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g" ContentType="image/jpeg"/>
  <Default Extension="svg" ContentType="image/svg+xml"/>
  <Default Extension="png" ContentType="image/png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122.xml" ContentType="application/vnd.openxmlformats-officedocument.presentationml.slide+xml"/>
  <Override PartName="/ppt/slides/slide23.xml" ContentType="application/vnd.openxmlformats-officedocument.presentationml.slide+xml"/>
  <Override PartName="/customXml/item2.xml" ContentType="application/xml"/>
  <Override PartName="/customXml/itemProps21.xml" ContentType="application/vnd.openxmlformats-officedocument.customXmlProperties+xml"/>
  <Override PartName="/ppt/slides/slide64.xml" ContentType="application/vnd.openxmlformats-officedocument.presentationml.slide+xml"/>
  <Override PartName="/ppt/slides/slide115.xml" ContentType="application/vnd.openxmlformats-officedocument.presentationml.slide+xml"/>
  <Override PartName="/ppt/viewProps.xml" ContentType="application/vnd.openxmlformats-officedocument.presentationml.viewProps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customXml/item12.xml" ContentType="application/xml"/>
  <Override PartName="/customXml/itemProps12.xml" ContentType="application/vnd.openxmlformats-officedocument.customXmlProperties+xml"/>
  <Override PartName="/ppt/slides/slide57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slides/slide910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tableStyles.xml" ContentType="application/vnd.openxmlformats-officedocument.presentationml.tableStyles+xml"/>
  <Override PartName="/ppt/slides/slide311.xml" ContentType="application/vnd.openxmlformats-officedocument.presentationml.slide+xml"/>
  <Override PartName="/ppt/slides/slide812.xml" ContentType="application/vnd.openxmlformats-officedocument.presentationml.slide+xml"/>
  <Override PartName="/ppt/slides/slide1313.xml" ContentType="application/vnd.openxmlformats-officedocument.presentationml.slide+xml"/>
  <Override PartName="/customXml/item33.xml" ContentType="application/xml"/>
  <Override PartName="/customXml/itemProps3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5" autoAdjust="0"/>
    <p:restoredTop sz="95953"/>
  </p:normalViewPr>
  <p:slideViewPr>
    <p:cSldViewPr snapToGrid="0">
      <p:cViewPr>
        <p:scale>
          <a:sx n="100" d="100"/>
          <a:sy n="100" d="100"/>
        </p:scale>
        <p:origin x="-125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theme" Target="/ppt/theme/theme11.xml" Id="rId18" /><Relationship Type="http://schemas.openxmlformats.org/officeDocument/2006/relationships/slide" Target="/ppt/slides/slide23.xml" Id="rId3" /><Relationship Type="http://schemas.openxmlformats.org/officeDocument/2006/relationships/customXml" Target="/customXml/item2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viewProps" Target="/ppt/viewProps.xml" Id="rId17" /><Relationship Type="http://schemas.openxmlformats.org/officeDocument/2006/relationships/slide" Target="/ppt/slides/slide16.xml" Id="rId2" /><Relationship Type="http://schemas.openxmlformats.org/officeDocument/2006/relationships/presProps" Target="/ppt/presProps.xml" Id="rId16" /><Relationship Type="http://schemas.openxmlformats.org/officeDocument/2006/relationships/customXml" Target="/customXml/item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slide" Target="/ppt/slides/slide910.xml" Id="rId10" /><Relationship Type="http://schemas.openxmlformats.org/officeDocument/2006/relationships/tableStyles" Target="/ppt/tableStyle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openxmlformats.org/officeDocument/2006/relationships/customXml" Target="/customXml/item33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1800" b="1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Enhance</a:t>
          </a:r>
          <a:endParaRPr lang="en-US" sz="1800" b="1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1800" b="1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Explore</a:t>
          </a:r>
          <a:endParaRPr lang="en-US" sz="1800" b="1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r>
            <a:rPr lang="en-US" sz="18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Capitalize on emerging global markets</a:t>
          </a:r>
          <a:endParaRPr lang="en-US" sz="1800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E4C0DF4F-0368-5641-8F72-1A6EB871A39F}" type="pres">
      <dgm:prSet presAssocID="{B6A966AA-C2D0-420D-89FC-1A1AB0AD407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2CC53269-6658-CE48-A9FA-AFBE6594190A}" type="pres">
      <dgm:prSet presAssocID="{45D50368-372D-4F79-95B9-B27BD239F0F6}" presName="composite" presStyleCnt="0"/>
      <dgm:spPr/>
    </dgm:pt>
    <dgm:pt modelId="{C7895739-4A17-194C-ADB8-623B815B09DC}" type="pres">
      <dgm:prSet presAssocID="{45D50368-372D-4F79-95B9-B27BD239F0F6}" presName="BackAccent" presStyleLbl="bgShp" presStyleIdx="0" presStyleCnt="3"/>
      <dgm:spPr/>
    </dgm:pt>
    <dgm:pt modelId="{74740384-C86C-E144-8DAC-A6EB6DCB03AC}" type="pres">
      <dgm:prSet presAssocID="{45D50368-372D-4F79-95B9-B27BD239F0F6}" presName="Accent" presStyleLbl="alignNode1" presStyleIdx="0" presStyleCnt="3"/>
      <dgm:spPr/>
    </dgm:pt>
    <dgm:pt modelId="{39DD6157-D6C4-8042-B893-E6790CE09B7F}" type="pres">
      <dgm:prSet presAssocID="{45D50368-372D-4F79-95B9-B27BD239F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4FD5BC-59B6-6045-AC4C-51D16C49D9D6}" type="pres">
      <dgm:prSet presAssocID="{45D50368-372D-4F79-95B9-B27BD239F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A7F91AD-C4E5-AC41-8616-5918DD79F0D8}" type="pres">
      <dgm:prSet presAssocID="{508ABF25-4B40-405C-9E88-248ED8B31B83}" presName="sibTrans" presStyleCnt="0"/>
      <dgm:spPr/>
    </dgm:pt>
    <dgm:pt modelId="{6EEB2C07-1F06-B740-B2A7-84BC75126141}" type="pres">
      <dgm:prSet presAssocID="{196543C5-093B-4437-B406-DBE4B882EA97}" presName="composite" presStyleCnt="0"/>
      <dgm:spPr/>
    </dgm:pt>
    <dgm:pt modelId="{318F8226-9726-D64E-96BC-2B920130013F}" type="pres">
      <dgm:prSet presAssocID="{196543C5-093B-4437-B406-DBE4B882EA97}" presName="BackAccent" presStyleLbl="bgShp" presStyleIdx="1" presStyleCnt="3"/>
      <dgm:spPr/>
    </dgm:pt>
    <dgm:pt modelId="{078F7C0E-07C9-6B43-92B3-CCD79617CC4B}" type="pres">
      <dgm:prSet presAssocID="{196543C5-093B-4437-B406-DBE4B882EA97}" presName="Accent" presStyleLbl="alignNode1" presStyleIdx="1" presStyleCnt="3"/>
      <dgm:spPr/>
    </dgm:pt>
    <dgm:pt modelId="{8080E3A6-460D-6D4E-9959-A4FE79EAC8F3}" type="pres">
      <dgm:prSet presAssocID="{196543C5-093B-4437-B406-DBE4B882EA97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DCE5C69-3A69-064C-AFCB-CB3C76F3AD23}" type="pres">
      <dgm:prSet presAssocID="{196543C5-093B-4437-B406-DBE4B882EA97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571CE21B-F307-F745-A30A-8B07040CF60B}" type="pres">
      <dgm:prSet presAssocID="{F264F018-7FB9-43EC-B595-B986D351AD7B}" presName="sibTrans" presStyleCnt="0"/>
      <dgm:spPr/>
    </dgm:pt>
    <dgm:pt modelId="{5B95FEFE-E87C-384A-8DC0-641A7B79E713}" type="pres">
      <dgm:prSet presAssocID="{CA2BABAF-EDAA-4496-8316-FD6EA3643E8F}" presName="composite" presStyleCnt="0"/>
      <dgm:spPr/>
    </dgm:pt>
    <dgm:pt modelId="{8B3081EC-233E-7240-A24C-2DFFD1FABC20}" type="pres">
      <dgm:prSet presAssocID="{CA2BABAF-EDAA-4496-8316-FD6EA3643E8F}" presName="BackAccent" presStyleLbl="bgShp" presStyleIdx="2" presStyleCnt="3"/>
      <dgm:spPr/>
    </dgm:pt>
    <dgm:pt modelId="{BE3D8290-A97A-524D-866E-D2FE8BD4CF94}" type="pres">
      <dgm:prSet presAssocID="{CA2BABAF-EDAA-4496-8316-FD6EA3643E8F}" presName="Accent" presStyleLbl="alignNode1" presStyleIdx="2" presStyleCnt="3"/>
      <dgm:spPr/>
    </dgm:pt>
    <dgm:pt modelId="{4ACBEBE0-1142-4B46-9588-2FDDC29D6C87}" type="pres">
      <dgm:prSet presAssocID="{CA2BABAF-EDAA-4496-8316-FD6EA3643E8F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432AD31-22B3-554B-BE36-7F92D0BC5C8B}" type="pres">
      <dgm:prSet presAssocID="{CA2BABAF-EDAA-4496-8316-FD6EA3643E8F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4E8E651C-2E33-4D42-ACA4-C713862D0DAB}" type="presOf" srcId="{B6A966AA-C2D0-420D-89FC-1A1AB0AD4072}" destId="{E4C0DF4F-0368-5641-8F72-1A6EB871A39F}" srcOrd="0" destOrd="0" presId="urn:microsoft.com/office/officeart/2008/layout/IncreasingCircleProcess"/>
    <dgm:cxn modelId="{F00CA91C-FCD1-9C47-A1A2-E505521389F4}" type="presOf" srcId="{C485168C-07AD-4DE6-B17E-1E96E93777D7}" destId="{8080E3A6-460D-6D4E-9959-A4FE79EAC8F3}" srcOrd="0" destOrd="0" presId="urn:microsoft.com/office/officeart/2008/layout/IncreasingCircleProcess"/>
    <dgm:cxn modelId="{2FAFF42C-C47E-2643-8C0B-985D9487C429}" type="presOf" srcId="{45D50368-372D-4F79-95B9-B27BD239F0F6}" destId="{704FD5BC-59B6-6045-AC4C-51D16C49D9D6}" srcOrd="0" destOrd="0" presId="urn:microsoft.com/office/officeart/2008/layout/IncreasingCircleProcess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4F1C3F3B-AE56-0440-A1FF-E8BE7280DBCB}" type="presOf" srcId="{ABC1EDDD-C08B-4F9C-8453-9CEFCC2AF319}" destId="{4ACBEBE0-1142-4B46-9588-2FDDC29D6C87}" srcOrd="0" destOrd="0" presId="urn:microsoft.com/office/officeart/2008/layout/IncreasingCircleProcess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B5778886-1B84-204D-B802-AEB8CEEDF7CD}" type="presOf" srcId="{CA2BABAF-EDAA-4496-8316-FD6EA3643E8F}" destId="{3432AD31-22B3-554B-BE36-7F92D0BC5C8B}" srcOrd="0" destOrd="0" presId="urn:microsoft.com/office/officeart/2008/layout/IncreasingCircleProcess"/>
    <dgm:cxn modelId="{8E8B688A-3388-6448-817F-F15CDC454FAF}" type="presOf" srcId="{196543C5-093B-4437-B406-DBE4B882EA97}" destId="{CDCE5C69-3A69-064C-AFCB-CB3C76F3AD23}" srcOrd="0" destOrd="0" presId="urn:microsoft.com/office/officeart/2008/layout/IncreasingCircleProcess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3D79A0E3-3FEC-E14D-9D1D-07D6C9E407BC}" type="presOf" srcId="{15FCB7DF-D0D3-43D8-8FE5-E5FFDED6264E}" destId="{39DD6157-D6C4-8042-B893-E6790CE09B7F}" srcOrd="0" destOrd="0" presId="urn:microsoft.com/office/officeart/2008/layout/IncreasingCircleProcess"/>
    <dgm:cxn modelId="{F445F5AA-A296-A942-9E35-520D218FBF04}" type="presParOf" srcId="{E4C0DF4F-0368-5641-8F72-1A6EB871A39F}" destId="{2CC53269-6658-CE48-A9FA-AFBE6594190A}" srcOrd="0" destOrd="0" presId="urn:microsoft.com/office/officeart/2008/layout/IncreasingCircleProcess"/>
    <dgm:cxn modelId="{A590DBBD-B8A8-5949-8862-C30FD0CEDB20}" type="presParOf" srcId="{2CC53269-6658-CE48-A9FA-AFBE6594190A}" destId="{C7895739-4A17-194C-ADB8-623B815B09DC}" srcOrd="0" destOrd="0" presId="urn:microsoft.com/office/officeart/2008/layout/IncreasingCircleProcess"/>
    <dgm:cxn modelId="{0FE2F286-1AA2-F540-BBCB-4442CAB38139}" type="presParOf" srcId="{2CC53269-6658-CE48-A9FA-AFBE6594190A}" destId="{74740384-C86C-E144-8DAC-A6EB6DCB03AC}" srcOrd="1" destOrd="0" presId="urn:microsoft.com/office/officeart/2008/layout/IncreasingCircleProcess"/>
    <dgm:cxn modelId="{DCB292D1-79D0-C54C-9C3C-32910B2CD3B4}" type="presParOf" srcId="{2CC53269-6658-CE48-A9FA-AFBE6594190A}" destId="{39DD6157-D6C4-8042-B893-E6790CE09B7F}" srcOrd="2" destOrd="0" presId="urn:microsoft.com/office/officeart/2008/layout/IncreasingCircleProcess"/>
    <dgm:cxn modelId="{68BDEE23-15B5-4B4C-B99F-672B238F7003}" type="presParOf" srcId="{2CC53269-6658-CE48-A9FA-AFBE6594190A}" destId="{704FD5BC-59B6-6045-AC4C-51D16C49D9D6}" srcOrd="3" destOrd="0" presId="urn:microsoft.com/office/officeart/2008/layout/IncreasingCircleProcess"/>
    <dgm:cxn modelId="{6D67E11A-8894-6A42-AA74-DC5862D3A01F}" type="presParOf" srcId="{E4C0DF4F-0368-5641-8F72-1A6EB871A39F}" destId="{6A7F91AD-C4E5-AC41-8616-5918DD79F0D8}" srcOrd="1" destOrd="0" presId="urn:microsoft.com/office/officeart/2008/layout/IncreasingCircleProcess"/>
    <dgm:cxn modelId="{EA147AB2-4E94-8B4D-A0E2-BC582E98CFAC}" type="presParOf" srcId="{E4C0DF4F-0368-5641-8F72-1A6EB871A39F}" destId="{6EEB2C07-1F06-B740-B2A7-84BC75126141}" srcOrd="2" destOrd="0" presId="urn:microsoft.com/office/officeart/2008/layout/IncreasingCircleProcess"/>
    <dgm:cxn modelId="{87139A69-C544-894F-8A3E-A5A3E1264C7F}" type="presParOf" srcId="{6EEB2C07-1F06-B740-B2A7-84BC75126141}" destId="{318F8226-9726-D64E-96BC-2B920130013F}" srcOrd="0" destOrd="0" presId="urn:microsoft.com/office/officeart/2008/layout/IncreasingCircleProcess"/>
    <dgm:cxn modelId="{15E879CF-B3DC-5A4D-8326-449C109B3EB9}" type="presParOf" srcId="{6EEB2C07-1F06-B740-B2A7-84BC75126141}" destId="{078F7C0E-07C9-6B43-92B3-CCD79617CC4B}" srcOrd="1" destOrd="0" presId="urn:microsoft.com/office/officeart/2008/layout/IncreasingCircleProcess"/>
    <dgm:cxn modelId="{E9D2CAD8-2ED9-5F43-9F49-5437B52EF924}" type="presParOf" srcId="{6EEB2C07-1F06-B740-B2A7-84BC75126141}" destId="{8080E3A6-460D-6D4E-9959-A4FE79EAC8F3}" srcOrd="2" destOrd="0" presId="urn:microsoft.com/office/officeart/2008/layout/IncreasingCircleProcess"/>
    <dgm:cxn modelId="{4A88C3FB-993C-A441-829C-60817768EF83}" type="presParOf" srcId="{6EEB2C07-1F06-B740-B2A7-84BC75126141}" destId="{CDCE5C69-3A69-064C-AFCB-CB3C76F3AD23}" srcOrd="3" destOrd="0" presId="urn:microsoft.com/office/officeart/2008/layout/IncreasingCircleProcess"/>
    <dgm:cxn modelId="{69460CFA-889A-EF42-B92D-CBB9068A242C}" type="presParOf" srcId="{E4C0DF4F-0368-5641-8F72-1A6EB871A39F}" destId="{571CE21B-F307-F745-A30A-8B07040CF60B}" srcOrd="3" destOrd="0" presId="urn:microsoft.com/office/officeart/2008/layout/IncreasingCircleProcess"/>
    <dgm:cxn modelId="{8BA433BD-5F61-1D4F-A8E0-15635E8551CB}" type="presParOf" srcId="{E4C0DF4F-0368-5641-8F72-1A6EB871A39F}" destId="{5B95FEFE-E87C-384A-8DC0-641A7B79E713}" srcOrd="4" destOrd="0" presId="urn:microsoft.com/office/officeart/2008/layout/IncreasingCircleProcess"/>
    <dgm:cxn modelId="{5E3C9F50-BB25-D940-90CA-A6CA89C35476}" type="presParOf" srcId="{5B95FEFE-E87C-384A-8DC0-641A7B79E713}" destId="{8B3081EC-233E-7240-A24C-2DFFD1FABC20}" srcOrd="0" destOrd="0" presId="urn:microsoft.com/office/officeart/2008/layout/IncreasingCircleProcess"/>
    <dgm:cxn modelId="{EE83A1D6-3343-474B-B639-7712A315E371}" type="presParOf" srcId="{5B95FEFE-E87C-384A-8DC0-641A7B79E713}" destId="{BE3D8290-A97A-524D-866E-D2FE8BD4CF94}" srcOrd="1" destOrd="0" presId="urn:microsoft.com/office/officeart/2008/layout/IncreasingCircleProcess"/>
    <dgm:cxn modelId="{C9BB1AB9-1CB7-A344-A7C9-3D5F2766AEE3}" type="presParOf" srcId="{5B95FEFE-E87C-384A-8DC0-641A7B79E713}" destId="{4ACBEBE0-1142-4B46-9588-2FDDC29D6C87}" srcOrd="2" destOrd="0" presId="urn:microsoft.com/office/officeart/2008/layout/IncreasingCircleProcess"/>
    <dgm:cxn modelId="{3B31D86C-250E-324D-AD46-0AFB7DBD8D4B}" type="presParOf" srcId="{5B95FEFE-E87C-384A-8DC0-641A7B79E713}" destId="{3432AD31-22B3-554B-BE36-7F92D0BC5C8B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95739-4A17-194C-ADB8-623B815B09DC}">
      <dsp:nvSpPr>
        <dsp:cNvPr id="0" name=""/>
        <dsp:cNvSpPr/>
      </dsp:nvSpPr>
      <dsp:spPr>
        <a:xfrm>
          <a:off x="1673" y="0"/>
          <a:ext cx="539286" cy="53928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40384-C86C-E144-8DAC-A6EB6DCB03AC}">
      <dsp:nvSpPr>
        <dsp:cNvPr id="0" name=""/>
        <dsp:cNvSpPr/>
      </dsp:nvSpPr>
      <dsp:spPr>
        <a:xfrm>
          <a:off x="55601" y="53928"/>
          <a:ext cx="431428" cy="431428"/>
        </a:xfrm>
        <a:prstGeom prst="chord">
          <a:avLst>
            <a:gd name="adj1" fmla="val 1168272"/>
            <a:gd name="adj2" fmla="val 96317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D6157-D6C4-8042-B893-E6790CE09B7F}">
      <dsp:nvSpPr>
        <dsp:cNvPr id="0" name=""/>
        <dsp:cNvSpPr/>
      </dsp:nvSpPr>
      <dsp:spPr>
        <a:xfrm>
          <a:off x="653310" y="539286"/>
          <a:ext cx="1595387" cy="22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Foster collaborative growth</a:t>
          </a:r>
        </a:p>
      </dsp:txBody>
      <dsp:txXfrm>
        <a:off x="653310" y="539286"/>
        <a:ext cx="1595387" cy="2269495"/>
      </dsp:txXfrm>
    </dsp:sp>
    <dsp:sp modelId="{704FD5BC-59B6-6045-AC4C-51D16C49D9D6}">
      <dsp:nvSpPr>
        <dsp:cNvPr id="0" name=""/>
        <dsp:cNvSpPr/>
      </dsp:nvSpPr>
      <dsp:spPr>
        <a:xfrm>
          <a:off x="653310" y="0"/>
          <a:ext cx="1595387" cy="53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Expand</a:t>
          </a:r>
        </a:p>
      </dsp:txBody>
      <dsp:txXfrm>
        <a:off x="653310" y="0"/>
        <a:ext cx="1595387" cy="539286"/>
      </dsp:txXfrm>
    </dsp:sp>
    <dsp:sp modelId="{318F8226-9726-D64E-96BC-2B920130013F}">
      <dsp:nvSpPr>
        <dsp:cNvPr id="0" name=""/>
        <dsp:cNvSpPr/>
      </dsp:nvSpPr>
      <dsp:spPr>
        <a:xfrm>
          <a:off x="2361049" y="0"/>
          <a:ext cx="539286" cy="53928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7C0E-07C9-6B43-92B3-CCD79617CC4B}">
      <dsp:nvSpPr>
        <dsp:cNvPr id="0" name=""/>
        <dsp:cNvSpPr/>
      </dsp:nvSpPr>
      <dsp:spPr>
        <a:xfrm>
          <a:off x="2414978" y="53928"/>
          <a:ext cx="431428" cy="431428"/>
        </a:xfrm>
        <a:prstGeom prst="chord">
          <a:avLst>
            <a:gd name="adj1" fmla="val 20431728"/>
            <a:gd name="adj2" fmla="val 1196827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0E3A6-460D-6D4E-9959-A4FE79EAC8F3}">
      <dsp:nvSpPr>
        <dsp:cNvPr id="0" name=""/>
        <dsp:cNvSpPr/>
      </dsp:nvSpPr>
      <dsp:spPr>
        <a:xfrm>
          <a:off x="3012687" y="539286"/>
          <a:ext cx="1595387" cy="22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Ensure a tailored and user-focused experience</a:t>
          </a:r>
        </a:p>
      </dsp:txBody>
      <dsp:txXfrm>
        <a:off x="3012687" y="539286"/>
        <a:ext cx="1595387" cy="2269495"/>
      </dsp:txXfrm>
    </dsp:sp>
    <dsp:sp modelId="{CDCE5C69-3A69-064C-AFCB-CB3C76F3AD23}">
      <dsp:nvSpPr>
        <dsp:cNvPr id="0" name=""/>
        <dsp:cNvSpPr/>
      </dsp:nvSpPr>
      <dsp:spPr>
        <a:xfrm>
          <a:off x="3012687" y="0"/>
          <a:ext cx="1595387" cy="53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Enhance</a:t>
          </a:r>
          <a:endParaRPr lang="en-US" sz="1800" b="1" kern="1200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3012687" y="0"/>
        <a:ext cx="1595387" cy="539286"/>
      </dsp:txXfrm>
    </dsp:sp>
    <dsp:sp modelId="{8B3081EC-233E-7240-A24C-2DFFD1FABC20}">
      <dsp:nvSpPr>
        <dsp:cNvPr id="0" name=""/>
        <dsp:cNvSpPr/>
      </dsp:nvSpPr>
      <dsp:spPr>
        <a:xfrm>
          <a:off x="4720426" y="0"/>
          <a:ext cx="539286" cy="539286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D8290-A97A-524D-866E-D2FE8BD4CF94}">
      <dsp:nvSpPr>
        <dsp:cNvPr id="0" name=""/>
        <dsp:cNvSpPr/>
      </dsp:nvSpPr>
      <dsp:spPr>
        <a:xfrm>
          <a:off x="4774355" y="53928"/>
          <a:ext cx="431428" cy="43142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BEBE0-1142-4B46-9588-2FDDC29D6C87}">
      <dsp:nvSpPr>
        <dsp:cNvPr id="0" name=""/>
        <dsp:cNvSpPr/>
      </dsp:nvSpPr>
      <dsp:spPr>
        <a:xfrm>
          <a:off x="5372063" y="539286"/>
          <a:ext cx="1595387" cy="22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Capitalize on emerging global markets</a:t>
          </a:r>
          <a:endParaRPr lang="en-US" sz="1800" kern="1200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5372063" y="539286"/>
        <a:ext cx="1595387" cy="2269495"/>
      </dsp:txXfrm>
    </dsp:sp>
    <dsp:sp modelId="{3432AD31-22B3-554B-BE36-7F92D0BC5C8B}">
      <dsp:nvSpPr>
        <dsp:cNvPr id="0" name=""/>
        <dsp:cNvSpPr/>
      </dsp:nvSpPr>
      <dsp:spPr>
        <a:xfrm>
          <a:off x="5372063" y="0"/>
          <a:ext cx="1595387" cy="53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rPr>
            <a:t>Explore</a:t>
          </a:r>
          <a:endParaRPr lang="en-US" sz="1800" b="1" kern="1200" dirty="0">
            <a:solidFill>
              <a:schemeClr val="bg1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5372063" y="0"/>
        <a:ext cx="1595387" cy="539286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image" Target="/ppt/media/image217.svg" Id="rId3" /><Relationship Type="http://schemas.openxmlformats.org/officeDocument/2006/relationships/image" Target="/ppt/media/image207.png" Id="rId2" /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image" Target="/ppt/media/image217.svg" Id="rId3" /><Relationship Type="http://schemas.openxmlformats.org/officeDocument/2006/relationships/image" Target="/ppt/media/image207.png" Id="rId2" /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image" Target="/ppt/media/image217.svg" Id="rId3" /><Relationship Type="http://schemas.openxmlformats.org/officeDocument/2006/relationships/image" Target="/ppt/media/image207.png" Id="rId2" /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62.png" Id="rId8" /><Relationship Type="http://schemas.openxmlformats.org/officeDocument/2006/relationships/image" Target="/ppt/media/image92.svg" Id="rId3" /><Relationship Type="http://schemas.openxmlformats.org/officeDocument/2006/relationships/image" Target="/ppt/media/image53.svg" Id="rId7" /><Relationship Type="http://schemas.openxmlformats.org/officeDocument/2006/relationships/image" Target="/ppt/media/image83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4.png" Id="rId6" /><Relationship Type="http://schemas.openxmlformats.org/officeDocument/2006/relationships/image" Target="/ppt/media/image34.svg" Id="rId5" /><Relationship Type="http://schemas.openxmlformats.org/officeDocument/2006/relationships/image" Target="/ppt/media/image25.png" Id="rId4" /><Relationship Type="http://schemas.openxmlformats.org/officeDocument/2006/relationships/image" Target="/ppt/media/image75.svg" Id="rId9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image" Target="/ppt/media/image83.png" Id="rId8" /><Relationship Type="http://schemas.openxmlformats.org/officeDocument/2006/relationships/image" Target="/ppt/media/image34.svg" Id="rId3" /><Relationship Type="http://schemas.openxmlformats.org/officeDocument/2006/relationships/image" Target="/ppt/media/image75.svg" Id="rId7" /><Relationship Type="http://schemas.openxmlformats.org/officeDocument/2006/relationships/image" Target="/ppt/media/image25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62.png" Id="rId6" /><Relationship Type="http://schemas.openxmlformats.org/officeDocument/2006/relationships/image" Target="/ppt/media/image53.svg" Id="rId5" /><Relationship Type="http://schemas.openxmlformats.org/officeDocument/2006/relationships/image" Target="/ppt/media/image44.png" Id="rId4" /><Relationship Type="http://schemas.openxmlformats.org/officeDocument/2006/relationships/image" Target="/ppt/media/image92.svg" Id="rId9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image" Target="/ppt/media/image116.svg" Id="rId3" /><Relationship Type="http://schemas.openxmlformats.org/officeDocument/2006/relationships/image" Target="/ppt/media/image106.png" Id="rId2" /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116.svg" Id="rId3" /><Relationship Type="http://schemas.openxmlformats.org/officeDocument/2006/relationships/image" Target="/ppt/media/image106.png" Id="rId2" /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image" Target="/ppt/media/image106.png" Id="rId8" /><Relationship Type="http://schemas.openxmlformats.org/officeDocument/2006/relationships/image" Target="/ppt/media/image138.svg" Id="rId3" /><Relationship Type="http://schemas.openxmlformats.org/officeDocument/2006/relationships/image" Target="/ppt/media/image179.svg" Id="rId7" /><Relationship Type="http://schemas.openxmlformats.org/officeDocument/2006/relationships/image" Target="/ppt/media/image128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169.png" Id="rId6" /><Relationship Type="http://schemas.openxmlformats.org/officeDocument/2006/relationships/image" Target="/ppt/media/image1510.svg" Id="rId5" /><Relationship Type="http://schemas.openxmlformats.org/officeDocument/2006/relationships/image" Target="/ppt/media/image1410.png" Id="rId4" /><Relationship Type="http://schemas.openxmlformats.org/officeDocument/2006/relationships/image" Target="/ppt/media/image116.svg" Id="rId9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image" Target="/ppt/media/image116.svg" Id="rId3" /><Relationship Type="http://schemas.openxmlformats.org/officeDocument/2006/relationships/image" Target="/ppt/media/image106.png" Id="rId2" /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image" Target="/ppt/media/image19.svg" Id="rId3" /><Relationship Type="http://schemas.openxmlformats.org/officeDocument/2006/relationships/image" Target="/ppt/media/image18.png" Id="rId2" /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image" Target="/ppt/media/image19.svg" Id="rId3" /><Relationship Type="http://schemas.openxmlformats.org/officeDocument/2006/relationships/image" Target="/ppt/media/image18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19.svg" Id="rId3" /><Relationship Type="http://schemas.openxmlformats.org/officeDocument/2006/relationships/image" Target="/ppt/media/image18.png" Id="rId2" /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image" Target="/ppt/media/image217.svg" Id="rId3" /><Relationship Type="http://schemas.openxmlformats.org/officeDocument/2006/relationships/image" Target="/ppt/media/image207.png" Id="rId2" /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94358" y="2417765"/>
            <a:ext cx="6680202" cy="3967795"/>
          </a:xfrm>
        </p:spPr>
        <p:txBody>
          <a:bodyPr lIns="45720">
            <a:normAutofit/>
          </a:bodyPr>
          <a:lstStyle>
            <a:lvl1pPr marL="347472" indent="-347472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1pPr>
            <a:lvl2pPr marL="740664" indent="-283464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3pPr>
            <a:lvl4pPr marL="17145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B30A748-E024-5BE9-6F18-C8904170762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823200" y="2417763"/>
            <a:ext cx="3838248" cy="3967794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2757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B30A748-E024-5BE9-6F18-C8904170762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66724" y="2417763"/>
            <a:ext cx="11094724" cy="39677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8770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1487" y="2392441"/>
            <a:ext cx="6977073" cy="3967795"/>
          </a:xfrm>
        </p:spPr>
        <p:txBody>
          <a:bodyPr>
            <a:normAutofit/>
          </a:bodyPr>
          <a:lstStyle>
            <a:lvl1pPr marL="347472" indent="-347472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b="0"/>
            </a:lvl3pPr>
            <a:lvl4pPr marL="17145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/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05773" y="2392440"/>
            <a:ext cx="3655675" cy="396779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0"/>
            </a:lvl1pPr>
            <a:lvl2pPr marL="347472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2pPr>
            <a:lvl3pPr marL="713232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3pPr>
            <a:lvl4pPr marL="1078992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4pPr>
            <a:lvl5pPr marL="1837944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364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19982B1-35C2-DE4A-CC6C-C7EF3864F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1330D7F-AB80-0985-7B65-80D66CC84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1653" b="49194"/>
          <a:stretch>
            <a:fillRect/>
          </a:stretch>
        </p:blipFill>
        <p:spPr>
          <a:xfrm>
            <a:off x="10095411" y="4663440"/>
            <a:ext cx="2121988" cy="2229926"/>
          </a:xfrm>
          <a:custGeom>
            <a:avLst/>
            <a:gdLst>
              <a:gd name="connsiteX0" fmla="*/ 0 w 2121988"/>
              <a:gd name="connsiteY0" fmla="*/ 0 h 2229926"/>
              <a:gd name="connsiteX1" fmla="*/ 2121988 w 2121988"/>
              <a:gd name="connsiteY1" fmla="*/ 0 h 2229926"/>
              <a:gd name="connsiteX2" fmla="*/ 2121988 w 2121988"/>
              <a:gd name="connsiteY2" fmla="*/ 2229926 h 2229926"/>
              <a:gd name="connsiteX3" fmla="*/ 0 w 2121988"/>
              <a:gd name="connsiteY3" fmla="*/ 2229926 h 22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1988" h="2229926">
                <a:moveTo>
                  <a:pt x="0" y="0"/>
                </a:moveTo>
                <a:lnTo>
                  <a:pt x="2121988" y="0"/>
                </a:lnTo>
                <a:lnTo>
                  <a:pt x="2121988" y="2229926"/>
                </a:lnTo>
                <a:lnTo>
                  <a:pt x="0" y="2229926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55AA66F-C4B1-E34A-8E6B-F893310B2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0000"/>
          <a:stretch>
            <a:fillRect/>
          </a:stretch>
        </p:blipFill>
        <p:spPr>
          <a:xfrm>
            <a:off x="6228080" y="2"/>
            <a:ext cx="4046220" cy="2194559"/>
          </a:xfrm>
          <a:custGeom>
            <a:avLst/>
            <a:gdLst>
              <a:gd name="connsiteX0" fmla="*/ 0 w 4046220"/>
              <a:gd name="connsiteY0" fmla="*/ 0 h 2194559"/>
              <a:gd name="connsiteX1" fmla="*/ 4046220 w 4046220"/>
              <a:gd name="connsiteY1" fmla="*/ 0 h 2194559"/>
              <a:gd name="connsiteX2" fmla="*/ 4046220 w 4046220"/>
              <a:gd name="connsiteY2" fmla="*/ 2194559 h 2194559"/>
              <a:gd name="connsiteX3" fmla="*/ 0 w 4046220"/>
              <a:gd name="connsiteY3" fmla="*/ 2194559 h 219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220" h="2194559">
                <a:moveTo>
                  <a:pt x="0" y="0"/>
                </a:moveTo>
                <a:lnTo>
                  <a:pt x="4046220" y="0"/>
                </a:lnTo>
                <a:lnTo>
                  <a:pt x="4046220" y="2194559"/>
                </a:lnTo>
                <a:lnTo>
                  <a:pt x="0" y="2194559"/>
                </a:lnTo>
                <a:close/>
              </a:path>
            </a:pathLst>
          </a:cu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5700ADD-BC9D-410F-D6AC-1D0E4F104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30164"/>
          <a:stretch>
            <a:fillRect/>
          </a:stretch>
        </p:blipFill>
        <p:spPr>
          <a:xfrm>
            <a:off x="0" y="3923964"/>
            <a:ext cx="2194560" cy="2969402"/>
          </a:xfrm>
          <a:custGeom>
            <a:avLst/>
            <a:gdLst>
              <a:gd name="connsiteX0" fmla="*/ 0 w 2194560"/>
              <a:gd name="connsiteY0" fmla="*/ 0 h 2969402"/>
              <a:gd name="connsiteX1" fmla="*/ 2194560 w 2194560"/>
              <a:gd name="connsiteY1" fmla="*/ 0 h 2969402"/>
              <a:gd name="connsiteX2" fmla="*/ 2194560 w 2194560"/>
              <a:gd name="connsiteY2" fmla="*/ 2969402 h 2969402"/>
              <a:gd name="connsiteX3" fmla="*/ 0 w 2194560"/>
              <a:gd name="connsiteY3" fmla="*/ 2969402 h 296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0" h="2969402">
                <a:moveTo>
                  <a:pt x="0" y="0"/>
                </a:moveTo>
                <a:lnTo>
                  <a:pt x="2194560" y="0"/>
                </a:lnTo>
                <a:lnTo>
                  <a:pt x="2194560" y="2969402"/>
                </a:lnTo>
                <a:lnTo>
                  <a:pt x="0" y="2969402"/>
                </a:ln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9091067-F6AB-B1C8-2F06-423B82E6E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7" y="1049447"/>
            <a:ext cx="5910270" cy="5094386"/>
          </a:xfrm>
        </p:spPr>
        <p:txBody>
          <a:bodyPr rIns="0" anchor="ctr"/>
          <a:lstStyle>
            <a:lvl1pPr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F7BB3-A204-D529-DD36-39D4311F35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55077" y="1049447"/>
            <a:ext cx="4922837" cy="5094386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800" b="0"/>
            </a:lvl1pPr>
            <a:lvl2pPr>
              <a:lnSpc>
                <a:spcPct val="100000"/>
              </a:lnSpc>
              <a:spcBef>
                <a:spcPts val="1000"/>
              </a:spcBef>
              <a:defRPr sz="2400" b="0"/>
            </a:lvl2pPr>
            <a:lvl3pPr>
              <a:lnSpc>
                <a:spcPct val="100000"/>
              </a:lnSpc>
              <a:spcBef>
                <a:spcPts val="1000"/>
              </a:spcBef>
              <a:defRPr sz="2000" b="0"/>
            </a:lvl3pPr>
            <a:lvl4pPr>
              <a:lnSpc>
                <a:spcPct val="100000"/>
              </a:lnSpc>
              <a:spcBef>
                <a:spcPts val="1000"/>
              </a:spcBef>
              <a:defRPr sz="1800" b="0"/>
            </a:lvl4pPr>
            <a:lvl5pPr>
              <a:lnSpc>
                <a:spcPct val="100000"/>
              </a:lnSpc>
              <a:spcBef>
                <a:spcPts val="1000"/>
              </a:spcBef>
              <a:defRPr sz="16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4331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7D9900-95AD-EC4F-B7E1-959F05210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>
            <a:fillRect/>
          </a:stretch>
        </p:blipFill>
        <p:spPr>
          <a:xfrm>
            <a:off x="999081" y="2"/>
            <a:ext cx="4389120" cy="2194559"/>
          </a:xfrm>
          <a:custGeom>
            <a:avLst/>
            <a:gdLst>
              <a:gd name="connsiteX0" fmla="*/ 0 w 4389120"/>
              <a:gd name="connsiteY0" fmla="*/ 0 h 2194559"/>
              <a:gd name="connsiteX1" fmla="*/ 4389120 w 4389120"/>
              <a:gd name="connsiteY1" fmla="*/ 0 h 2194559"/>
              <a:gd name="connsiteX2" fmla="*/ 4389120 w 4389120"/>
              <a:gd name="connsiteY2" fmla="*/ 2194559 h 2194559"/>
              <a:gd name="connsiteX3" fmla="*/ 0 w 4389120"/>
              <a:gd name="connsiteY3" fmla="*/ 2194559 h 219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0" h="2194559">
                <a:moveTo>
                  <a:pt x="0" y="0"/>
                </a:moveTo>
                <a:lnTo>
                  <a:pt x="4389120" y="0"/>
                </a:lnTo>
                <a:lnTo>
                  <a:pt x="4389120" y="2194559"/>
                </a:lnTo>
                <a:lnTo>
                  <a:pt x="0" y="2194559"/>
                </a:lnTo>
                <a:close/>
              </a:path>
            </a:pathLst>
          </a:cu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600C6AD-400C-F5F8-0A07-09147BFB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924"/>
          <a:stretch>
            <a:fillRect/>
          </a:stretch>
        </p:blipFill>
        <p:spPr>
          <a:xfrm>
            <a:off x="0" y="191268"/>
            <a:ext cx="2916372" cy="4389120"/>
          </a:xfrm>
          <a:custGeom>
            <a:avLst/>
            <a:gdLst>
              <a:gd name="connsiteX0" fmla="*/ 0 w 2916372"/>
              <a:gd name="connsiteY0" fmla="*/ 0 h 4389120"/>
              <a:gd name="connsiteX1" fmla="*/ 2916372 w 2916372"/>
              <a:gd name="connsiteY1" fmla="*/ 0 h 4389120"/>
              <a:gd name="connsiteX2" fmla="*/ 2916372 w 2916372"/>
              <a:gd name="connsiteY2" fmla="*/ 4389120 h 4389120"/>
              <a:gd name="connsiteX3" fmla="*/ 0 w 2916372"/>
              <a:gd name="connsiteY3" fmla="*/ 438912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372" h="4389120">
                <a:moveTo>
                  <a:pt x="0" y="0"/>
                </a:moveTo>
                <a:lnTo>
                  <a:pt x="2916372" y="0"/>
                </a:lnTo>
                <a:lnTo>
                  <a:pt x="2916372" y="4389120"/>
                </a:lnTo>
                <a:lnTo>
                  <a:pt x="0" y="4389120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301EBB8-0583-30D5-D5C9-6064F992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529" b="23302"/>
          <a:stretch>
            <a:fillRect/>
          </a:stretch>
        </p:blipFill>
        <p:spPr>
          <a:xfrm>
            <a:off x="0" y="3632200"/>
            <a:ext cx="3839210" cy="3261166"/>
          </a:xfrm>
          <a:custGeom>
            <a:avLst/>
            <a:gdLst>
              <a:gd name="connsiteX0" fmla="*/ 0 w 3839210"/>
              <a:gd name="connsiteY0" fmla="*/ 0 h 3261166"/>
              <a:gd name="connsiteX1" fmla="*/ 3839210 w 3839210"/>
              <a:gd name="connsiteY1" fmla="*/ 0 h 3261166"/>
              <a:gd name="connsiteX2" fmla="*/ 3839210 w 3839210"/>
              <a:gd name="connsiteY2" fmla="*/ 3261166 h 3261166"/>
              <a:gd name="connsiteX3" fmla="*/ 0 w 3839210"/>
              <a:gd name="connsiteY3" fmla="*/ 3261166 h 32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210" h="3261166">
                <a:moveTo>
                  <a:pt x="0" y="0"/>
                </a:moveTo>
                <a:lnTo>
                  <a:pt x="3839210" y="0"/>
                </a:lnTo>
                <a:lnTo>
                  <a:pt x="3839210" y="3261166"/>
                </a:lnTo>
                <a:lnTo>
                  <a:pt x="0" y="3261166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E425898-E19E-D66B-9FE6-55FE52BA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783E0-630B-D6BD-1914-F6A39C5730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0801" y="1140460"/>
            <a:ext cx="8001256" cy="5166360"/>
          </a:xfrm>
        </p:spPr>
        <p:txBody>
          <a:bodyPr anchor="ctr"/>
          <a:lstStyle>
            <a:lvl1pPr>
              <a:lnSpc>
                <a:spcPct val="75000"/>
              </a:lnSpc>
              <a:spcBef>
                <a:spcPts val="600"/>
              </a:spcBef>
              <a:spcAft>
                <a:spcPts val="1200"/>
              </a:spcAft>
              <a:defRPr sz="72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095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5011113" cy="5048974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70317" y="1091885"/>
            <a:ext cx="5130734" cy="5048973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800" b="0"/>
            </a:lvl1pPr>
            <a:lvl2pPr marL="8001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400" b="0"/>
            </a:lvl2pPr>
            <a:lvl3pPr marL="12573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000" b="0"/>
            </a:lvl3pPr>
            <a:lvl4pPr marL="17145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1800" b="0"/>
            </a:lvl4pPr>
            <a:lvl5pPr marL="2057400" indent="-2286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16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0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7472374" cy="1913892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6723" y="3152220"/>
            <a:ext cx="6977077" cy="326401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sz="2800" b="0"/>
            </a:lvl1pPr>
            <a:lvl2pPr marL="4572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sz="2400" b="0"/>
            </a:lvl2pPr>
            <a:lvl3pPr marL="9144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sz="2000" b="0"/>
            </a:lvl3pPr>
            <a:lvl4pPr marL="13716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sz="1800" b="0"/>
            </a:lvl4pPr>
            <a:lvl5pPr marL="182880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None/>
              <a:defRPr sz="16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D50F62-7F43-2FBB-55E3-23F6293970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39100" y="1096963"/>
            <a:ext cx="4152900" cy="57610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34648535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18A9A4E-F149-44F8-9FAE-8ABA2BD2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00"/>
          <a:stretch>
            <a:fillRect/>
          </a:stretch>
        </p:blipFill>
        <p:spPr>
          <a:xfrm flipV="1">
            <a:off x="1881504" y="4663441"/>
            <a:ext cx="4389120" cy="2194559"/>
          </a:xfrm>
          <a:custGeom>
            <a:avLst/>
            <a:gdLst>
              <a:gd name="connsiteX0" fmla="*/ 0 w 4389120"/>
              <a:gd name="connsiteY0" fmla="*/ 0 h 2194559"/>
              <a:gd name="connsiteX1" fmla="*/ 4389120 w 4389120"/>
              <a:gd name="connsiteY1" fmla="*/ 0 h 2194559"/>
              <a:gd name="connsiteX2" fmla="*/ 4389120 w 4389120"/>
              <a:gd name="connsiteY2" fmla="*/ 2194559 h 2194559"/>
              <a:gd name="connsiteX3" fmla="*/ 0 w 4389120"/>
              <a:gd name="connsiteY3" fmla="*/ 2194559 h 219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0" h="2194559">
                <a:moveTo>
                  <a:pt x="0" y="0"/>
                </a:moveTo>
                <a:lnTo>
                  <a:pt x="4389120" y="0"/>
                </a:lnTo>
                <a:lnTo>
                  <a:pt x="4389120" y="2194559"/>
                </a:lnTo>
                <a:lnTo>
                  <a:pt x="0" y="2194559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44170C3-9FB6-324B-DD88-972B181F5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956" r="-1"/>
          <a:stretch/>
        </p:blipFill>
        <p:spPr>
          <a:xfrm flipH="1">
            <a:off x="10185174" y="1234440"/>
            <a:ext cx="2024907" cy="4389120"/>
          </a:xfrm>
          <a:custGeom>
            <a:avLst/>
            <a:gdLst>
              <a:gd name="connsiteX0" fmla="*/ 0 w 2916372"/>
              <a:gd name="connsiteY0" fmla="*/ 0 h 4389120"/>
              <a:gd name="connsiteX1" fmla="*/ 2916372 w 2916372"/>
              <a:gd name="connsiteY1" fmla="*/ 0 h 4389120"/>
              <a:gd name="connsiteX2" fmla="*/ 2916372 w 2916372"/>
              <a:gd name="connsiteY2" fmla="*/ 4389120 h 4389120"/>
              <a:gd name="connsiteX3" fmla="*/ 0 w 2916372"/>
              <a:gd name="connsiteY3" fmla="*/ 438912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6372" h="4389120">
                <a:moveTo>
                  <a:pt x="0" y="0"/>
                </a:moveTo>
                <a:lnTo>
                  <a:pt x="2916372" y="0"/>
                </a:lnTo>
                <a:lnTo>
                  <a:pt x="2916372" y="4389120"/>
                </a:lnTo>
                <a:lnTo>
                  <a:pt x="0" y="4389120"/>
                </a:lnTo>
                <a:close/>
              </a:path>
            </a:pathLst>
          </a:cu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1091CD0-1D83-5BBE-A26C-2D7EAF858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529" t="-1" b="51667"/>
          <a:stretch/>
        </p:blipFill>
        <p:spPr>
          <a:xfrm flipV="1">
            <a:off x="0" y="-1"/>
            <a:ext cx="3839210" cy="2055127"/>
          </a:xfrm>
          <a:custGeom>
            <a:avLst/>
            <a:gdLst>
              <a:gd name="connsiteX0" fmla="*/ 0 w 3839210"/>
              <a:gd name="connsiteY0" fmla="*/ 0 h 3261166"/>
              <a:gd name="connsiteX1" fmla="*/ 3839210 w 3839210"/>
              <a:gd name="connsiteY1" fmla="*/ 0 h 3261166"/>
              <a:gd name="connsiteX2" fmla="*/ 3839210 w 3839210"/>
              <a:gd name="connsiteY2" fmla="*/ 3261166 h 3261166"/>
              <a:gd name="connsiteX3" fmla="*/ 0 w 3839210"/>
              <a:gd name="connsiteY3" fmla="*/ 3261166 h 32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9210" h="3261166">
                <a:moveTo>
                  <a:pt x="0" y="0"/>
                </a:moveTo>
                <a:lnTo>
                  <a:pt x="3839210" y="0"/>
                </a:lnTo>
                <a:lnTo>
                  <a:pt x="3839210" y="3261166"/>
                </a:lnTo>
                <a:lnTo>
                  <a:pt x="0" y="3261166"/>
                </a:lnTo>
                <a:close/>
              </a:path>
            </a:pathLst>
          </a:cu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5" y="1097237"/>
            <a:ext cx="11076631" cy="2885630"/>
          </a:xfrm>
        </p:spPr>
        <p:txBody>
          <a:bodyPr lIns="0" rIns="0"/>
          <a:lstStyle>
            <a:lvl1pPr>
              <a:defRPr sz="72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05300" y="4059067"/>
            <a:ext cx="7338056" cy="26922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sz="2800" b="0"/>
            </a:lvl1pPr>
            <a:lvl2pPr marL="4572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sz="2400" b="0"/>
            </a:lvl2pPr>
            <a:lvl3pPr marL="9144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sz="2000" b="0"/>
            </a:lvl3pPr>
            <a:lvl4pPr marL="13716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sz="1800" b="0"/>
            </a:lvl4pPr>
            <a:lvl5pPr marL="182880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+mj-lt"/>
              <a:buNone/>
              <a:defRPr sz="16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56280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5011113" cy="5048974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70316" y="1091885"/>
            <a:ext cx="5273043" cy="5056747"/>
          </a:xfrm>
        </p:spPr>
        <p:txBody>
          <a:bodyPr>
            <a:normAutofit/>
          </a:bodyPr>
          <a:lstStyle>
            <a:lvl1pPr marL="347472" indent="-34747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b="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3pPr>
            <a:lvl4pPr marL="17145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31103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65" y="3870960"/>
            <a:ext cx="11533835" cy="2941320"/>
          </a:xfrm>
        </p:spPr>
        <p:txBody>
          <a:bodyPr lIns="0" tIns="0" rIns="0" bIns="0" anchor="ctr"/>
          <a:lstStyle>
            <a:lvl1pPr>
              <a:lnSpc>
                <a:spcPct val="75000"/>
              </a:lnSpc>
              <a:spcBef>
                <a:spcPts val="1000"/>
              </a:spcBef>
              <a:spcAft>
                <a:spcPts val="600"/>
              </a:spcAft>
              <a:defRPr sz="720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506222-0BCA-9701-399C-0CF92FA231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112500" cy="37719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984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0DABCC-5F7F-4B44-B780-46F5D46079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33638"/>
            <a:ext cx="5821363" cy="39671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57926" y="2433005"/>
            <a:ext cx="5303523" cy="3967795"/>
          </a:xfrm>
        </p:spPr>
        <p:txBody>
          <a:bodyPr>
            <a:normAutofit/>
          </a:bodyPr>
          <a:lstStyle>
            <a:lvl1pPr marL="347472" indent="-347472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1pPr>
            <a:lvl2pPr marL="8001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2pPr>
            <a:lvl3pPr marL="12573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b="0"/>
            </a:lvl3pPr>
            <a:lvl4pPr marL="1714500" indent="-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/>
            </a:lvl4pPr>
            <a:lvl5pPr marL="21145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46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6726" y="2392441"/>
            <a:ext cx="5303523" cy="3967795"/>
          </a:xfrm>
        </p:spPr>
        <p:txBody>
          <a:bodyPr>
            <a:normAutofit/>
          </a:bodyPr>
          <a:lstStyle>
            <a:lvl1pPr marL="347472" indent="-347472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1pPr>
            <a:lvl2pPr marL="8001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2pPr>
            <a:lvl3pPr marL="12573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b="0"/>
            </a:lvl3pPr>
            <a:lvl4pPr marL="17145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/>
            </a:lvl4pPr>
            <a:lvl5pPr marL="2114550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67472" y="2392441"/>
            <a:ext cx="5303523" cy="39677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0"/>
            </a:lvl1pPr>
            <a:lvl2pPr marL="34747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2pPr>
            <a:lvl3pPr marL="71323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3pPr>
            <a:lvl4pPr marL="107899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4pPr>
            <a:lvl5pPr marL="1837944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5188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17B18E-FE26-116A-87BB-F2B149413D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726" y="1097238"/>
            <a:ext cx="11094723" cy="1207457"/>
          </a:xfrm>
        </p:spPr>
        <p:txBody>
          <a:bodyPr lIns="0"/>
          <a:lstStyle>
            <a:lvl1pPr>
              <a:defRPr sz="4400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B1FEE7-93DB-2CE9-DCDC-716894A7C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3200" b="1" i="0">
                <a:solidFill>
                  <a:schemeClr val="bg1"/>
                </a:solidFill>
                <a:latin typeface="+mn-lt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631A2C5-44A9-8EF8-E747-353DD34AB2E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1487" y="2392441"/>
            <a:ext cx="3456633" cy="3967795"/>
          </a:xfrm>
        </p:spPr>
        <p:txBody>
          <a:bodyPr>
            <a:normAutofit/>
          </a:bodyPr>
          <a:lstStyle>
            <a:lvl1pPr marL="347472" indent="-347472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/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b="0"/>
            </a:lvl3pPr>
            <a:lvl4pPr marL="17145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b="0"/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276C322-4595-4F82-C8A6-C97FC28C12A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01538" y="2392441"/>
            <a:ext cx="6969458" cy="39677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0"/>
            </a:lvl1pPr>
            <a:lvl2pPr marL="34747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2pPr>
            <a:lvl3pPr marL="71323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3pPr>
            <a:lvl4pPr marL="1078992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4pPr>
            <a:lvl5pPr marL="1837944" indent="-28575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7FEADB-D66E-282A-67E4-D956C95B4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8639" y="709368"/>
            <a:ext cx="10043161" cy="639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73CB4F7-C5C8-2612-B625-01F8BC948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049" y="602835"/>
            <a:ext cx="202311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754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806" y="1432518"/>
            <a:ext cx="7958331" cy="2237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1808" y="3696004"/>
            <a:ext cx="7796540" cy="237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88E8CDA-4B53-1285-4909-D3A5FB6B3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3671" y="459077"/>
            <a:ext cx="2267211" cy="480363"/>
          </a:xfrm>
          <a:prstGeom prst="rect">
            <a:avLst/>
          </a:prstGeom>
        </p:spPr>
        <p:txBody>
          <a:bodyPr vert="horz" lIns="0" tIns="0" rIns="91440" bIns="18288" rtlCol="0" anchor="ctr"/>
          <a:lstStyle>
            <a:lvl1pPr algn="l">
              <a:defRPr sz="1200" b="1" i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0A2341-0273-5256-69F5-7D63AFB9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9025" y="459081"/>
            <a:ext cx="789138" cy="48036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4000" b="1" i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7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i="0" kern="1200" cap="none" spc="-300">
          <a:solidFill>
            <a:schemeClr val="bg1"/>
          </a:solidFill>
          <a:effectLst/>
          <a:latin typeface="+mj-lt"/>
          <a:ea typeface="+mj-ea"/>
          <a:cs typeface="Kalinga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sz="20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sz="18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sz="16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sz="14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None/>
        <a:defRPr sz="1200" b="1" i="0" kern="1200" spc="0">
          <a:solidFill>
            <a:schemeClr val="bg1"/>
          </a:solidFill>
          <a:effectLst/>
          <a:latin typeface="+mn-lt"/>
          <a:ea typeface="+mn-ea"/>
          <a:cs typeface="Kalinga" panose="020B0502040204020203" pitchFamily="34" charset="0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224.jpg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image" Target="/ppt/media/image233.jpg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24.jpg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913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9EAE3-CC40-A890-5642-CE87AC2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83C3-C7EF-4E6F-0F98-80C4061F7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749A-73BD-9428-B01A-287E90D1BC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4358" y="2417765"/>
            <a:ext cx="6680202" cy="3967795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14" name="Table Placeholder 2">
            <a:extLst>
              <a:ext uri="{FF2B5EF4-FFF2-40B4-BE49-F238E27FC236}">
                <a16:creationId xmlns:a16="http://schemas.microsoft.com/office/drawing/2014/main" id="{84645302-B82E-FEA3-61C4-745E3AD83CE8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684955439"/>
              </p:ext>
            </p:extLst>
          </p:nvPr>
        </p:nvGraphicFramePr>
        <p:xfrm>
          <a:off x="7823200" y="2417763"/>
          <a:ext cx="3820159" cy="3977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54954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065205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Milestone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Campaign launch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095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BFF60-B30F-FD20-126F-8716386C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20A46-B1AC-439F-2C1A-17DFC862A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Placeholder 3">
            <a:extLst>
              <a:ext uri="{FF2B5EF4-FFF2-40B4-BE49-F238E27FC236}">
                <a16:creationId xmlns:a16="http://schemas.microsoft.com/office/drawing/2014/main" id="{C993381A-5D4D-92FE-9748-B9798FD5F086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754933763"/>
              </p:ext>
            </p:extLst>
          </p:nvPr>
        </p:nvGraphicFramePr>
        <p:xfrm>
          <a:off x="566738" y="2417763"/>
          <a:ext cx="11094724" cy="3977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73681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773681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773681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773681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Revenue ($)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Expenses ($)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Net profit ($)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955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Q4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$300,000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$200,000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$100,000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2056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E1F745-DAE6-3A4C-3DBA-A67122F7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88F48-F416-610F-CCB3-B6671178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AB114D-3819-F42C-85CA-B1A0D7AAC8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1487" y="2392441"/>
            <a:ext cx="6977073" cy="3967795"/>
          </a:xfrm>
        </p:spPr>
        <p:txBody>
          <a:bodyPr/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A4C2-0601-5C29-9FD7-6F9155A652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05773" y="2392440"/>
            <a:ext cx="3655675" cy="3967795"/>
          </a:xfrm>
        </p:spPr>
        <p:txBody>
          <a:bodyPr/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922306024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D60B-8B19-52A7-BC83-3566A4C8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07" y="1049447"/>
            <a:ext cx="5910270" cy="509438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562B-F0B2-3D1D-DD60-885359F1EA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5077" y="1049447"/>
            <a:ext cx="4922837" cy="5094386"/>
          </a:xfrm>
        </p:spPr>
        <p:txBody>
          <a:bodyPr/>
          <a:lstStyle/>
          <a:p>
            <a:r>
              <a:rPr lang="en-US" dirty="0"/>
              <a:t>remi morris</a:t>
            </a:r>
          </a:p>
          <a:p>
            <a:r>
              <a:rPr lang="en-US" dirty="0"/>
              <a:t>remi@adatum.com</a:t>
            </a:r>
          </a:p>
          <a:p>
            <a:r>
              <a:rPr lang="en-US" dirty="0"/>
              <a:t>www.adatum.com</a:t>
            </a:r>
          </a:p>
        </p:txBody>
      </p:sp>
    </p:spTree>
    <p:extLst>
      <p:ext uri="{BB962C8B-B14F-4D97-AF65-F5344CB8AC3E}">
        <p14:creationId xmlns:p14="http://schemas.microsoft.com/office/powerpoint/2010/main" val="291591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BDD8-0A72-E913-2448-3BA8443C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801" y="1140460"/>
            <a:ext cx="8001256" cy="5166360"/>
          </a:xfrm>
        </p:spPr>
        <p:txBody>
          <a:bodyPr/>
          <a:lstStyle/>
          <a:p>
            <a:r>
              <a:rPr lang="en-US" dirty="0"/>
              <a:t>brand launch strategy</a:t>
            </a:r>
          </a:p>
        </p:txBody>
      </p:sp>
    </p:spTree>
    <p:extLst>
      <p:ext uri="{BB962C8B-B14F-4D97-AF65-F5344CB8AC3E}">
        <p14:creationId xmlns:p14="http://schemas.microsoft.com/office/powerpoint/2010/main" val="1817945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4B515DA-B5BA-1D54-0138-5A9DBF40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5011113" cy="50489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10E8-1DAC-D1A8-367B-24A839DD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E1C258-AF5E-ED50-CD59-2A56B80D3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70317" y="1091885"/>
            <a:ext cx="5130734" cy="5048973"/>
          </a:xfrm>
        </p:spPr>
        <p:txBody>
          <a:bodyPr/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13644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83005-6806-C93D-146B-7170E753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7472374" cy="1913892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D055C-9390-5B99-3A56-16D5ABAC3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66128-22F3-97E1-E322-94B23C649A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6723" y="3152220"/>
            <a:ext cx="6977077" cy="3264017"/>
          </a:xfrm>
        </p:spPr>
        <p:txBody>
          <a:bodyPr/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18" name="Picture Placeholder 60" descr="A person standing in a greenhouse">
            <a:extLst>
              <a:ext uri="{FF2B5EF4-FFF2-40B4-BE49-F238E27FC236}">
                <a16:creationId xmlns:a16="http://schemas.microsoft.com/office/drawing/2014/main" id="{F2BDCD70-4CD4-3A71-C827-F932303F3E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743" b="3743"/>
          <a:stretch/>
        </p:blipFill>
        <p:spPr>
          <a:xfrm>
            <a:off x="8039100" y="1096963"/>
            <a:ext cx="4152900" cy="5761037"/>
          </a:xfrm>
        </p:spPr>
      </p:pic>
    </p:spTree>
    <p:extLst>
      <p:ext uri="{BB962C8B-B14F-4D97-AF65-F5344CB8AC3E}">
        <p14:creationId xmlns:p14="http://schemas.microsoft.com/office/powerpoint/2010/main" val="2505607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0B9B3-7B36-9001-3B85-7C6EE22B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5" y="1097237"/>
            <a:ext cx="11076631" cy="2885630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893E5-7DD7-4159-E7B4-1D566F7C92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05300" y="4059067"/>
            <a:ext cx="7338056" cy="2692254"/>
          </a:xfrm>
        </p:spPr>
        <p:txBody>
          <a:bodyPr/>
          <a:lstStyle/>
          <a:p>
            <a:r>
              <a:rPr lang="en-US" dirty="0"/>
              <a:t>Combining functionality and user-friendliness, we empowers users to streamline operations and boost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54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DBB48-AF5E-026A-949B-C357D48C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5011113" cy="504897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C455B-1010-EB0E-D061-D2BD100E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FE5E3-3C37-61C3-5736-CE540189A7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70316" y="1091885"/>
            <a:ext cx="5273043" cy="5056747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</p:spTree>
    <p:extLst>
      <p:ext uri="{BB962C8B-B14F-4D97-AF65-F5344CB8AC3E}">
        <p14:creationId xmlns:p14="http://schemas.microsoft.com/office/powerpoint/2010/main" val="2896924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CC0E3D-0797-E09E-C1E6-507D0115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65" y="3870960"/>
            <a:ext cx="11533835" cy="2941320"/>
          </a:xfrm>
        </p:spPr>
        <p:txBody>
          <a:bodyPr/>
          <a:lstStyle/>
          <a:p>
            <a:r>
              <a:rPr lang="en-US" dirty="0"/>
              <a:t>market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pic>
        <p:nvPicPr>
          <p:cNvPr id="4" name="Picture Placeholder 60" descr="A person holding a plant">
            <a:extLst>
              <a:ext uri="{FF2B5EF4-FFF2-40B4-BE49-F238E27FC236}">
                <a16:creationId xmlns:a16="http://schemas.microsoft.com/office/drawing/2014/main" id="{F26EC408-F867-99A3-C28A-9E490B3631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4543" b="24543"/>
          <a:stretch/>
        </p:blipFill>
        <p:spPr>
          <a:xfrm>
            <a:off x="0" y="0"/>
            <a:ext cx="11112500" cy="3771900"/>
          </a:xfrm>
        </p:spPr>
      </p:pic>
    </p:spTree>
    <p:extLst>
      <p:ext uri="{BB962C8B-B14F-4D97-AF65-F5344CB8AC3E}">
        <p14:creationId xmlns:p14="http://schemas.microsoft.com/office/powerpoint/2010/main" val="3734416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A39FBE-3DC4-DD64-8DE7-B5E9E4D5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7CC66-6AE4-881A-4115-D7B034F2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60" descr="A person and person looking at a computer">
            <a:extLst>
              <a:ext uri="{FF2B5EF4-FFF2-40B4-BE49-F238E27FC236}">
                <a16:creationId xmlns:a16="http://schemas.microsoft.com/office/drawing/2014/main" id="{5138403C-EEE9-47B4-8A54-EE358CC86C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25" r="1125"/>
          <a:stretch/>
        </p:blipFill>
        <p:spPr>
          <a:xfrm>
            <a:off x="0" y="2433638"/>
            <a:ext cx="5821363" cy="39671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A900-8D94-9E4E-5CA6-C56AE005D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7926" y="2433005"/>
            <a:ext cx="5303523" cy="3967795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490152321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F6A38F-2E54-B8C3-32D6-B82FBE55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/>
          <a:lstStyle/>
          <a:p>
            <a:r>
              <a:rPr lang="en-US" dirty="0"/>
              <a:t>competitive landscape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3F4C-B10B-EE9D-B346-6E8645698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DCEFEB-1585-A79E-1596-544DA25FAC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6726" y="2392441"/>
            <a:ext cx="5303523" cy="3967795"/>
          </a:xfrm>
        </p:spPr>
        <p:txBody>
          <a:bodyPr/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F355-2DA5-0DAD-E171-DA8479B652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67472" y="2392441"/>
            <a:ext cx="5303523" cy="3967795"/>
          </a:xfrm>
        </p:spPr>
        <p:txBody>
          <a:bodyPr/>
          <a:lstStyle/>
          <a:p>
            <a:r>
              <a:rPr lang="en-US" dirty="0"/>
              <a:t>Need:</a:t>
            </a:r>
          </a:p>
          <a:p>
            <a:pPr lvl="1"/>
            <a:r>
              <a:rPr lang="en-US" dirty="0"/>
              <a:t>More agility and adaptability</a:t>
            </a:r>
          </a:p>
          <a:p>
            <a:pPr lvl="1"/>
            <a:r>
              <a:rPr lang="en-US" dirty="0"/>
              <a:t>Stronger competitive edge</a:t>
            </a:r>
          </a:p>
          <a:p>
            <a:pPr lvl="1"/>
            <a:r>
              <a:rPr lang="en-US" dirty="0"/>
              <a:t>Ability to adapt swiftly</a:t>
            </a:r>
          </a:p>
          <a:p>
            <a:pPr lvl="1"/>
            <a:r>
              <a:rPr lang="en-US" dirty="0"/>
              <a:t>Stay ahead of the curve</a:t>
            </a:r>
          </a:p>
          <a:p>
            <a:pPr lvl="1"/>
            <a:r>
              <a:rPr lang="en-US" dirty="0"/>
              <a:t>Continuously improve offerings</a:t>
            </a:r>
          </a:p>
          <a:p>
            <a:pPr lvl="1"/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3284263245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5F52AC-D1B7-3CAE-FDB8-D58E1348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26" y="1097238"/>
            <a:ext cx="11094723" cy="120745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8E51C-6FA8-41D1-2CB1-6C6F1121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2880" y="517325"/>
            <a:ext cx="911963" cy="48036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6D0977-676F-26C4-0E60-0FFAF54E8B2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1487" y="2392441"/>
            <a:ext cx="3456633" cy="3967795"/>
          </a:xfrm>
        </p:spPr>
        <p:txBody>
          <a:bodyPr/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10" name="Content Placeholder 4" descr="Timeline">
            <a:extLst>
              <a:ext uri="{FF2B5EF4-FFF2-40B4-BE49-F238E27FC236}">
                <a16:creationId xmlns:a16="http://schemas.microsoft.com/office/drawing/2014/main" id="{F6F3185D-8404-C975-D1CB-2317C27345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79819824"/>
              </p:ext>
            </p:extLst>
          </p:nvPr>
        </p:nvGraphicFramePr>
        <p:xfrm>
          <a:off x="4702175" y="2392363"/>
          <a:ext cx="6969125" cy="396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126114"/>
      </p:ext>
    </p:extLst>
  </p:cSld>
  <p:clrMapOvr>
    <a:masterClrMapping/>
  </p:clrMapOvr>
</p:sld>
</file>

<file path=ppt/theme/_rels/theme11.xml.rels>&#65279;<?xml version="1.0" encoding="utf-8"?><Relationships xmlns="http://schemas.openxmlformats.org/package/2006/relationships"><Relationship Type="http://schemas.openxmlformats.org/officeDocument/2006/relationships/image" Target="/ppt/media/image12.jpeg" Id="rId1" /></Relationships>
</file>

<file path=ppt/theme/theme1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D29"/>
      </a:dk2>
      <a:lt2>
        <a:srgbClr val="E6B32E"/>
      </a:lt2>
      <a:accent1>
        <a:srgbClr val="9F9CD8"/>
      </a:accent1>
      <a:accent2>
        <a:srgbClr val="ED95A2"/>
      </a:accent2>
      <a:accent3>
        <a:srgbClr val="8BB9E1"/>
      </a:accent3>
      <a:accent4>
        <a:srgbClr val="C33F51"/>
      </a:accent4>
      <a:accent5>
        <a:srgbClr val="004048"/>
      </a:accent5>
      <a:accent6>
        <a:srgbClr val="8EC0C1"/>
      </a:accent6>
      <a:hlink>
        <a:srgbClr val="6D9D9B"/>
      </a:hlink>
      <a:folHlink>
        <a:srgbClr val="6D8583"/>
      </a:folHlink>
    </a:clrScheme>
    <a:fontScheme name="Custom 116">
      <a:majorFont>
        <a:latin typeface="Kalinga"/>
        <a:ea typeface=""/>
        <a:cs typeface=""/>
      </a:majorFont>
      <a:minorFont>
        <a:latin typeface="Kalinga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9" id="{1C1685F1-2AF6-4AF8-B809-5763D0E52941}" vid="{50BDB98F-F06A-48E8-BE85-F709AAFF0980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A7FDAA3C-64F6-49B0-A318-A9CB7B15C28F}"/>
</file>

<file path=customXml/itemProps21.xml><?xml version="1.0" encoding="utf-8"?>
<ds:datastoreItem xmlns:ds="http://schemas.openxmlformats.org/officeDocument/2006/customXml" ds:itemID="{9092A700-1F12-4B49-8B92-E46F65D7C549}"/>
</file>

<file path=customXml/itemProps33.xml><?xml version="1.0" encoding="utf-8"?>
<ds:datastoreItem xmlns:ds="http://schemas.openxmlformats.org/officeDocument/2006/customXml" ds:itemID="{744AB7AA-D5F0-4687-88B1-6639480A31D2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</ap:TotalTime>
  <ap:Words>326</ap:Words>
  <ap:Application>Microsoft Office PowerPoint</ap:Application>
  <ap:PresentationFormat>Widescreen</ap:PresentationFormat>
  <ap:Paragraphs>108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Kalinga</vt:lpstr>
      <vt:lpstr>Wingdings</vt:lpstr>
      <vt:lpstr>Madison</vt:lpstr>
      <vt:lpstr>brand launch strategy</vt:lpstr>
      <vt:lpstr>agenda</vt:lpstr>
      <vt:lpstr>about us</vt:lpstr>
      <vt:lpstr>product overview</vt:lpstr>
      <vt:lpstr>product benefits</vt:lpstr>
      <vt:lpstr>market  overview</vt:lpstr>
      <vt:lpstr>market comparison</vt:lpstr>
      <vt:lpstr>competitive landscape </vt:lpstr>
      <vt:lpstr>growth strategy</vt:lpstr>
      <vt:lpstr>traction</vt:lpstr>
      <vt:lpstr>financials</vt:lpstr>
      <vt:lpstr>summary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launch strategy</dc:title>
  <dcterms:created xsi:type="dcterms:W3CDTF">2024-01-29T19:41:45Z</dcterms:created>
  <dcterms:modified xsi:type="dcterms:W3CDTF">2024-03-04T04:19:53Z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