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1"/>
  </p:notesMasterIdLst>
  <p:sldIdLst>
    <p:sldId id="256" r:id="rId3"/>
    <p:sldId id="258" r:id="rId4"/>
    <p:sldId id="261" r:id="rId5"/>
    <p:sldId id="262" r:id="rId6"/>
    <p:sldId id="263" r:id="rId7"/>
    <p:sldId id="265" r:id="rId8"/>
    <p:sldId id="267" r:id="rId9"/>
    <p:sldId id="269" r:id="rId10"/>
    <p:sldId id="296" r:id="rId11"/>
    <p:sldId id="270" r:id="rId12"/>
    <p:sldId id="277" r:id="rId13"/>
    <p:sldId id="266" r:id="rId14"/>
    <p:sldId id="297" r:id="rId15"/>
    <p:sldId id="298" r:id="rId16"/>
    <p:sldId id="299" r:id="rId17"/>
    <p:sldId id="300" r:id="rId18"/>
    <p:sldId id="301" r:id="rId19"/>
    <p:sldId id="278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Proxima Nova Semibold" panose="020B0604020202020204" charset="0"/>
      <p:regular r:id="rId36"/>
      <p:bold r:id="rId37"/>
      <p:boldItalic r:id="rId38"/>
    </p:embeddedFont>
    <p:embeddedFont>
      <p:font typeface="PT Sans" panose="020B0503020203020204" pitchFamily="34" charset="0"/>
      <p:regular r:id="rId39"/>
      <p:bold r:id="rId40"/>
      <p:italic r:id="rId41"/>
      <p:boldItalic r:id="rId42"/>
    </p:embeddedFont>
    <p:embeddedFont>
      <p:font typeface="Raleway" pitchFamily="2" charset="0"/>
      <p:regular r:id="rId43"/>
      <p:bold r:id="rId44"/>
      <p:italic r:id="rId45"/>
      <p:boldItalic r:id="rId46"/>
    </p:embeddedFont>
    <p:embeddedFont>
      <p:font typeface="Work Sans" pitchFamily="2" charset="0"/>
      <p:regular r:id="rId47"/>
      <p:bold r:id="rId48"/>
      <p:italic r:id="rId49"/>
      <p:boldItalic r:id="rId50"/>
    </p:embeddedFont>
    <p:embeddedFont>
      <p:font typeface="Work Sans Light" pitchFamily="2" charset="0"/>
      <p:regular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D75C0-D3BE-466F-B716-AC3A18919A43}" v="81" dt="2023-12-06T20:30:21.835"/>
  </p1510:revLst>
</p1510:revInfo>
</file>

<file path=ppt/tableStyles.xml><?xml version="1.0" encoding="utf-8"?>
<a:tblStyleLst xmlns:a="http://schemas.openxmlformats.org/drawingml/2006/main" def="{CCF2581A-DDFC-4E39-9FB8-5D963E6499BC}">
  <a:tblStyle styleId="{CCF2581A-DDFC-4E39-9FB8-5D963E6499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E7FACE-D911-465C-989E-61E74130BE2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font" Target="fonts/font26.fntdata"/><Relationship Id="rId50" Type="http://schemas.openxmlformats.org/officeDocument/2006/relationships/font" Target="fonts/font29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8.fntdata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font" Target="fonts/font27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3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0" Type="http://schemas.openxmlformats.org/officeDocument/2006/relationships/slide" Target="slides/slide18.xml"/><Relationship Id="rId41" Type="http://schemas.openxmlformats.org/officeDocument/2006/relationships/font" Target="fonts/font20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font" Target="fonts/font28.fntdata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52" Type="http://schemas.openxmlformats.org/officeDocument/2006/relationships/font" Target="fonts/font3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jjwal Poudel" userId="9533e636-4533-4f86-a1bd-9dd42c41068c" providerId="ADAL" clId="{DB8D75C0-D3BE-466F-B716-AC3A18919A43}"/>
    <pc:docChg chg="undo redo custSel addSld delSld modSld sldOrd addMainMaster delMainMaster">
      <pc:chgData name="Ujjwal Poudel" userId="9533e636-4533-4f86-a1bd-9dd42c41068c" providerId="ADAL" clId="{DB8D75C0-D3BE-466F-B716-AC3A18919A43}" dt="2023-12-06T20:31:34.645" v="3164" actId="20577"/>
      <pc:docMkLst>
        <pc:docMk/>
      </pc:docMkLst>
      <pc:sldChg chg="modSp mod">
        <pc:chgData name="Ujjwal Poudel" userId="9533e636-4533-4f86-a1bd-9dd42c41068c" providerId="ADAL" clId="{DB8D75C0-D3BE-466F-B716-AC3A18919A43}" dt="2023-12-06T19:02:50.128" v="108" actId="14100"/>
        <pc:sldMkLst>
          <pc:docMk/>
          <pc:sldMk cId="0" sldId="256"/>
        </pc:sldMkLst>
        <pc:spChg chg="mod">
          <ac:chgData name="Ujjwal Poudel" userId="9533e636-4533-4f86-a1bd-9dd42c41068c" providerId="ADAL" clId="{DB8D75C0-D3BE-466F-B716-AC3A18919A43}" dt="2023-12-06T18:57:53.070" v="31" actId="1076"/>
          <ac:spMkLst>
            <pc:docMk/>
            <pc:sldMk cId="0" sldId="256"/>
            <ac:spMk id="297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02:50.128" v="108" actId="14100"/>
          <ac:spMkLst>
            <pc:docMk/>
            <pc:sldMk cId="0" sldId="256"/>
            <ac:spMk id="298" creationId="{00000000-0000-0000-0000-000000000000}"/>
          </ac:spMkLst>
        </pc:spChg>
      </pc:sldChg>
      <pc:sldChg chg="del">
        <pc:chgData name="Ujjwal Poudel" userId="9533e636-4533-4f86-a1bd-9dd42c41068c" providerId="ADAL" clId="{DB8D75C0-D3BE-466F-B716-AC3A18919A43}" dt="2023-12-06T18:57:12.220" v="0" actId="47"/>
        <pc:sldMkLst>
          <pc:docMk/>
          <pc:sldMk cId="0" sldId="257"/>
        </pc:sldMkLst>
      </pc:sldChg>
      <pc:sldChg chg="modSp mod">
        <pc:chgData name="Ujjwal Poudel" userId="9533e636-4533-4f86-a1bd-9dd42c41068c" providerId="ADAL" clId="{DB8D75C0-D3BE-466F-B716-AC3A18919A43}" dt="2023-12-06T20:31:34.645" v="3164" actId="20577"/>
        <pc:sldMkLst>
          <pc:docMk/>
          <pc:sldMk cId="0" sldId="258"/>
        </pc:sldMkLst>
        <pc:spChg chg="mod">
          <ac:chgData name="Ujjwal Poudel" userId="9533e636-4533-4f86-a1bd-9dd42c41068c" providerId="ADAL" clId="{DB8D75C0-D3BE-466F-B716-AC3A18919A43}" dt="2023-12-06T19:44:38.466" v="1456" actId="14100"/>
          <ac:spMkLst>
            <pc:docMk/>
            <pc:sldMk cId="0" sldId="258"/>
            <ac:spMk id="391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45:09.127" v="1483" actId="20577"/>
          <ac:spMkLst>
            <pc:docMk/>
            <pc:sldMk cId="0" sldId="258"/>
            <ac:spMk id="392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2:35.731" v="1697" actId="20577"/>
          <ac:spMkLst>
            <pc:docMk/>
            <pc:sldMk cId="0" sldId="258"/>
            <ac:spMk id="393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20:31:34.645" v="3164" actId="20577"/>
          <ac:spMkLst>
            <pc:docMk/>
            <pc:sldMk cId="0" sldId="258"/>
            <ac:spMk id="394" creationId="{00000000-0000-0000-0000-000000000000}"/>
          </ac:spMkLst>
        </pc:spChg>
      </pc:sldChg>
      <pc:sldChg chg="del">
        <pc:chgData name="Ujjwal Poudel" userId="9533e636-4533-4f86-a1bd-9dd42c41068c" providerId="ADAL" clId="{DB8D75C0-D3BE-466F-B716-AC3A18919A43}" dt="2023-12-06T19:06:19.322" v="109" actId="47"/>
        <pc:sldMkLst>
          <pc:docMk/>
          <pc:sldMk cId="0" sldId="259"/>
        </pc:sldMkLst>
      </pc:sldChg>
      <pc:sldChg chg="del">
        <pc:chgData name="Ujjwal Poudel" userId="9533e636-4533-4f86-a1bd-9dd42c41068c" providerId="ADAL" clId="{DB8D75C0-D3BE-466F-B716-AC3A18919A43}" dt="2023-12-06T19:06:26.529" v="110" actId="47"/>
        <pc:sldMkLst>
          <pc:docMk/>
          <pc:sldMk cId="0" sldId="260"/>
        </pc:sldMkLst>
      </pc:sldChg>
      <pc:sldChg chg="modSp mod">
        <pc:chgData name="Ujjwal Poudel" userId="9533e636-4533-4f86-a1bd-9dd42c41068c" providerId="ADAL" clId="{DB8D75C0-D3BE-466F-B716-AC3A18919A43}" dt="2023-12-06T19:29:11.932" v="633" actId="20577"/>
        <pc:sldMkLst>
          <pc:docMk/>
          <pc:sldMk cId="0" sldId="261"/>
        </pc:sldMkLst>
        <pc:spChg chg="mod">
          <ac:chgData name="Ujjwal Poudel" userId="9533e636-4533-4f86-a1bd-9dd42c41068c" providerId="ADAL" clId="{DB8D75C0-D3BE-466F-B716-AC3A18919A43}" dt="2023-12-06T19:29:11.932" v="633" actId="20577"/>
          <ac:spMkLst>
            <pc:docMk/>
            <pc:sldMk cId="0" sldId="261"/>
            <ac:spMk id="507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16:04.670" v="426" actId="20577"/>
          <ac:spMkLst>
            <pc:docMk/>
            <pc:sldMk cId="0" sldId="261"/>
            <ac:spMk id="508" creationId="{00000000-0000-0000-0000-000000000000}"/>
          </ac:spMkLst>
        </pc:spChg>
      </pc:sldChg>
      <pc:sldChg chg="modSp add del mod">
        <pc:chgData name="Ujjwal Poudel" userId="9533e636-4533-4f86-a1bd-9dd42c41068c" providerId="ADAL" clId="{DB8D75C0-D3BE-466F-B716-AC3A18919A43}" dt="2023-12-06T19:38:21.629" v="896" actId="20577"/>
        <pc:sldMkLst>
          <pc:docMk/>
          <pc:sldMk cId="0" sldId="262"/>
        </pc:sldMkLst>
        <pc:spChg chg="mod">
          <ac:chgData name="Ujjwal Poudel" userId="9533e636-4533-4f86-a1bd-9dd42c41068c" providerId="ADAL" clId="{DB8D75C0-D3BE-466F-B716-AC3A18919A43}" dt="2023-12-06T19:30:03.826" v="661" actId="20577"/>
          <ac:spMkLst>
            <pc:docMk/>
            <pc:sldMk cId="0" sldId="262"/>
            <ac:spMk id="559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30:08.806" v="669" actId="20577"/>
          <ac:spMkLst>
            <pc:docMk/>
            <pc:sldMk cId="0" sldId="262"/>
            <ac:spMk id="560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30:16.073" v="678" actId="20577"/>
          <ac:spMkLst>
            <pc:docMk/>
            <pc:sldMk cId="0" sldId="262"/>
            <ac:spMk id="561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34:55.615" v="704" actId="14100"/>
          <ac:spMkLst>
            <pc:docMk/>
            <pc:sldMk cId="0" sldId="262"/>
            <ac:spMk id="562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36:50.211" v="725"/>
          <ac:spMkLst>
            <pc:docMk/>
            <pc:sldMk cId="0" sldId="262"/>
            <ac:spMk id="563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38:21.629" v="896" actId="20577"/>
          <ac:spMkLst>
            <pc:docMk/>
            <pc:sldMk cId="0" sldId="262"/>
            <ac:spMk id="564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31:15.355" v="691" actId="20577"/>
          <ac:spMkLst>
            <pc:docMk/>
            <pc:sldMk cId="0" sldId="262"/>
            <ac:spMk id="565" creationId="{00000000-0000-0000-0000-000000000000}"/>
          </ac:spMkLst>
        </pc:spChg>
      </pc:sldChg>
      <pc:sldChg chg="addSp delSp modSp mod">
        <pc:chgData name="Ujjwal Poudel" userId="9533e636-4533-4f86-a1bd-9dd42c41068c" providerId="ADAL" clId="{DB8D75C0-D3BE-466F-B716-AC3A18919A43}" dt="2023-12-06T19:44:08.649" v="1432" actId="20577"/>
        <pc:sldMkLst>
          <pc:docMk/>
          <pc:sldMk cId="0" sldId="263"/>
        </pc:sldMkLst>
        <pc:spChg chg="add del mod">
          <ac:chgData name="Ujjwal Poudel" userId="9533e636-4533-4f86-a1bd-9dd42c41068c" providerId="ADAL" clId="{DB8D75C0-D3BE-466F-B716-AC3A18919A43}" dt="2023-12-06T19:41:14.237" v="1035" actId="478"/>
          <ac:spMkLst>
            <pc:docMk/>
            <pc:sldMk cId="0" sldId="263"/>
            <ac:spMk id="3" creationId="{C13489F4-C870-E478-D6AC-10DAF8158665}"/>
          </ac:spMkLst>
        </pc:spChg>
        <pc:spChg chg="add del mod">
          <ac:chgData name="Ujjwal Poudel" userId="9533e636-4533-4f86-a1bd-9dd42c41068c" providerId="ADAL" clId="{DB8D75C0-D3BE-466F-B716-AC3A18919A43}" dt="2023-12-06T19:41:14.237" v="1035" actId="478"/>
          <ac:spMkLst>
            <pc:docMk/>
            <pc:sldMk cId="0" sldId="263"/>
            <ac:spMk id="5" creationId="{816A6164-31AC-01F3-EBE9-72AEE6CD1635}"/>
          </ac:spMkLst>
        </pc:spChg>
        <pc:spChg chg="mod">
          <ac:chgData name="Ujjwal Poudel" userId="9533e636-4533-4f86-a1bd-9dd42c41068c" providerId="ADAL" clId="{DB8D75C0-D3BE-466F-B716-AC3A18919A43}" dt="2023-12-06T19:41:23.222" v="1084" actId="1038"/>
          <ac:spMkLst>
            <pc:docMk/>
            <pc:sldMk cId="0" sldId="263"/>
            <ac:spMk id="570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39:19.224" v="953" actId="20577"/>
          <ac:spMkLst>
            <pc:docMk/>
            <pc:sldMk cId="0" sldId="263"/>
            <ac:spMk id="571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42:35.331" v="1196" actId="20577"/>
          <ac:spMkLst>
            <pc:docMk/>
            <pc:sldMk cId="0" sldId="263"/>
            <ac:spMk id="572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43:30.886" v="1368" actId="20577"/>
          <ac:spMkLst>
            <pc:docMk/>
            <pc:sldMk cId="0" sldId="263"/>
            <ac:spMk id="573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44:08.649" v="1432" actId="20577"/>
          <ac:spMkLst>
            <pc:docMk/>
            <pc:sldMk cId="0" sldId="263"/>
            <ac:spMk id="574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19:41:10.688" v="1034" actId="478"/>
          <ac:spMkLst>
            <pc:docMk/>
            <pc:sldMk cId="0" sldId="263"/>
            <ac:spMk id="575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39:50.873" v="977" actId="20577"/>
          <ac:spMkLst>
            <pc:docMk/>
            <pc:sldMk cId="0" sldId="263"/>
            <ac:spMk id="576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41:06.378" v="1033" actId="14100"/>
          <ac:spMkLst>
            <pc:docMk/>
            <pc:sldMk cId="0" sldId="263"/>
            <ac:spMk id="577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19:41:10.688" v="1034" actId="478"/>
          <ac:spMkLst>
            <pc:docMk/>
            <pc:sldMk cId="0" sldId="263"/>
            <ac:spMk id="578" creationId="{00000000-0000-0000-0000-000000000000}"/>
          </ac:spMkLst>
        </pc:spChg>
      </pc:sldChg>
      <pc:sldChg chg="del">
        <pc:chgData name="Ujjwal Poudel" userId="9533e636-4533-4f86-a1bd-9dd42c41068c" providerId="ADAL" clId="{DB8D75C0-D3BE-466F-B716-AC3A18919A43}" dt="2023-12-06T20:19:27.686" v="2890" actId="47"/>
        <pc:sldMkLst>
          <pc:docMk/>
          <pc:sldMk cId="0" sldId="264"/>
        </pc:sldMkLst>
      </pc:sldChg>
      <pc:sldChg chg="addSp delSp modSp mod ord">
        <pc:chgData name="Ujjwal Poudel" userId="9533e636-4533-4f86-a1bd-9dd42c41068c" providerId="ADAL" clId="{DB8D75C0-D3BE-466F-B716-AC3A18919A43}" dt="2023-12-06T20:28:06.251" v="3090" actId="1036"/>
        <pc:sldMkLst>
          <pc:docMk/>
          <pc:sldMk cId="0" sldId="265"/>
        </pc:sldMkLst>
        <pc:spChg chg="add del mod">
          <ac:chgData name="Ujjwal Poudel" userId="9533e636-4533-4f86-a1bd-9dd42c41068c" providerId="ADAL" clId="{DB8D75C0-D3BE-466F-B716-AC3A18919A43}" dt="2023-12-06T19:46:14.557" v="1495" actId="478"/>
          <ac:spMkLst>
            <pc:docMk/>
            <pc:sldMk cId="0" sldId="265"/>
            <ac:spMk id="3" creationId="{2EEECB1C-0DE3-C525-410B-03B9510CE46E}"/>
          </ac:spMkLst>
        </pc:spChg>
        <pc:spChg chg="add del mod">
          <ac:chgData name="Ujjwal Poudel" userId="9533e636-4533-4f86-a1bd-9dd42c41068c" providerId="ADAL" clId="{DB8D75C0-D3BE-466F-B716-AC3A18919A43}" dt="2023-12-06T19:46:14.557" v="1495" actId="478"/>
          <ac:spMkLst>
            <pc:docMk/>
            <pc:sldMk cId="0" sldId="265"/>
            <ac:spMk id="5" creationId="{A21CED1B-3003-D282-2E21-4C0FEE8CED66}"/>
          </ac:spMkLst>
        </pc:spChg>
        <pc:spChg chg="add del mod">
          <ac:chgData name="Ujjwal Poudel" userId="9533e636-4533-4f86-a1bd-9dd42c41068c" providerId="ADAL" clId="{DB8D75C0-D3BE-466F-B716-AC3A18919A43}" dt="2023-12-06T19:46:14.557" v="1495" actId="478"/>
          <ac:spMkLst>
            <pc:docMk/>
            <pc:sldMk cId="0" sldId="265"/>
            <ac:spMk id="7" creationId="{112B0CB5-0965-0DD1-7F7D-96A70FDEEB1A}"/>
          </ac:spMkLst>
        </pc:spChg>
        <pc:spChg chg="add del mod">
          <ac:chgData name="Ujjwal Poudel" userId="9533e636-4533-4f86-a1bd-9dd42c41068c" providerId="ADAL" clId="{DB8D75C0-D3BE-466F-B716-AC3A18919A43}" dt="2023-12-06T19:46:14.557" v="1495" actId="478"/>
          <ac:spMkLst>
            <pc:docMk/>
            <pc:sldMk cId="0" sldId="265"/>
            <ac:spMk id="9" creationId="{BF0DFACF-0967-86F4-1CE2-4D7A24B30F37}"/>
          </ac:spMkLst>
        </pc:spChg>
        <pc:spChg chg="add del mod">
          <ac:chgData name="Ujjwal Poudel" userId="9533e636-4533-4f86-a1bd-9dd42c41068c" providerId="ADAL" clId="{DB8D75C0-D3BE-466F-B716-AC3A18919A43}" dt="2023-12-06T19:46:14.557" v="1495" actId="478"/>
          <ac:spMkLst>
            <pc:docMk/>
            <pc:sldMk cId="0" sldId="265"/>
            <ac:spMk id="11" creationId="{59C4ACB5-68CF-9CA4-38C0-F61A013138E9}"/>
          </ac:spMkLst>
        </pc:spChg>
        <pc:spChg chg="add del mod">
          <ac:chgData name="Ujjwal Poudel" userId="9533e636-4533-4f86-a1bd-9dd42c41068c" providerId="ADAL" clId="{DB8D75C0-D3BE-466F-B716-AC3A18919A43}" dt="2023-12-06T19:46:14.557" v="1495" actId="478"/>
          <ac:spMkLst>
            <pc:docMk/>
            <pc:sldMk cId="0" sldId="265"/>
            <ac:spMk id="13" creationId="{F771B1AD-F393-E159-7437-E4A83B55573A}"/>
          </ac:spMkLst>
        </pc:spChg>
        <pc:spChg chg="add mod">
          <ac:chgData name="Ujjwal Poudel" userId="9533e636-4533-4f86-a1bd-9dd42c41068c" providerId="ADAL" clId="{DB8D75C0-D3BE-466F-B716-AC3A18919A43}" dt="2023-12-06T20:27:59.479" v="3055" actId="1076"/>
          <ac:spMkLst>
            <pc:docMk/>
            <pc:sldMk cId="0" sldId="265"/>
            <ac:spMk id="14" creationId="{D6BC547D-A89A-39B8-5FCC-0E265F8BAEC4}"/>
          </ac:spMkLst>
        </pc:spChg>
        <pc:spChg chg="add mod">
          <ac:chgData name="Ujjwal Poudel" userId="9533e636-4533-4f86-a1bd-9dd42c41068c" providerId="ADAL" clId="{DB8D75C0-D3BE-466F-B716-AC3A18919A43}" dt="2023-12-06T20:28:06.251" v="3090" actId="1036"/>
          <ac:spMkLst>
            <pc:docMk/>
            <pc:sldMk cId="0" sldId="265"/>
            <ac:spMk id="15" creationId="{283E6F84-532F-8E3C-949B-F8A87B9C53B5}"/>
          </ac:spMkLst>
        </pc:spChg>
        <pc:spChg chg="del">
          <ac:chgData name="Ujjwal Poudel" userId="9533e636-4533-4f86-a1bd-9dd42c41068c" providerId="ADAL" clId="{DB8D75C0-D3BE-466F-B716-AC3A18919A43}" dt="2023-12-06T19:46:09.237" v="1494" actId="478"/>
          <ac:spMkLst>
            <pc:docMk/>
            <pc:sldMk cId="0" sldId="265"/>
            <ac:spMk id="604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19:46:09.237" v="1494" actId="478"/>
          <ac:spMkLst>
            <pc:docMk/>
            <pc:sldMk cId="0" sldId="265"/>
            <ac:spMk id="605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19:46:09.237" v="1494" actId="478"/>
          <ac:spMkLst>
            <pc:docMk/>
            <pc:sldMk cId="0" sldId="265"/>
            <ac:spMk id="606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19:46:09.237" v="1494" actId="478"/>
          <ac:spMkLst>
            <pc:docMk/>
            <pc:sldMk cId="0" sldId="265"/>
            <ac:spMk id="607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19:46:09.237" v="1494" actId="478"/>
          <ac:spMkLst>
            <pc:docMk/>
            <pc:sldMk cId="0" sldId="265"/>
            <ac:spMk id="608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19:46:09.237" v="1494" actId="478"/>
          <ac:spMkLst>
            <pc:docMk/>
            <pc:sldMk cId="0" sldId="265"/>
            <ac:spMk id="609" creationId="{00000000-0000-0000-0000-000000000000}"/>
          </ac:spMkLst>
        </pc:spChg>
        <pc:grpChg chg="del">
          <ac:chgData name="Ujjwal Poudel" userId="9533e636-4533-4f86-a1bd-9dd42c41068c" providerId="ADAL" clId="{DB8D75C0-D3BE-466F-B716-AC3A18919A43}" dt="2023-12-06T19:45:43.552" v="1490" actId="478"/>
          <ac:grpSpMkLst>
            <pc:docMk/>
            <pc:sldMk cId="0" sldId="265"/>
            <ac:grpSpMk id="600" creationId="{00000000-0000-0000-0000-000000000000}"/>
          </ac:grpSpMkLst>
        </pc:grpChg>
        <pc:grpChg chg="del">
          <ac:chgData name="Ujjwal Poudel" userId="9533e636-4533-4f86-a1bd-9dd42c41068c" providerId="ADAL" clId="{DB8D75C0-D3BE-466F-B716-AC3A18919A43}" dt="2023-12-06T19:45:39.244" v="1488" actId="478"/>
          <ac:grpSpMkLst>
            <pc:docMk/>
            <pc:sldMk cId="0" sldId="265"/>
            <ac:grpSpMk id="610" creationId="{00000000-0000-0000-0000-000000000000}"/>
          </ac:grpSpMkLst>
        </pc:grpChg>
        <pc:grpChg chg="del">
          <ac:chgData name="Ujjwal Poudel" userId="9533e636-4533-4f86-a1bd-9dd42c41068c" providerId="ADAL" clId="{DB8D75C0-D3BE-466F-B716-AC3A18919A43}" dt="2023-12-06T19:45:41.444" v="1489" actId="478"/>
          <ac:grpSpMkLst>
            <pc:docMk/>
            <pc:sldMk cId="0" sldId="265"/>
            <ac:grpSpMk id="623" creationId="{00000000-0000-0000-0000-000000000000}"/>
          </ac:grpSpMkLst>
        </pc:grpChg>
        <pc:picChg chg="add mod">
          <ac:chgData name="Ujjwal Poudel" userId="9533e636-4533-4f86-a1bd-9dd42c41068c" providerId="ADAL" clId="{DB8D75C0-D3BE-466F-B716-AC3A18919A43}" dt="2023-12-06T19:46:22.961" v="1497" actId="1076"/>
          <ac:picMkLst>
            <pc:docMk/>
            <pc:sldMk cId="0" sldId="265"/>
            <ac:picMk id="1026" creationId="{E426E0AA-38EB-F517-A39C-1AC0032736FE}"/>
          </ac:picMkLst>
        </pc:picChg>
      </pc:sldChg>
      <pc:sldChg chg="addSp delSp modSp mod ord">
        <pc:chgData name="Ujjwal Poudel" userId="9533e636-4533-4f86-a1bd-9dd42c41068c" providerId="ADAL" clId="{DB8D75C0-D3BE-466F-B716-AC3A18919A43}" dt="2023-12-06T20:18:02.408" v="2877" actId="1076"/>
        <pc:sldMkLst>
          <pc:docMk/>
          <pc:sldMk cId="0" sldId="266"/>
        </pc:sldMkLst>
        <pc:spChg chg="add del mod">
          <ac:chgData name="Ujjwal Poudel" userId="9533e636-4533-4f86-a1bd-9dd42c41068c" providerId="ADAL" clId="{DB8D75C0-D3BE-466F-B716-AC3A18919A43}" dt="2023-12-06T20:15:03.223" v="2655" actId="478"/>
          <ac:spMkLst>
            <pc:docMk/>
            <pc:sldMk cId="0" sldId="266"/>
            <ac:spMk id="3" creationId="{EB18D9FF-592A-F32C-98B6-C8F05CC49143}"/>
          </ac:spMkLst>
        </pc:spChg>
        <pc:spChg chg="add del mod">
          <ac:chgData name="Ujjwal Poudel" userId="9533e636-4533-4f86-a1bd-9dd42c41068c" providerId="ADAL" clId="{DB8D75C0-D3BE-466F-B716-AC3A18919A43}" dt="2023-12-06T20:17:41.788" v="2873" actId="478"/>
          <ac:spMkLst>
            <pc:docMk/>
            <pc:sldMk cId="0" sldId="266"/>
            <ac:spMk id="5" creationId="{A6C7D34B-5945-D628-0D56-FB1FD6F875BB}"/>
          </ac:spMkLst>
        </pc:spChg>
        <pc:spChg chg="del mod">
          <ac:chgData name="Ujjwal Poudel" userId="9533e636-4533-4f86-a1bd-9dd42c41068c" providerId="ADAL" clId="{DB8D75C0-D3BE-466F-B716-AC3A18919A43}" dt="2023-12-06T20:15:00.169" v="2654" actId="478"/>
          <ac:spMkLst>
            <pc:docMk/>
            <pc:sldMk cId="0" sldId="266"/>
            <ac:spMk id="647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17:39.358" v="2872" actId="478"/>
          <ac:spMkLst>
            <pc:docMk/>
            <pc:sldMk cId="0" sldId="266"/>
            <ac:spMk id="648" creationId="{00000000-0000-0000-0000-000000000000}"/>
          </ac:spMkLst>
        </pc:spChg>
        <pc:grpChg chg="del">
          <ac:chgData name="Ujjwal Poudel" userId="9533e636-4533-4f86-a1bd-9dd42c41068c" providerId="ADAL" clId="{DB8D75C0-D3BE-466F-B716-AC3A18919A43}" dt="2023-12-06T20:14:54.808" v="2651" actId="478"/>
          <ac:grpSpMkLst>
            <pc:docMk/>
            <pc:sldMk cId="0" sldId="266"/>
            <ac:grpSpMk id="649" creationId="{00000000-0000-0000-0000-000000000000}"/>
          </ac:grpSpMkLst>
        </pc:grpChg>
        <pc:grpChg chg="del">
          <ac:chgData name="Ujjwal Poudel" userId="9533e636-4533-4f86-a1bd-9dd42c41068c" providerId="ADAL" clId="{DB8D75C0-D3BE-466F-B716-AC3A18919A43}" dt="2023-12-06T20:14:56.404" v="2652" actId="478"/>
          <ac:grpSpMkLst>
            <pc:docMk/>
            <pc:sldMk cId="0" sldId="266"/>
            <ac:grpSpMk id="680" creationId="{00000000-0000-0000-0000-000000000000}"/>
          </ac:grpSpMkLst>
        </pc:grpChg>
        <pc:picChg chg="add mod">
          <ac:chgData name="Ujjwal Poudel" userId="9533e636-4533-4f86-a1bd-9dd42c41068c" providerId="ADAL" clId="{DB8D75C0-D3BE-466F-B716-AC3A18919A43}" dt="2023-12-06T20:18:02.408" v="2877" actId="1076"/>
          <ac:picMkLst>
            <pc:docMk/>
            <pc:sldMk cId="0" sldId="266"/>
            <ac:picMk id="5122" creationId="{73A96344-9696-79CF-36A9-CBCD6E42580E}"/>
          </ac:picMkLst>
        </pc:picChg>
      </pc:sldChg>
      <pc:sldChg chg="addSp delSp modSp mod">
        <pc:chgData name="Ujjwal Poudel" userId="9533e636-4533-4f86-a1bd-9dd42c41068c" providerId="ADAL" clId="{DB8D75C0-D3BE-466F-B716-AC3A18919A43}" dt="2023-12-06T19:52:13.906" v="1676" actId="20577"/>
        <pc:sldMkLst>
          <pc:docMk/>
          <pc:sldMk cId="0" sldId="267"/>
        </pc:sldMkLst>
        <pc:spChg chg="mod">
          <ac:chgData name="Ujjwal Poudel" userId="9533e636-4533-4f86-a1bd-9dd42c41068c" providerId="ADAL" clId="{DB8D75C0-D3BE-466F-B716-AC3A18919A43}" dt="2023-12-06T19:50:46.725" v="1584" actId="1076"/>
          <ac:spMkLst>
            <pc:docMk/>
            <pc:sldMk cId="0" sldId="267"/>
            <ac:spMk id="708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2:13.906" v="1676" actId="20577"/>
          <ac:spMkLst>
            <pc:docMk/>
            <pc:sldMk cId="0" sldId="267"/>
            <ac:spMk id="709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1:51.240" v="1637" actId="20577"/>
          <ac:spMkLst>
            <pc:docMk/>
            <pc:sldMk cId="0" sldId="267"/>
            <ac:spMk id="710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1:26.079" v="1592" actId="20577"/>
          <ac:spMkLst>
            <pc:docMk/>
            <pc:sldMk cId="0" sldId="267"/>
            <ac:spMk id="711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1:30.401" v="1598" actId="20577"/>
          <ac:spMkLst>
            <pc:docMk/>
            <pc:sldMk cId="0" sldId="267"/>
            <ac:spMk id="712" creationId="{00000000-0000-0000-0000-000000000000}"/>
          </ac:spMkLst>
        </pc:spChg>
        <pc:spChg chg="del mod">
          <ac:chgData name="Ujjwal Poudel" userId="9533e636-4533-4f86-a1bd-9dd42c41068c" providerId="ADAL" clId="{DB8D75C0-D3BE-466F-B716-AC3A18919A43}" dt="2023-12-06T19:51:14.595" v="1591" actId="478"/>
          <ac:spMkLst>
            <pc:docMk/>
            <pc:sldMk cId="0" sldId="267"/>
            <ac:spMk id="715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2:09.374" v="1674" actId="20577"/>
          <ac:spMkLst>
            <pc:docMk/>
            <pc:sldMk cId="0" sldId="267"/>
            <ac:spMk id="716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2:05.021" v="1673" actId="20577"/>
          <ac:spMkLst>
            <pc:docMk/>
            <pc:sldMk cId="0" sldId="267"/>
            <ac:spMk id="717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2:11.469" v="1675" actId="20577"/>
          <ac:spMkLst>
            <pc:docMk/>
            <pc:sldMk cId="0" sldId="267"/>
            <ac:spMk id="718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1:42.640" v="1621" actId="14100"/>
          <ac:spMkLst>
            <pc:docMk/>
            <pc:sldMk cId="0" sldId="267"/>
            <ac:spMk id="719" creationId="{00000000-0000-0000-0000-000000000000}"/>
          </ac:spMkLst>
        </pc:spChg>
        <pc:picChg chg="del">
          <ac:chgData name="Ujjwal Poudel" userId="9533e636-4533-4f86-a1bd-9dd42c41068c" providerId="ADAL" clId="{DB8D75C0-D3BE-466F-B716-AC3A18919A43}" dt="2023-12-06T19:50:49.581" v="1585" actId="478"/>
          <ac:picMkLst>
            <pc:docMk/>
            <pc:sldMk cId="0" sldId="267"/>
            <ac:picMk id="707" creationId="{00000000-0000-0000-0000-000000000000}"/>
          </ac:picMkLst>
        </pc:picChg>
        <pc:picChg chg="add mod">
          <ac:chgData name="Ujjwal Poudel" userId="9533e636-4533-4f86-a1bd-9dd42c41068c" providerId="ADAL" clId="{DB8D75C0-D3BE-466F-B716-AC3A18919A43}" dt="2023-12-06T19:51:08.122" v="1588" actId="1076"/>
          <ac:picMkLst>
            <pc:docMk/>
            <pc:sldMk cId="0" sldId="267"/>
            <ac:picMk id="2050" creationId="{9374A10D-070F-BE33-30B7-8DC80C2475D9}"/>
          </ac:picMkLst>
        </pc:picChg>
      </pc:sldChg>
      <pc:sldChg chg="del">
        <pc:chgData name="Ujjwal Poudel" userId="9533e636-4533-4f86-a1bd-9dd42c41068c" providerId="ADAL" clId="{DB8D75C0-D3BE-466F-B716-AC3A18919A43}" dt="2023-12-06T20:19:22.605" v="2889" actId="47"/>
        <pc:sldMkLst>
          <pc:docMk/>
          <pc:sldMk cId="0" sldId="268"/>
        </pc:sldMkLst>
      </pc:sldChg>
      <pc:sldChg chg="addSp delSp modSp mod">
        <pc:chgData name="Ujjwal Poudel" userId="9533e636-4533-4f86-a1bd-9dd42c41068c" providerId="ADAL" clId="{DB8D75C0-D3BE-466F-B716-AC3A18919A43}" dt="2023-12-06T19:59:17.928" v="2189" actId="20577"/>
        <pc:sldMkLst>
          <pc:docMk/>
          <pc:sldMk cId="0" sldId="269"/>
        </pc:sldMkLst>
        <pc:spChg chg="mod">
          <ac:chgData name="Ujjwal Poudel" userId="9533e636-4533-4f86-a1bd-9dd42c41068c" providerId="ADAL" clId="{DB8D75C0-D3BE-466F-B716-AC3A18919A43}" dt="2023-12-06T19:59:17.928" v="2189" actId="20577"/>
          <ac:spMkLst>
            <pc:docMk/>
            <pc:sldMk cId="0" sldId="269"/>
            <ac:spMk id="732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4:31.908" v="1770" actId="20577"/>
          <ac:spMkLst>
            <pc:docMk/>
            <pc:sldMk cId="0" sldId="269"/>
            <ac:spMk id="733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5:19.609" v="1840" actId="20577"/>
          <ac:spMkLst>
            <pc:docMk/>
            <pc:sldMk cId="0" sldId="269"/>
            <ac:spMk id="734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4:41.504" v="1786" actId="20577"/>
          <ac:spMkLst>
            <pc:docMk/>
            <pc:sldMk cId="0" sldId="269"/>
            <ac:spMk id="735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5:35.197" v="1864" actId="20577"/>
          <ac:spMkLst>
            <pc:docMk/>
            <pc:sldMk cId="0" sldId="269"/>
            <ac:spMk id="736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3:43.390" v="1735" actId="1037"/>
          <ac:spMkLst>
            <pc:docMk/>
            <pc:sldMk cId="0" sldId="269"/>
            <ac:spMk id="737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3:43.390" v="1735" actId="1037"/>
          <ac:spMkLst>
            <pc:docMk/>
            <pc:sldMk cId="0" sldId="269"/>
            <ac:spMk id="738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3:43.390" v="1735" actId="1037"/>
          <ac:spMkLst>
            <pc:docMk/>
            <pc:sldMk cId="0" sldId="269"/>
            <ac:spMk id="739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4:03.869" v="1761" actId="1038"/>
          <ac:spMkLst>
            <pc:docMk/>
            <pc:sldMk cId="0" sldId="269"/>
            <ac:spMk id="740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4:03.869" v="1761" actId="1038"/>
          <ac:spMkLst>
            <pc:docMk/>
            <pc:sldMk cId="0" sldId="269"/>
            <ac:spMk id="741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4:03.869" v="1761" actId="1038"/>
          <ac:spMkLst>
            <pc:docMk/>
            <pc:sldMk cId="0" sldId="269"/>
            <ac:spMk id="742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6:08.233" v="1947" actId="20577"/>
          <ac:spMkLst>
            <pc:docMk/>
            <pc:sldMk cId="0" sldId="269"/>
            <ac:spMk id="743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8:44.796" v="2133" actId="20577"/>
          <ac:spMkLst>
            <pc:docMk/>
            <pc:sldMk cId="0" sldId="269"/>
            <ac:spMk id="744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7:58.547" v="1987" actId="20577"/>
          <ac:spMkLst>
            <pc:docMk/>
            <pc:sldMk cId="0" sldId="269"/>
            <ac:spMk id="745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8:58.890" v="2179" actId="20577"/>
          <ac:spMkLst>
            <pc:docMk/>
            <pc:sldMk cId="0" sldId="269"/>
            <ac:spMk id="746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19:53:38.887" v="1715" actId="478"/>
          <ac:spMkLst>
            <pc:docMk/>
            <pc:sldMk cId="0" sldId="269"/>
            <ac:spMk id="773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4:50.037" v="1801" actId="20577"/>
          <ac:spMkLst>
            <pc:docMk/>
            <pc:sldMk cId="0" sldId="269"/>
            <ac:spMk id="778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5:04.569" v="1815" actId="20577"/>
          <ac:spMkLst>
            <pc:docMk/>
            <pc:sldMk cId="0" sldId="269"/>
            <ac:spMk id="779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8:07.152" v="2012" actId="20577"/>
          <ac:spMkLst>
            <pc:docMk/>
            <pc:sldMk cId="0" sldId="269"/>
            <ac:spMk id="780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19:58:22.951" v="2064" actId="20577"/>
          <ac:spMkLst>
            <pc:docMk/>
            <pc:sldMk cId="0" sldId="269"/>
            <ac:spMk id="781" creationId="{00000000-0000-0000-0000-000000000000}"/>
          </ac:spMkLst>
        </pc:spChg>
        <pc:grpChg chg="mod">
          <ac:chgData name="Ujjwal Poudel" userId="9533e636-4533-4f86-a1bd-9dd42c41068c" providerId="ADAL" clId="{DB8D75C0-D3BE-466F-B716-AC3A18919A43}" dt="2023-12-06T19:53:43.390" v="1735" actId="1037"/>
          <ac:grpSpMkLst>
            <pc:docMk/>
            <pc:sldMk cId="0" sldId="269"/>
            <ac:grpSpMk id="747" creationId="{00000000-0000-0000-0000-000000000000}"/>
          </ac:grpSpMkLst>
        </pc:grpChg>
        <pc:grpChg chg="mod">
          <ac:chgData name="Ujjwal Poudel" userId="9533e636-4533-4f86-a1bd-9dd42c41068c" providerId="ADAL" clId="{DB8D75C0-D3BE-466F-B716-AC3A18919A43}" dt="2023-12-06T19:53:43.390" v="1735" actId="1037"/>
          <ac:grpSpMkLst>
            <pc:docMk/>
            <pc:sldMk cId="0" sldId="269"/>
            <ac:grpSpMk id="750" creationId="{00000000-0000-0000-0000-000000000000}"/>
          </ac:grpSpMkLst>
        </pc:grpChg>
        <pc:grpChg chg="mod">
          <ac:chgData name="Ujjwal Poudel" userId="9533e636-4533-4f86-a1bd-9dd42c41068c" providerId="ADAL" clId="{DB8D75C0-D3BE-466F-B716-AC3A18919A43}" dt="2023-12-06T19:53:43.390" v="1735" actId="1037"/>
          <ac:grpSpMkLst>
            <pc:docMk/>
            <pc:sldMk cId="0" sldId="269"/>
            <ac:grpSpMk id="757" creationId="{00000000-0000-0000-0000-000000000000}"/>
          </ac:grpSpMkLst>
        </pc:grpChg>
        <pc:grpChg chg="mod">
          <ac:chgData name="Ujjwal Poudel" userId="9533e636-4533-4f86-a1bd-9dd42c41068c" providerId="ADAL" clId="{DB8D75C0-D3BE-466F-B716-AC3A18919A43}" dt="2023-12-06T19:54:03.869" v="1761" actId="1038"/>
          <ac:grpSpMkLst>
            <pc:docMk/>
            <pc:sldMk cId="0" sldId="269"/>
            <ac:grpSpMk id="760" creationId="{00000000-0000-0000-0000-000000000000}"/>
          </ac:grpSpMkLst>
        </pc:grpChg>
        <pc:grpChg chg="mod">
          <ac:chgData name="Ujjwal Poudel" userId="9533e636-4533-4f86-a1bd-9dd42c41068c" providerId="ADAL" clId="{DB8D75C0-D3BE-466F-B716-AC3A18919A43}" dt="2023-12-06T19:54:03.869" v="1761" actId="1038"/>
          <ac:grpSpMkLst>
            <pc:docMk/>
            <pc:sldMk cId="0" sldId="269"/>
            <ac:grpSpMk id="766" creationId="{00000000-0000-0000-0000-000000000000}"/>
          </ac:grpSpMkLst>
        </pc:grpChg>
        <pc:grpChg chg="mod">
          <ac:chgData name="Ujjwal Poudel" userId="9533e636-4533-4f86-a1bd-9dd42c41068c" providerId="ADAL" clId="{DB8D75C0-D3BE-466F-B716-AC3A18919A43}" dt="2023-12-06T19:54:03.869" v="1761" actId="1038"/>
          <ac:grpSpMkLst>
            <pc:docMk/>
            <pc:sldMk cId="0" sldId="269"/>
            <ac:grpSpMk id="769" creationId="{00000000-0000-0000-0000-000000000000}"/>
          </ac:grpSpMkLst>
        </pc:grpChg>
        <pc:grpChg chg="del">
          <ac:chgData name="Ujjwal Poudel" userId="9533e636-4533-4f86-a1bd-9dd42c41068c" providerId="ADAL" clId="{DB8D75C0-D3BE-466F-B716-AC3A18919A43}" dt="2023-12-06T19:53:37.657" v="1714" actId="478"/>
          <ac:grpSpMkLst>
            <pc:docMk/>
            <pc:sldMk cId="0" sldId="269"/>
            <ac:grpSpMk id="774" creationId="{00000000-0000-0000-0000-000000000000}"/>
          </ac:grpSpMkLst>
        </pc:grpChg>
        <pc:picChg chg="del">
          <ac:chgData name="Ujjwal Poudel" userId="9533e636-4533-4f86-a1bd-9dd42c41068c" providerId="ADAL" clId="{DB8D75C0-D3BE-466F-B716-AC3A18919A43}" dt="2023-12-06T19:53:36.221" v="1713" actId="478"/>
          <ac:picMkLst>
            <pc:docMk/>
            <pc:sldMk cId="0" sldId="269"/>
            <ac:picMk id="777" creationId="{00000000-0000-0000-0000-000000000000}"/>
          </ac:picMkLst>
        </pc:picChg>
        <pc:picChg chg="add mod">
          <ac:chgData name="Ujjwal Poudel" userId="9533e636-4533-4f86-a1bd-9dd42c41068c" providerId="ADAL" clId="{DB8D75C0-D3BE-466F-B716-AC3A18919A43}" dt="2023-12-06T19:54:21.517" v="1764" actId="1076"/>
          <ac:picMkLst>
            <pc:docMk/>
            <pc:sldMk cId="0" sldId="269"/>
            <ac:picMk id="3074" creationId="{1B97B550-FBC5-F4F8-15B3-8FAEBE396860}"/>
          </ac:picMkLst>
        </pc:picChg>
      </pc:sldChg>
      <pc:sldChg chg="modSp mod">
        <pc:chgData name="Ujjwal Poudel" userId="9533e636-4533-4f86-a1bd-9dd42c41068c" providerId="ADAL" clId="{DB8D75C0-D3BE-466F-B716-AC3A18919A43}" dt="2023-12-06T20:13:26.332" v="2650" actId="20577"/>
        <pc:sldMkLst>
          <pc:docMk/>
          <pc:sldMk cId="0" sldId="270"/>
        </pc:sldMkLst>
        <pc:spChg chg="mod">
          <ac:chgData name="Ujjwal Poudel" userId="9533e636-4533-4f86-a1bd-9dd42c41068c" providerId="ADAL" clId="{DB8D75C0-D3BE-466F-B716-AC3A18919A43}" dt="2023-12-06T20:13:26.332" v="2650" actId="20577"/>
          <ac:spMkLst>
            <pc:docMk/>
            <pc:sldMk cId="0" sldId="270"/>
            <ac:spMk id="786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20:01:55.283" v="2222" actId="20577"/>
          <ac:spMkLst>
            <pc:docMk/>
            <pc:sldMk cId="0" sldId="270"/>
            <ac:spMk id="787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20:05:02.104" v="2318" actId="20577"/>
          <ac:spMkLst>
            <pc:docMk/>
            <pc:sldMk cId="0" sldId="270"/>
            <ac:spMk id="788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20:06:41.679" v="2434" actId="20577"/>
          <ac:spMkLst>
            <pc:docMk/>
            <pc:sldMk cId="0" sldId="270"/>
            <ac:spMk id="789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20:06:33.586" v="2412" actId="20577"/>
          <ac:spMkLst>
            <pc:docMk/>
            <pc:sldMk cId="0" sldId="270"/>
            <ac:spMk id="790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20:07:05.358" v="2466" actId="20577"/>
          <ac:spMkLst>
            <pc:docMk/>
            <pc:sldMk cId="0" sldId="270"/>
            <ac:spMk id="791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20:07:22.159" v="2491" actId="20577"/>
          <ac:spMkLst>
            <pc:docMk/>
            <pc:sldMk cId="0" sldId="270"/>
            <ac:spMk id="792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20:09:17.013" v="2562" actId="20577"/>
          <ac:spMkLst>
            <pc:docMk/>
            <pc:sldMk cId="0" sldId="270"/>
            <ac:spMk id="793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20:12:56.636" v="2619" actId="20577"/>
          <ac:spMkLst>
            <pc:docMk/>
            <pc:sldMk cId="0" sldId="270"/>
            <ac:spMk id="794" creationId="{00000000-0000-0000-0000-000000000000}"/>
          </ac:spMkLst>
        </pc:spChg>
      </pc:sldChg>
      <pc:sldChg chg="del">
        <pc:chgData name="Ujjwal Poudel" userId="9533e636-4533-4f86-a1bd-9dd42c41068c" providerId="ADAL" clId="{DB8D75C0-D3BE-466F-B716-AC3A18919A43}" dt="2023-12-06T20:19:14.320" v="2888" actId="47"/>
        <pc:sldMkLst>
          <pc:docMk/>
          <pc:sldMk cId="0" sldId="271"/>
        </pc:sldMkLst>
      </pc:sldChg>
      <pc:sldChg chg="del">
        <pc:chgData name="Ujjwal Poudel" userId="9533e636-4533-4f86-a1bd-9dd42c41068c" providerId="ADAL" clId="{DB8D75C0-D3BE-466F-B716-AC3A18919A43}" dt="2023-12-06T20:19:12.541" v="2887" actId="47"/>
        <pc:sldMkLst>
          <pc:docMk/>
          <pc:sldMk cId="0" sldId="272"/>
        </pc:sldMkLst>
      </pc:sldChg>
      <pc:sldChg chg="del">
        <pc:chgData name="Ujjwal Poudel" userId="9533e636-4533-4f86-a1bd-9dd42c41068c" providerId="ADAL" clId="{DB8D75C0-D3BE-466F-B716-AC3A18919A43}" dt="2023-12-06T20:19:10.716" v="2886" actId="47"/>
        <pc:sldMkLst>
          <pc:docMk/>
          <pc:sldMk cId="0" sldId="273"/>
        </pc:sldMkLst>
      </pc:sldChg>
      <pc:sldChg chg="del">
        <pc:chgData name="Ujjwal Poudel" userId="9533e636-4533-4f86-a1bd-9dd42c41068c" providerId="ADAL" clId="{DB8D75C0-D3BE-466F-B716-AC3A18919A43}" dt="2023-12-06T20:19:08.411" v="2885" actId="47"/>
        <pc:sldMkLst>
          <pc:docMk/>
          <pc:sldMk cId="0" sldId="274"/>
        </pc:sldMkLst>
      </pc:sldChg>
      <pc:sldChg chg="delSp modSp del mod ord">
        <pc:chgData name="Ujjwal Poudel" userId="9533e636-4533-4f86-a1bd-9dd42c41068c" providerId="ADAL" clId="{DB8D75C0-D3BE-466F-B716-AC3A18919A43}" dt="2023-12-06T20:31:06.804" v="3123" actId="2696"/>
        <pc:sldMkLst>
          <pc:docMk/>
          <pc:sldMk cId="0" sldId="275"/>
        </pc:sldMkLst>
        <pc:grpChg chg="del mod">
          <ac:chgData name="Ujjwal Poudel" userId="9533e636-4533-4f86-a1bd-9dd42c41068c" providerId="ADAL" clId="{DB8D75C0-D3BE-466F-B716-AC3A18919A43}" dt="2023-12-06T20:29:46.387" v="3109" actId="21"/>
          <ac:grpSpMkLst>
            <pc:docMk/>
            <pc:sldMk cId="0" sldId="275"/>
            <ac:grpSpMk id="885" creationId="{00000000-0000-0000-0000-000000000000}"/>
          </ac:grpSpMkLst>
        </pc:grpChg>
      </pc:sldChg>
      <pc:sldChg chg="del">
        <pc:chgData name="Ujjwal Poudel" userId="9533e636-4533-4f86-a1bd-9dd42c41068c" providerId="ADAL" clId="{DB8D75C0-D3BE-466F-B716-AC3A18919A43}" dt="2023-12-06T20:19:06.033" v="2884" actId="47"/>
        <pc:sldMkLst>
          <pc:docMk/>
          <pc:sldMk cId="0" sldId="276"/>
        </pc:sldMkLst>
      </pc:sldChg>
      <pc:sldChg chg="modSp mod">
        <pc:chgData name="Ujjwal Poudel" userId="9533e636-4533-4f86-a1bd-9dd42c41068c" providerId="ADAL" clId="{DB8D75C0-D3BE-466F-B716-AC3A18919A43}" dt="2023-12-06T20:17:14.456" v="2869" actId="20577"/>
        <pc:sldMkLst>
          <pc:docMk/>
          <pc:sldMk cId="0" sldId="277"/>
        </pc:sldMkLst>
        <pc:spChg chg="mod">
          <ac:chgData name="Ujjwal Poudel" userId="9533e636-4533-4f86-a1bd-9dd42c41068c" providerId="ADAL" clId="{DB8D75C0-D3BE-466F-B716-AC3A18919A43}" dt="2023-12-06T20:15:35.392" v="2675" actId="20577"/>
          <ac:spMkLst>
            <pc:docMk/>
            <pc:sldMk cId="0" sldId="277"/>
            <ac:spMk id="1175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20:17:14.456" v="2869" actId="20577"/>
          <ac:spMkLst>
            <pc:docMk/>
            <pc:sldMk cId="0" sldId="277"/>
            <ac:spMk id="1176" creationId="{00000000-0000-0000-0000-000000000000}"/>
          </ac:spMkLst>
        </pc:spChg>
      </pc:sldChg>
      <pc:sldChg chg="addSp delSp modSp add del mod">
        <pc:chgData name="Ujjwal Poudel" userId="9533e636-4533-4f86-a1bd-9dd42c41068c" providerId="ADAL" clId="{DB8D75C0-D3BE-466F-B716-AC3A18919A43}" dt="2023-12-06T20:30:57.667" v="3122" actId="255"/>
        <pc:sldMkLst>
          <pc:docMk/>
          <pc:sldMk cId="0" sldId="278"/>
        </pc:sldMkLst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3" creationId="{6EABF27D-AB2D-BC02-A524-5BF019F83AC5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4" creationId="{80466B83-077D-70A3-94FD-95633E5B1C2C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5" creationId="{2A3ED5FF-E0A9-22EE-4DB0-311F8F9C5C08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6" creationId="{83367292-D38C-EA66-8B31-7F1B8D878A2E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8" creationId="{7F8E6DA0-0056-81A7-0EBB-B6744F28C04B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9" creationId="{45978E8B-F64F-9538-68D3-59A84E60F0CF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10" creationId="{ECC2286C-343E-C7CB-D91C-9209BF7A3792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11" creationId="{22792603-4F8A-F8B6-2EA9-265FDA434F45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12" creationId="{C3F4B05E-34FD-6330-18AE-6EA1D8977FAB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13" creationId="{A28DD64B-E549-A69B-A1E7-484CB32AAD26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15" creationId="{B21FA4B3-F030-96D0-DD42-F51314A328DE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16" creationId="{8AF12AC6-9281-458A-DC14-82EE691B9C57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17" creationId="{B1923492-D0F6-6941-1E6E-77BDCA7F8874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19" creationId="{11B3FA16-988A-AD95-8E32-21E2CA9F3E0C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20" creationId="{E6627902-7058-3D3A-B35C-554DF620E65B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21" creationId="{F15BE0C3-AC35-9E0B-6504-17F552B9EC8E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22" creationId="{8B28A56B-ED68-59CC-F840-C5F17550B45B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23" creationId="{3EB71A28-78F3-300A-4BB9-02DF4A548246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24" creationId="{A488F6F7-5C53-DFDD-37ED-B31107976E55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25" creationId="{4B2820F3-4393-6142-7940-048578128BC6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26" creationId="{C7F57F78-CFB7-82FF-BC4F-5E5170B12819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27" creationId="{CFD5A2EA-35D8-B55C-9042-A6FA323D7128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28" creationId="{1B9CC726-E7FB-69D6-EB16-0978375AF209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29" creationId="{DA877DFF-87EC-A339-C8A6-38102E1FD08D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30" creationId="{B3E31E26-379E-F80F-A70A-9C863DFF7E13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31" creationId="{220A8400-82F4-FA3B-8401-9F066D928426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32" creationId="{8328D048-958D-528A-7EBD-64B9A073AD2E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33" creationId="{6601F6A7-4088-7BB5-EB6E-B5908771D832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34" creationId="{884B17EB-96B3-0B81-D1B7-52462DC6E40E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35" creationId="{0A330BE2-519D-CC1F-DEE0-657AD28A7405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36" creationId="{FD0755EC-AE3A-0E41-13B6-E17A8B9F991D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37" creationId="{68FF931D-6634-4018-B62C-294990AA86B2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38" creationId="{5C09FF82-586D-F67A-8AAA-C562960CB3D1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39" creationId="{5FBF0EB8-D89C-39B9-8AA4-2B76E60E0040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42" creationId="{3B9EEE52-9015-DE57-58C7-127D7C5E1360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45" creationId="{CF6EB6E5-86F6-4B98-5892-3C0B48420851}"/>
          </ac:spMkLst>
        </pc:spChg>
        <pc:spChg chg="mod">
          <ac:chgData name="Ujjwal Poudel" userId="9533e636-4533-4f86-a1bd-9dd42c41068c" providerId="ADAL" clId="{DB8D75C0-D3BE-466F-B716-AC3A18919A43}" dt="2023-12-06T20:29:01.759" v="3104"/>
          <ac:spMkLst>
            <pc:docMk/>
            <pc:sldMk cId="0" sldId="278"/>
            <ac:spMk id="46" creationId="{9AE560AB-10EA-C99F-DBBE-8698FFD013A1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48" creationId="{3653E019-BDE3-C2F8-A445-5AB4531A6E8A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49" creationId="{796C11F0-62AB-88A4-2365-910CA9340CFE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50" creationId="{5D2EA2D8-1028-06E5-E287-BB31432C12F6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51" creationId="{03DAC160-E6D0-3FB2-0249-8CD65C8C1A6B}"/>
          </ac:spMkLst>
        </pc:spChg>
        <pc:spChg chg="mod">
          <ac:chgData name="Ujjwal Poudel" userId="9533e636-4533-4f86-a1bd-9dd42c41068c" providerId="ADAL" clId="{DB8D75C0-D3BE-466F-B716-AC3A18919A43}" dt="2023-12-06T20:30:03.321" v="3115" actId="207"/>
          <ac:spMkLst>
            <pc:docMk/>
            <pc:sldMk cId="0" sldId="278"/>
            <ac:spMk id="53" creationId="{5E36B923-0337-4D38-5B67-AEC66123CACC}"/>
          </ac:spMkLst>
        </pc:spChg>
        <pc:spChg chg="mod">
          <ac:chgData name="Ujjwal Poudel" userId="9533e636-4533-4f86-a1bd-9dd42c41068c" providerId="ADAL" clId="{DB8D75C0-D3BE-466F-B716-AC3A18919A43}" dt="2023-12-06T20:30:03.321" v="3115" actId="207"/>
          <ac:spMkLst>
            <pc:docMk/>
            <pc:sldMk cId="0" sldId="278"/>
            <ac:spMk id="54" creationId="{93FA6622-2133-6A98-3C33-7C51442D5838}"/>
          </ac:spMkLst>
        </pc:spChg>
        <pc:spChg chg="mod">
          <ac:chgData name="Ujjwal Poudel" userId="9533e636-4533-4f86-a1bd-9dd42c41068c" providerId="ADAL" clId="{DB8D75C0-D3BE-466F-B716-AC3A18919A43}" dt="2023-12-06T20:30:03.321" v="3115" actId="207"/>
          <ac:spMkLst>
            <pc:docMk/>
            <pc:sldMk cId="0" sldId="278"/>
            <ac:spMk id="55" creationId="{9EF78E36-5811-B4FB-9BEA-2A84F5AA220B}"/>
          </ac:spMkLst>
        </pc:spChg>
        <pc:spChg chg="mod">
          <ac:chgData name="Ujjwal Poudel" userId="9533e636-4533-4f86-a1bd-9dd42c41068c" providerId="ADAL" clId="{DB8D75C0-D3BE-466F-B716-AC3A18919A43}" dt="2023-12-06T20:30:03.321" v="3115" actId="207"/>
          <ac:spMkLst>
            <pc:docMk/>
            <pc:sldMk cId="0" sldId="278"/>
            <ac:spMk id="56" creationId="{69404705-A5D0-42CB-9B7E-F08ADC8302B0}"/>
          </ac:spMkLst>
        </pc:spChg>
        <pc:spChg chg="mod">
          <ac:chgData name="Ujjwal Poudel" userId="9533e636-4533-4f86-a1bd-9dd42c41068c" providerId="ADAL" clId="{DB8D75C0-D3BE-466F-B716-AC3A18919A43}" dt="2023-12-06T20:30:03.321" v="3115" actId="207"/>
          <ac:spMkLst>
            <pc:docMk/>
            <pc:sldMk cId="0" sldId="278"/>
            <ac:spMk id="57" creationId="{A936B4BB-A09A-396E-54B0-EAC121AC6B93}"/>
          </ac:spMkLst>
        </pc:spChg>
        <pc:spChg chg="mod">
          <ac:chgData name="Ujjwal Poudel" userId="9533e636-4533-4f86-a1bd-9dd42c41068c" providerId="ADAL" clId="{DB8D75C0-D3BE-466F-B716-AC3A18919A43}" dt="2023-12-06T20:30:03.321" v="3115" actId="207"/>
          <ac:spMkLst>
            <pc:docMk/>
            <pc:sldMk cId="0" sldId="278"/>
            <ac:spMk id="58" creationId="{7AA70BDF-DC80-25C4-3272-CD825F423C90}"/>
          </ac:spMkLst>
        </pc:spChg>
        <pc:spChg chg="mod">
          <ac:chgData name="Ujjwal Poudel" userId="9533e636-4533-4f86-a1bd-9dd42c41068c" providerId="ADAL" clId="{DB8D75C0-D3BE-466F-B716-AC3A18919A43}" dt="2023-12-06T20:30:03.321" v="3115" actId="207"/>
          <ac:spMkLst>
            <pc:docMk/>
            <pc:sldMk cId="0" sldId="278"/>
            <ac:spMk id="60" creationId="{79C6638B-D6B8-FE39-F3EA-A31A8B038E6E}"/>
          </ac:spMkLst>
        </pc:spChg>
        <pc:spChg chg="mod">
          <ac:chgData name="Ujjwal Poudel" userId="9533e636-4533-4f86-a1bd-9dd42c41068c" providerId="ADAL" clId="{DB8D75C0-D3BE-466F-B716-AC3A18919A43}" dt="2023-12-06T20:30:03.321" v="3115" actId="207"/>
          <ac:spMkLst>
            <pc:docMk/>
            <pc:sldMk cId="0" sldId="278"/>
            <ac:spMk id="61" creationId="{E06CB39B-25ED-DB54-3767-B4BCAAE21DA0}"/>
          </ac:spMkLst>
        </pc:spChg>
        <pc:spChg chg="mod">
          <ac:chgData name="Ujjwal Poudel" userId="9533e636-4533-4f86-a1bd-9dd42c41068c" providerId="ADAL" clId="{DB8D75C0-D3BE-466F-B716-AC3A18919A43}" dt="2023-12-06T20:30:03.321" v="3115" actId="207"/>
          <ac:spMkLst>
            <pc:docMk/>
            <pc:sldMk cId="0" sldId="278"/>
            <ac:spMk id="62" creationId="{A053D241-F341-29AA-EA1F-71D92435A257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52" creationId="{E4C8FB32-AA1B-A355-91DA-D5A90E74C730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53" creationId="{346C498F-6A87-5B4C-EB63-E58B5DA75AA0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54" creationId="{9F9A73C2-6240-8FEB-1EEF-5767EB3C8912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55" creationId="{0B566F1D-F326-7F69-3E1F-7A49E972919F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56" creationId="{602CB689-3CFE-8544-6AC9-37A4B7E3153F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57" creationId="{112D5DD7-BA47-0B81-25D6-E965C9C55F10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58" creationId="{B5A22D43-C43A-F489-44E6-53A8485A4B4A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59" creationId="{B6484E56-69D1-A213-A890-6EC83DA44845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60" creationId="{D4E59A15-7196-EF83-F951-CB69374ACB87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61" creationId="{C646E58C-7F41-0813-7F87-A56850E2AD87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62" creationId="{6469C859-5D28-9BA6-1267-DD05108A82FB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63" creationId="{DF909959-411F-52DE-2695-DCC0B2B64288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64" creationId="{31320835-AE93-3A10-5C2F-5AE62DCC7855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65" creationId="{D5D96D47-D5B4-908E-9D56-7519ED02CD9E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66" creationId="{2B025811-360E-8DC1-24A0-9DE13B2E4DE8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67" creationId="{9CC94616-5630-284C-22CA-B66B6AD7B81B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68" creationId="{D0B5D60C-3FE6-B404-F256-05EB84A9C37F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69" creationId="{B78CA3FF-D7EA-1B84-4263-749A5A4BB32F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70" creationId="{E001B86D-0196-C3B0-F519-26077BB9B54E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71" creationId="{10B3DC25-F896-F464-6975-9C9AC7C7D49B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72" creationId="{286F6319-1551-B88A-AF48-E522A827ECD8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75" creationId="{FA7513F8-F0A6-4DF4-5459-A4971C192416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78" creationId="{DFF4329A-6A06-427E-6028-EB7A9EDBFCB7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79" creationId="{D1CC085E-F4F3-6465-CB80-A0189CD88736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81" creationId="{7A8DB892-56DE-DF73-3283-95BE1CF0EF94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82" creationId="{E17675EC-98C1-ED39-6C6E-838BEF1C514E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83" creationId="{2903E59C-8D84-24B4-6C0D-2846CED5174A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84" creationId="{80637C32-4D6E-8333-D81F-7A6855F2D583}"/>
          </ac:spMkLst>
        </pc:spChg>
        <pc:spChg chg="mod">
          <ac:chgData name="Ujjwal Poudel" userId="9533e636-4533-4f86-a1bd-9dd42c41068c" providerId="ADAL" clId="{DB8D75C0-D3BE-466F-B716-AC3A18919A43}" dt="2023-12-06T20:28:47.027" v="3102" actId="1076"/>
          <ac:spMkLst>
            <pc:docMk/>
            <pc:sldMk cId="0" sldId="278"/>
            <ac:spMk id="1185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8:51.877" v="3103" actId="478"/>
          <ac:spMkLst>
            <pc:docMk/>
            <pc:sldMk cId="0" sldId="278"/>
            <ac:spMk id="1186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87" creationId="{97406641-FF21-E9AA-DB9D-3E53B03916A7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88" creationId="{BE19197A-B901-5103-70FC-268EBA4C09A9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89" creationId="{3226EFB4-7CC9-E6C5-EB16-6799B6221F7A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90" creationId="{1A572977-472A-AC66-D39E-8D64B68996D5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91" creationId="{71B31908-E7C7-60D1-5C40-26D8CD7F72FA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92" creationId="{09AAD610-A7F5-5044-52E7-A7622D926772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93" creationId="{0A065BF6-0032-C55A-DA18-ECEFF8183B32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94" creationId="{D5778B1C-C638-0C85-D852-DFB83C35934D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95" creationId="{BF254C6A-5B2D-EBB8-3E3A-79D45A4B2827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96" creationId="{CF6B5952-A936-4E3E-73AC-0C1FC6B29B2E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97" creationId="{02FB575C-2917-43EE-9A7F-7EBE9BC018AA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98" creationId="{7178D4C6-00BE-DEED-3FB5-420C308539AA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199" creationId="{08E55D94-588C-F7C6-CC63-9D401D54481B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200" creationId="{134BB364-D60F-8EB3-CD9A-E93144CECB97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201" creationId="{EC5BF30D-C400-3DB8-453F-8305041C44F0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202" creationId="{0014D31C-8071-6A57-364D-3ABC5A59897C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203" creationId="{4DFCCF5A-54A7-86E6-C71E-2434936E5AE9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204" creationId="{6F8906D3-B978-174F-F582-A30D67A2A43A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205" creationId="{BA0E31C8-B82C-6B1B-E248-5CEE32603626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206" creationId="{7164E649-8B61-09B0-510C-F69B17682B0E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209" creationId="{034C6DCA-2183-794B-BA57-9E04BFB39CC7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210" creationId="{CEC45176-155F-4F76-5A3B-D277B7C16984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211" creationId="{264B51BC-35AC-15AE-DD60-9A1B712F4A16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212" creationId="{534EA8D9-A2EC-3FAF-E9E6-3DF2CAFB6FDA}"/>
          </ac:spMkLst>
        </pc:spChg>
        <pc:spChg chg="mod">
          <ac:chgData name="Ujjwal Poudel" userId="9533e636-4533-4f86-a1bd-9dd42c41068c" providerId="ADAL" clId="{DB8D75C0-D3BE-466F-B716-AC3A18919A43}" dt="2023-12-06T20:29:33.899" v="3107"/>
          <ac:spMkLst>
            <pc:docMk/>
            <pc:sldMk cId="0" sldId="278"/>
            <ac:spMk id="1213" creationId="{7191E35D-086E-BE60-7BA7-31E953B17DC1}"/>
          </ac:spMkLst>
        </pc:spChg>
        <pc:spChg chg="mod">
          <ac:chgData name="Ujjwal Poudel" userId="9533e636-4533-4f86-a1bd-9dd42c41068c" providerId="ADAL" clId="{DB8D75C0-D3BE-466F-B716-AC3A18919A43}" dt="2023-12-06T20:29:48.529" v="3110"/>
          <ac:spMkLst>
            <pc:docMk/>
            <pc:sldMk cId="0" sldId="278"/>
            <ac:spMk id="1215" creationId="{E5889D21-FF04-0E37-6B01-BBCA7D75A956}"/>
          </ac:spMkLst>
        </pc:spChg>
        <pc:spChg chg="mod">
          <ac:chgData name="Ujjwal Poudel" userId="9533e636-4533-4f86-a1bd-9dd42c41068c" providerId="ADAL" clId="{DB8D75C0-D3BE-466F-B716-AC3A18919A43}" dt="2023-12-06T20:29:48.529" v="3110"/>
          <ac:spMkLst>
            <pc:docMk/>
            <pc:sldMk cId="0" sldId="278"/>
            <ac:spMk id="1216" creationId="{5A69C7C5-0CE8-9D77-1EAB-1A1ECBE85B1C}"/>
          </ac:spMkLst>
        </pc:spChg>
        <pc:spChg chg="mod">
          <ac:chgData name="Ujjwal Poudel" userId="9533e636-4533-4f86-a1bd-9dd42c41068c" providerId="ADAL" clId="{DB8D75C0-D3BE-466F-B716-AC3A18919A43}" dt="2023-12-06T20:29:48.529" v="3110"/>
          <ac:spMkLst>
            <pc:docMk/>
            <pc:sldMk cId="0" sldId="278"/>
            <ac:spMk id="1217" creationId="{5F6AE83B-8F75-B7B8-3B1D-8AD956986D45}"/>
          </ac:spMkLst>
        </pc:spChg>
        <pc:spChg chg="mod">
          <ac:chgData name="Ujjwal Poudel" userId="9533e636-4533-4f86-a1bd-9dd42c41068c" providerId="ADAL" clId="{DB8D75C0-D3BE-466F-B716-AC3A18919A43}" dt="2023-12-06T20:29:48.529" v="3110"/>
          <ac:spMkLst>
            <pc:docMk/>
            <pc:sldMk cId="0" sldId="278"/>
            <ac:spMk id="1218" creationId="{179849F2-BA3D-4C63-C027-AE4722111EC0}"/>
          </ac:spMkLst>
        </pc:spChg>
        <pc:spChg chg="mod">
          <ac:chgData name="Ujjwal Poudel" userId="9533e636-4533-4f86-a1bd-9dd42c41068c" providerId="ADAL" clId="{DB8D75C0-D3BE-466F-B716-AC3A18919A43}" dt="2023-12-06T20:29:48.529" v="3110"/>
          <ac:spMkLst>
            <pc:docMk/>
            <pc:sldMk cId="0" sldId="278"/>
            <ac:spMk id="1219" creationId="{A38283AC-ED8B-3AE1-FAD5-D1BE19EE32B7}"/>
          </ac:spMkLst>
        </pc:spChg>
        <pc:spChg chg="mod">
          <ac:chgData name="Ujjwal Poudel" userId="9533e636-4533-4f86-a1bd-9dd42c41068c" providerId="ADAL" clId="{DB8D75C0-D3BE-466F-B716-AC3A18919A43}" dt="2023-12-06T20:29:48.529" v="3110"/>
          <ac:spMkLst>
            <pc:docMk/>
            <pc:sldMk cId="0" sldId="278"/>
            <ac:spMk id="1220" creationId="{1CE62CBB-6D73-B83C-479E-F96EA9CE2D11}"/>
          </ac:spMkLst>
        </pc:spChg>
        <pc:spChg chg="mod">
          <ac:chgData name="Ujjwal Poudel" userId="9533e636-4533-4f86-a1bd-9dd42c41068c" providerId="ADAL" clId="{DB8D75C0-D3BE-466F-B716-AC3A18919A43}" dt="2023-12-06T20:29:48.529" v="3110"/>
          <ac:spMkLst>
            <pc:docMk/>
            <pc:sldMk cId="0" sldId="278"/>
            <ac:spMk id="1222" creationId="{C4EEB100-AC0E-9CE3-8819-F749508F188D}"/>
          </ac:spMkLst>
        </pc:spChg>
        <pc:spChg chg="mod">
          <ac:chgData name="Ujjwal Poudel" userId="9533e636-4533-4f86-a1bd-9dd42c41068c" providerId="ADAL" clId="{DB8D75C0-D3BE-466F-B716-AC3A18919A43}" dt="2023-12-06T20:29:48.529" v="3110"/>
          <ac:spMkLst>
            <pc:docMk/>
            <pc:sldMk cId="0" sldId="278"/>
            <ac:spMk id="1223" creationId="{7E48638F-9D15-45E2-4779-F827259A947D}"/>
          </ac:spMkLst>
        </pc:spChg>
        <pc:spChg chg="mod">
          <ac:chgData name="Ujjwal Poudel" userId="9533e636-4533-4f86-a1bd-9dd42c41068c" providerId="ADAL" clId="{DB8D75C0-D3BE-466F-B716-AC3A18919A43}" dt="2023-12-06T20:29:48.529" v="3110"/>
          <ac:spMkLst>
            <pc:docMk/>
            <pc:sldMk cId="0" sldId="278"/>
            <ac:spMk id="1224" creationId="{0D366A73-0DBB-74A6-D13B-0189FC3F3DF8}"/>
          </ac:spMkLst>
        </pc:spChg>
        <pc:spChg chg="add mod">
          <ac:chgData name="Ujjwal Poudel" userId="9533e636-4533-4f86-a1bd-9dd42c41068c" providerId="ADAL" clId="{DB8D75C0-D3BE-466F-B716-AC3A18919A43}" dt="2023-12-06T20:30:57.667" v="3122" actId="255"/>
          <ac:spMkLst>
            <pc:docMk/>
            <pc:sldMk cId="0" sldId="278"/>
            <ac:spMk id="1225" creationId="{205FAA41-8582-B830-DDA0-D80B8388A2B3}"/>
          </ac:spMkLst>
        </pc:spChg>
        <pc:grpChg chg="add del mod">
          <ac:chgData name="Ujjwal Poudel" userId="9533e636-4533-4f86-a1bd-9dd42c41068c" providerId="ADAL" clId="{DB8D75C0-D3BE-466F-B716-AC3A18919A43}" dt="2023-12-06T20:29:33.040" v="3106" actId="478"/>
          <ac:grpSpMkLst>
            <pc:docMk/>
            <pc:sldMk cId="0" sldId="278"/>
            <ac:grpSpMk id="2" creationId="{406A9897-C54F-7B0F-0678-3B2374CCE4ED}"/>
          </ac:grpSpMkLst>
        </pc:grpChg>
        <pc:grpChg chg="add del mod">
          <ac:chgData name="Ujjwal Poudel" userId="9533e636-4533-4f86-a1bd-9dd42c41068c" providerId="ADAL" clId="{DB8D75C0-D3BE-466F-B716-AC3A18919A43}" dt="2023-12-06T20:29:33.040" v="3106" actId="478"/>
          <ac:grpSpMkLst>
            <pc:docMk/>
            <pc:sldMk cId="0" sldId="278"/>
            <ac:grpSpMk id="7" creationId="{0A4CEDB6-4744-2E6F-38B4-52979CC8BF0A}"/>
          </ac:grpSpMkLst>
        </pc:grpChg>
        <pc:grpChg chg="mod">
          <ac:chgData name="Ujjwal Poudel" userId="9533e636-4533-4f86-a1bd-9dd42c41068c" providerId="ADAL" clId="{DB8D75C0-D3BE-466F-B716-AC3A18919A43}" dt="2023-12-06T20:29:01.759" v="3104"/>
          <ac:grpSpMkLst>
            <pc:docMk/>
            <pc:sldMk cId="0" sldId="278"/>
            <ac:grpSpMk id="14" creationId="{4F6E6B0B-0F71-FF42-B86A-83548C4A23A1}"/>
          </ac:grpSpMkLst>
        </pc:grpChg>
        <pc:grpChg chg="add del mod">
          <ac:chgData name="Ujjwal Poudel" userId="9533e636-4533-4f86-a1bd-9dd42c41068c" providerId="ADAL" clId="{DB8D75C0-D3BE-466F-B716-AC3A18919A43}" dt="2023-12-06T20:29:33.040" v="3106" actId="478"/>
          <ac:grpSpMkLst>
            <pc:docMk/>
            <pc:sldMk cId="0" sldId="278"/>
            <ac:grpSpMk id="18" creationId="{E639D196-9BF2-B761-C745-E4DC0F4E32BC}"/>
          </ac:grpSpMkLst>
        </pc:grpChg>
        <pc:grpChg chg="add mod">
          <ac:chgData name="Ujjwal Poudel" userId="9533e636-4533-4f86-a1bd-9dd42c41068c" providerId="ADAL" clId="{DB8D75C0-D3BE-466F-B716-AC3A18919A43}" dt="2023-12-06T20:29:33.899" v="3107"/>
          <ac:grpSpMkLst>
            <pc:docMk/>
            <pc:sldMk cId="0" sldId="278"/>
            <ac:grpSpMk id="47" creationId="{03192EF8-7E1B-E83C-1A46-B99791B7F982}"/>
          </ac:grpSpMkLst>
        </pc:grpChg>
        <pc:grpChg chg="add mod">
          <ac:chgData name="Ujjwal Poudel" userId="9533e636-4533-4f86-a1bd-9dd42c41068c" providerId="ADAL" clId="{DB8D75C0-D3BE-466F-B716-AC3A18919A43}" dt="2023-12-06T20:29:33.899" v="3107"/>
          <ac:grpSpMkLst>
            <pc:docMk/>
            <pc:sldMk cId="0" sldId="278"/>
            <ac:grpSpMk id="52" creationId="{D9569DDD-9852-CCAE-0C34-D755A9B81DEF}"/>
          </ac:grpSpMkLst>
        </pc:grpChg>
        <pc:grpChg chg="mod">
          <ac:chgData name="Ujjwal Poudel" userId="9533e636-4533-4f86-a1bd-9dd42c41068c" providerId="ADAL" clId="{DB8D75C0-D3BE-466F-B716-AC3A18919A43}" dt="2023-12-06T20:29:33.899" v="3107"/>
          <ac:grpSpMkLst>
            <pc:docMk/>
            <pc:sldMk cId="0" sldId="278"/>
            <ac:grpSpMk id="59" creationId="{05CD6781-5F13-81BA-C49B-FACBC927378A}"/>
          </ac:grpSpMkLst>
        </pc:grpChg>
        <pc:grpChg chg="add mod">
          <ac:chgData name="Ujjwal Poudel" userId="9533e636-4533-4f86-a1bd-9dd42c41068c" providerId="ADAL" clId="{DB8D75C0-D3BE-466F-B716-AC3A18919A43}" dt="2023-12-06T20:29:33.899" v="3107"/>
          <ac:grpSpMkLst>
            <pc:docMk/>
            <pc:sldMk cId="0" sldId="278"/>
            <ac:grpSpMk id="63" creationId="{A7CEF793-4989-B891-3B93-58763969F124}"/>
          </ac:grpSpMkLst>
        </pc:grpChg>
        <pc:grpChg chg="add mod">
          <ac:chgData name="Ujjwal Poudel" userId="9533e636-4533-4f86-a1bd-9dd42c41068c" providerId="ADAL" clId="{DB8D75C0-D3BE-466F-B716-AC3A18919A43}" dt="2023-12-06T20:29:33.899" v="3107"/>
          <ac:grpSpMkLst>
            <pc:docMk/>
            <pc:sldMk cId="0" sldId="278"/>
            <ac:grpSpMk id="1180" creationId="{E17D0DD5-62AD-39BA-B6BC-F3F1DD8C3ED7}"/>
          </ac:grpSpMkLst>
        </pc:grpChg>
        <pc:grpChg chg="add del mod ord">
          <ac:chgData name="Ujjwal Poudel" userId="9533e636-4533-4f86-a1bd-9dd42c41068c" providerId="ADAL" clId="{DB8D75C0-D3BE-466F-B716-AC3A18919A43}" dt="2023-12-06T20:29:57.666" v="3114" actId="478"/>
          <ac:grpSpMkLst>
            <pc:docMk/>
            <pc:sldMk cId="0" sldId="278"/>
            <ac:grpSpMk id="1214" creationId="{6B9C9F8E-313D-A0D2-0995-995D5BCA8D08}"/>
          </ac:grpSpMkLst>
        </pc:grpChg>
        <pc:grpChg chg="mod">
          <ac:chgData name="Ujjwal Poudel" userId="9533e636-4533-4f86-a1bd-9dd42c41068c" providerId="ADAL" clId="{DB8D75C0-D3BE-466F-B716-AC3A18919A43}" dt="2023-12-06T20:29:48.529" v="3110"/>
          <ac:grpSpMkLst>
            <pc:docMk/>
            <pc:sldMk cId="0" sldId="278"/>
            <ac:grpSpMk id="1221" creationId="{EA104C01-2C52-A6A6-1C14-495763A60B93}"/>
          </ac:grpSpMkLst>
        </pc:grpChg>
        <pc:cxnChg chg="mod">
          <ac:chgData name="Ujjwal Poudel" userId="9533e636-4533-4f86-a1bd-9dd42c41068c" providerId="ADAL" clId="{DB8D75C0-D3BE-466F-B716-AC3A18919A43}" dt="2023-12-06T20:29:01.759" v="3104"/>
          <ac:cxnSpMkLst>
            <pc:docMk/>
            <pc:sldMk cId="0" sldId="278"/>
            <ac:cxnSpMk id="40" creationId="{7032DD30-0F3E-CD3E-E876-7AEC560C8824}"/>
          </ac:cxnSpMkLst>
        </pc:cxnChg>
        <pc:cxnChg chg="mod">
          <ac:chgData name="Ujjwal Poudel" userId="9533e636-4533-4f86-a1bd-9dd42c41068c" providerId="ADAL" clId="{DB8D75C0-D3BE-466F-B716-AC3A18919A43}" dt="2023-12-06T20:29:01.759" v="3104"/>
          <ac:cxnSpMkLst>
            <pc:docMk/>
            <pc:sldMk cId="0" sldId="278"/>
            <ac:cxnSpMk id="41" creationId="{24D722F8-1B3F-699E-F4F5-6B77D4BFCB59}"/>
          </ac:cxnSpMkLst>
        </pc:cxnChg>
        <pc:cxnChg chg="mod">
          <ac:chgData name="Ujjwal Poudel" userId="9533e636-4533-4f86-a1bd-9dd42c41068c" providerId="ADAL" clId="{DB8D75C0-D3BE-466F-B716-AC3A18919A43}" dt="2023-12-06T20:29:01.759" v="3104"/>
          <ac:cxnSpMkLst>
            <pc:docMk/>
            <pc:sldMk cId="0" sldId="278"/>
            <ac:cxnSpMk id="43" creationId="{0819709E-E4E4-1741-2100-C038A4ECC984}"/>
          </ac:cxnSpMkLst>
        </pc:cxnChg>
        <pc:cxnChg chg="mod">
          <ac:chgData name="Ujjwal Poudel" userId="9533e636-4533-4f86-a1bd-9dd42c41068c" providerId="ADAL" clId="{DB8D75C0-D3BE-466F-B716-AC3A18919A43}" dt="2023-12-06T20:29:01.759" v="3104"/>
          <ac:cxnSpMkLst>
            <pc:docMk/>
            <pc:sldMk cId="0" sldId="278"/>
            <ac:cxnSpMk id="44" creationId="{AB7CDDCC-B978-D5A6-F467-0D75C88CBA32}"/>
          </ac:cxnSpMkLst>
        </pc:cxnChg>
        <pc:cxnChg chg="mod">
          <ac:chgData name="Ujjwal Poudel" userId="9533e636-4533-4f86-a1bd-9dd42c41068c" providerId="ADAL" clId="{DB8D75C0-D3BE-466F-B716-AC3A18919A43}" dt="2023-12-06T20:29:33.899" v="3107"/>
          <ac:cxnSpMkLst>
            <pc:docMk/>
            <pc:sldMk cId="0" sldId="278"/>
            <ac:cxnSpMk id="1173" creationId="{2FF229B0-6FBB-33DA-843B-9F25C63CAA53}"/>
          </ac:cxnSpMkLst>
        </pc:cxnChg>
        <pc:cxnChg chg="mod">
          <ac:chgData name="Ujjwal Poudel" userId="9533e636-4533-4f86-a1bd-9dd42c41068c" providerId="ADAL" clId="{DB8D75C0-D3BE-466F-B716-AC3A18919A43}" dt="2023-12-06T20:29:33.899" v="3107"/>
          <ac:cxnSpMkLst>
            <pc:docMk/>
            <pc:sldMk cId="0" sldId="278"/>
            <ac:cxnSpMk id="1174" creationId="{EA899379-B48E-D1FA-AD31-5D72A3119729}"/>
          </ac:cxnSpMkLst>
        </pc:cxnChg>
        <pc:cxnChg chg="mod">
          <ac:chgData name="Ujjwal Poudel" userId="9533e636-4533-4f86-a1bd-9dd42c41068c" providerId="ADAL" clId="{DB8D75C0-D3BE-466F-B716-AC3A18919A43}" dt="2023-12-06T20:29:33.899" v="3107"/>
          <ac:cxnSpMkLst>
            <pc:docMk/>
            <pc:sldMk cId="0" sldId="278"/>
            <ac:cxnSpMk id="1176" creationId="{4F4BC873-7CBF-2958-D87B-9101CC439233}"/>
          </ac:cxnSpMkLst>
        </pc:cxnChg>
        <pc:cxnChg chg="mod">
          <ac:chgData name="Ujjwal Poudel" userId="9533e636-4533-4f86-a1bd-9dd42c41068c" providerId="ADAL" clId="{DB8D75C0-D3BE-466F-B716-AC3A18919A43}" dt="2023-12-06T20:29:33.899" v="3107"/>
          <ac:cxnSpMkLst>
            <pc:docMk/>
            <pc:sldMk cId="0" sldId="278"/>
            <ac:cxnSpMk id="1177" creationId="{192F2DB0-76DC-6111-E3B7-F76F6AFD9EEF}"/>
          </ac:cxnSpMkLst>
        </pc:cxnChg>
        <pc:cxnChg chg="mod">
          <ac:chgData name="Ujjwal Poudel" userId="9533e636-4533-4f86-a1bd-9dd42c41068c" providerId="ADAL" clId="{DB8D75C0-D3BE-466F-B716-AC3A18919A43}" dt="2023-12-06T20:29:33.899" v="3107"/>
          <ac:cxnSpMkLst>
            <pc:docMk/>
            <pc:sldMk cId="0" sldId="278"/>
            <ac:cxnSpMk id="1207" creationId="{C92BBE61-6162-1C3B-6C1F-AE9E2653B22A}"/>
          </ac:cxnSpMkLst>
        </pc:cxnChg>
        <pc:cxnChg chg="mod">
          <ac:chgData name="Ujjwal Poudel" userId="9533e636-4533-4f86-a1bd-9dd42c41068c" providerId="ADAL" clId="{DB8D75C0-D3BE-466F-B716-AC3A18919A43}" dt="2023-12-06T20:29:33.899" v="3107"/>
          <ac:cxnSpMkLst>
            <pc:docMk/>
            <pc:sldMk cId="0" sldId="278"/>
            <ac:cxnSpMk id="1208" creationId="{7EAF1C63-F586-5E7F-546A-B71894BB4D32}"/>
          </ac:cxnSpMkLst>
        </pc:cxnChg>
      </pc:sldChg>
      <pc:sldChg chg="del">
        <pc:chgData name="Ujjwal Poudel" userId="9533e636-4533-4f86-a1bd-9dd42c41068c" providerId="ADAL" clId="{DB8D75C0-D3BE-466F-B716-AC3A18919A43}" dt="2023-12-06T20:19:42.814" v="2907" actId="47"/>
        <pc:sldMkLst>
          <pc:docMk/>
          <pc:sldMk cId="0" sldId="279"/>
        </pc:sldMkLst>
      </pc:sldChg>
      <pc:sldChg chg="del">
        <pc:chgData name="Ujjwal Poudel" userId="9533e636-4533-4f86-a1bd-9dd42c41068c" providerId="ADAL" clId="{DB8D75C0-D3BE-466F-B716-AC3A18919A43}" dt="2023-12-06T20:19:42.765" v="2906" actId="47"/>
        <pc:sldMkLst>
          <pc:docMk/>
          <pc:sldMk cId="0" sldId="280"/>
        </pc:sldMkLst>
      </pc:sldChg>
      <pc:sldChg chg="del">
        <pc:chgData name="Ujjwal Poudel" userId="9533e636-4533-4f86-a1bd-9dd42c41068c" providerId="ADAL" clId="{DB8D75C0-D3BE-466F-B716-AC3A18919A43}" dt="2023-12-06T20:19:42.734" v="2905" actId="47"/>
        <pc:sldMkLst>
          <pc:docMk/>
          <pc:sldMk cId="0" sldId="281"/>
        </pc:sldMkLst>
      </pc:sldChg>
      <pc:sldChg chg="del">
        <pc:chgData name="Ujjwal Poudel" userId="9533e636-4533-4f86-a1bd-9dd42c41068c" providerId="ADAL" clId="{DB8D75C0-D3BE-466F-B716-AC3A18919A43}" dt="2023-12-06T20:19:42.256" v="2904" actId="47"/>
        <pc:sldMkLst>
          <pc:docMk/>
          <pc:sldMk cId="0" sldId="282"/>
        </pc:sldMkLst>
      </pc:sldChg>
      <pc:sldChg chg="del">
        <pc:chgData name="Ujjwal Poudel" userId="9533e636-4533-4f86-a1bd-9dd42c41068c" providerId="ADAL" clId="{DB8D75C0-D3BE-466F-B716-AC3A18919A43}" dt="2023-12-06T20:19:42.193" v="2903" actId="47"/>
        <pc:sldMkLst>
          <pc:docMk/>
          <pc:sldMk cId="0" sldId="283"/>
        </pc:sldMkLst>
      </pc:sldChg>
      <pc:sldChg chg="del">
        <pc:chgData name="Ujjwal Poudel" userId="9533e636-4533-4f86-a1bd-9dd42c41068c" providerId="ADAL" clId="{DB8D75C0-D3BE-466F-B716-AC3A18919A43}" dt="2023-12-06T20:19:41.887" v="2902" actId="47"/>
        <pc:sldMkLst>
          <pc:docMk/>
          <pc:sldMk cId="0" sldId="284"/>
        </pc:sldMkLst>
      </pc:sldChg>
      <pc:sldChg chg="del">
        <pc:chgData name="Ujjwal Poudel" userId="9533e636-4533-4f86-a1bd-9dd42c41068c" providerId="ADAL" clId="{DB8D75C0-D3BE-466F-B716-AC3A18919A43}" dt="2023-12-06T20:19:41.531" v="2901" actId="47"/>
        <pc:sldMkLst>
          <pc:docMk/>
          <pc:sldMk cId="0" sldId="285"/>
        </pc:sldMkLst>
      </pc:sldChg>
      <pc:sldChg chg="del">
        <pc:chgData name="Ujjwal Poudel" userId="9533e636-4533-4f86-a1bd-9dd42c41068c" providerId="ADAL" clId="{DB8D75C0-D3BE-466F-B716-AC3A18919A43}" dt="2023-12-06T20:19:41.401" v="2900" actId="47"/>
        <pc:sldMkLst>
          <pc:docMk/>
          <pc:sldMk cId="0" sldId="286"/>
        </pc:sldMkLst>
      </pc:sldChg>
      <pc:sldChg chg="del">
        <pc:chgData name="Ujjwal Poudel" userId="9533e636-4533-4f86-a1bd-9dd42c41068c" providerId="ADAL" clId="{DB8D75C0-D3BE-466F-B716-AC3A18919A43}" dt="2023-12-06T20:19:41.108" v="2899" actId="47"/>
        <pc:sldMkLst>
          <pc:docMk/>
          <pc:sldMk cId="0" sldId="287"/>
        </pc:sldMkLst>
      </pc:sldChg>
      <pc:sldChg chg="del">
        <pc:chgData name="Ujjwal Poudel" userId="9533e636-4533-4f86-a1bd-9dd42c41068c" providerId="ADAL" clId="{DB8D75C0-D3BE-466F-B716-AC3A18919A43}" dt="2023-12-06T20:19:40.954" v="2898" actId="47"/>
        <pc:sldMkLst>
          <pc:docMk/>
          <pc:sldMk cId="0" sldId="288"/>
        </pc:sldMkLst>
      </pc:sldChg>
      <pc:sldChg chg="del">
        <pc:chgData name="Ujjwal Poudel" userId="9533e636-4533-4f86-a1bd-9dd42c41068c" providerId="ADAL" clId="{DB8D75C0-D3BE-466F-B716-AC3A18919A43}" dt="2023-12-06T20:19:40.788" v="2897" actId="47"/>
        <pc:sldMkLst>
          <pc:docMk/>
          <pc:sldMk cId="0" sldId="289"/>
        </pc:sldMkLst>
      </pc:sldChg>
      <pc:sldChg chg="del">
        <pc:chgData name="Ujjwal Poudel" userId="9533e636-4533-4f86-a1bd-9dd42c41068c" providerId="ADAL" clId="{DB8D75C0-D3BE-466F-B716-AC3A18919A43}" dt="2023-12-06T20:19:40.602" v="2896" actId="47"/>
        <pc:sldMkLst>
          <pc:docMk/>
          <pc:sldMk cId="0" sldId="290"/>
        </pc:sldMkLst>
      </pc:sldChg>
      <pc:sldChg chg="del">
        <pc:chgData name="Ujjwal Poudel" userId="9533e636-4533-4f86-a1bd-9dd42c41068c" providerId="ADAL" clId="{DB8D75C0-D3BE-466F-B716-AC3A18919A43}" dt="2023-12-06T20:19:40.462" v="2895" actId="47"/>
        <pc:sldMkLst>
          <pc:docMk/>
          <pc:sldMk cId="0" sldId="291"/>
        </pc:sldMkLst>
      </pc:sldChg>
      <pc:sldChg chg="del">
        <pc:chgData name="Ujjwal Poudel" userId="9533e636-4533-4f86-a1bd-9dd42c41068c" providerId="ADAL" clId="{DB8D75C0-D3BE-466F-B716-AC3A18919A43}" dt="2023-12-06T20:19:40.295" v="2894" actId="47"/>
        <pc:sldMkLst>
          <pc:docMk/>
          <pc:sldMk cId="0" sldId="292"/>
        </pc:sldMkLst>
      </pc:sldChg>
      <pc:sldChg chg="del">
        <pc:chgData name="Ujjwal Poudel" userId="9533e636-4533-4f86-a1bd-9dd42c41068c" providerId="ADAL" clId="{DB8D75C0-D3BE-466F-B716-AC3A18919A43}" dt="2023-12-06T20:19:40.133" v="2893" actId="47"/>
        <pc:sldMkLst>
          <pc:docMk/>
          <pc:sldMk cId="0" sldId="293"/>
        </pc:sldMkLst>
      </pc:sldChg>
      <pc:sldChg chg="del">
        <pc:chgData name="Ujjwal Poudel" userId="9533e636-4533-4f86-a1bd-9dd42c41068c" providerId="ADAL" clId="{DB8D75C0-D3BE-466F-B716-AC3A18919A43}" dt="2023-12-06T20:19:39.960" v="2892" actId="47"/>
        <pc:sldMkLst>
          <pc:docMk/>
          <pc:sldMk cId="0" sldId="294"/>
        </pc:sldMkLst>
      </pc:sldChg>
      <pc:sldChg chg="del">
        <pc:chgData name="Ujjwal Poudel" userId="9533e636-4533-4f86-a1bd-9dd42c41068c" providerId="ADAL" clId="{DB8D75C0-D3BE-466F-B716-AC3A18919A43}" dt="2023-12-06T20:19:39.724" v="2891" actId="47"/>
        <pc:sldMkLst>
          <pc:docMk/>
          <pc:sldMk cId="0" sldId="295"/>
        </pc:sldMkLst>
      </pc:sldChg>
      <pc:sldChg chg="addSp delSp modSp add mod">
        <pc:chgData name="Ujjwal Poudel" userId="9533e636-4533-4f86-a1bd-9dd42c41068c" providerId="ADAL" clId="{DB8D75C0-D3BE-466F-B716-AC3A18919A43}" dt="2023-12-06T20:13:12.848" v="2627" actId="20577"/>
        <pc:sldMkLst>
          <pc:docMk/>
          <pc:sldMk cId="394422220" sldId="296"/>
        </pc:sldMkLst>
        <pc:spChg chg="mod">
          <ac:chgData name="Ujjwal Poudel" userId="9533e636-4533-4f86-a1bd-9dd42c41068c" providerId="ADAL" clId="{DB8D75C0-D3BE-466F-B716-AC3A18919A43}" dt="2023-12-06T20:13:12.848" v="2627" actId="20577"/>
          <ac:spMkLst>
            <pc:docMk/>
            <pc:sldMk cId="394422220" sldId="296"/>
            <ac:spMk id="732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00:01.506" v="2198" actId="478"/>
          <ac:spMkLst>
            <pc:docMk/>
            <pc:sldMk cId="394422220" sldId="296"/>
            <ac:spMk id="733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00:01.506" v="2198" actId="478"/>
          <ac:spMkLst>
            <pc:docMk/>
            <pc:sldMk cId="394422220" sldId="296"/>
            <ac:spMk id="734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00:06.206" v="2199" actId="478"/>
          <ac:spMkLst>
            <pc:docMk/>
            <pc:sldMk cId="394422220" sldId="296"/>
            <ac:spMk id="735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00:06.206" v="2199" actId="478"/>
          <ac:spMkLst>
            <pc:docMk/>
            <pc:sldMk cId="394422220" sldId="296"/>
            <ac:spMk id="736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19:59:58.951" v="2197" actId="478"/>
          <ac:spMkLst>
            <pc:docMk/>
            <pc:sldMk cId="394422220" sldId="296"/>
            <ac:spMk id="737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19:59:58.951" v="2197" actId="478"/>
          <ac:spMkLst>
            <pc:docMk/>
            <pc:sldMk cId="394422220" sldId="296"/>
            <ac:spMk id="738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19:59:58.951" v="2197" actId="478"/>
          <ac:spMkLst>
            <pc:docMk/>
            <pc:sldMk cId="394422220" sldId="296"/>
            <ac:spMk id="739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00:17.183" v="2201" actId="478"/>
          <ac:spMkLst>
            <pc:docMk/>
            <pc:sldMk cId="394422220" sldId="296"/>
            <ac:spMk id="740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00:17.183" v="2201" actId="478"/>
          <ac:spMkLst>
            <pc:docMk/>
            <pc:sldMk cId="394422220" sldId="296"/>
            <ac:spMk id="741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00:17.183" v="2201" actId="478"/>
          <ac:spMkLst>
            <pc:docMk/>
            <pc:sldMk cId="394422220" sldId="296"/>
            <ac:spMk id="742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00:01.506" v="2198" actId="478"/>
          <ac:spMkLst>
            <pc:docMk/>
            <pc:sldMk cId="394422220" sldId="296"/>
            <ac:spMk id="743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00:01.506" v="2198" actId="478"/>
          <ac:spMkLst>
            <pc:docMk/>
            <pc:sldMk cId="394422220" sldId="296"/>
            <ac:spMk id="744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00:06.206" v="2199" actId="478"/>
          <ac:spMkLst>
            <pc:docMk/>
            <pc:sldMk cId="394422220" sldId="296"/>
            <ac:spMk id="745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00:06.206" v="2199" actId="478"/>
          <ac:spMkLst>
            <pc:docMk/>
            <pc:sldMk cId="394422220" sldId="296"/>
            <ac:spMk id="746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00:01.506" v="2198" actId="478"/>
          <ac:spMkLst>
            <pc:docMk/>
            <pc:sldMk cId="394422220" sldId="296"/>
            <ac:spMk id="778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00:06.206" v="2199" actId="478"/>
          <ac:spMkLst>
            <pc:docMk/>
            <pc:sldMk cId="394422220" sldId="296"/>
            <ac:spMk id="779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00:01.506" v="2198" actId="478"/>
          <ac:spMkLst>
            <pc:docMk/>
            <pc:sldMk cId="394422220" sldId="296"/>
            <ac:spMk id="780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00:06.206" v="2199" actId="478"/>
          <ac:spMkLst>
            <pc:docMk/>
            <pc:sldMk cId="394422220" sldId="296"/>
            <ac:spMk id="781" creationId="{00000000-0000-0000-0000-000000000000}"/>
          </ac:spMkLst>
        </pc:spChg>
        <pc:grpChg chg="del">
          <ac:chgData name="Ujjwal Poudel" userId="9533e636-4533-4f86-a1bd-9dd42c41068c" providerId="ADAL" clId="{DB8D75C0-D3BE-466F-B716-AC3A18919A43}" dt="2023-12-06T19:59:58.951" v="2197" actId="478"/>
          <ac:grpSpMkLst>
            <pc:docMk/>
            <pc:sldMk cId="394422220" sldId="296"/>
            <ac:grpSpMk id="747" creationId="{00000000-0000-0000-0000-000000000000}"/>
          </ac:grpSpMkLst>
        </pc:grpChg>
        <pc:grpChg chg="del">
          <ac:chgData name="Ujjwal Poudel" userId="9533e636-4533-4f86-a1bd-9dd42c41068c" providerId="ADAL" clId="{DB8D75C0-D3BE-466F-B716-AC3A18919A43}" dt="2023-12-06T19:59:58.951" v="2197" actId="478"/>
          <ac:grpSpMkLst>
            <pc:docMk/>
            <pc:sldMk cId="394422220" sldId="296"/>
            <ac:grpSpMk id="750" creationId="{00000000-0000-0000-0000-000000000000}"/>
          </ac:grpSpMkLst>
        </pc:grpChg>
        <pc:grpChg chg="del">
          <ac:chgData name="Ujjwal Poudel" userId="9533e636-4533-4f86-a1bd-9dd42c41068c" providerId="ADAL" clId="{DB8D75C0-D3BE-466F-B716-AC3A18919A43}" dt="2023-12-06T19:59:58.951" v="2197" actId="478"/>
          <ac:grpSpMkLst>
            <pc:docMk/>
            <pc:sldMk cId="394422220" sldId="296"/>
            <ac:grpSpMk id="757" creationId="{00000000-0000-0000-0000-000000000000}"/>
          </ac:grpSpMkLst>
        </pc:grpChg>
        <pc:grpChg chg="del">
          <ac:chgData name="Ujjwal Poudel" userId="9533e636-4533-4f86-a1bd-9dd42c41068c" providerId="ADAL" clId="{DB8D75C0-D3BE-466F-B716-AC3A18919A43}" dt="2023-12-06T20:00:17.183" v="2201" actId="478"/>
          <ac:grpSpMkLst>
            <pc:docMk/>
            <pc:sldMk cId="394422220" sldId="296"/>
            <ac:grpSpMk id="760" creationId="{00000000-0000-0000-0000-000000000000}"/>
          </ac:grpSpMkLst>
        </pc:grpChg>
        <pc:grpChg chg="del">
          <ac:chgData name="Ujjwal Poudel" userId="9533e636-4533-4f86-a1bd-9dd42c41068c" providerId="ADAL" clId="{DB8D75C0-D3BE-466F-B716-AC3A18919A43}" dt="2023-12-06T20:00:17.183" v="2201" actId="478"/>
          <ac:grpSpMkLst>
            <pc:docMk/>
            <pc:sldMk cId="394422220" sldId="296"/>
            <ac:grpSpMk id="766" creationId="{00000000-0000-0000-0000-000000000000}"/>
          </ac:grpSpMkLst>
        </pc:grpChg>
        <pc:grpChg chg="del">
          <ac:chgData name="Ujjwal Poudel" userId="9533e636-4533-4f86-a1bd-9dd42c41068c" providerId="ADAL" clId="{DB8D75C0-D3BE-466F-B716-AC3A18919A43}" dt="2023-12-06T20:00:17.183" v="2201" actId="478"/>
          <ac:grpSpMkLst>
            <pc:docMk/>
            <pc:sldMk cId="394422220" sldId="296"/>
            <ac:grpSpMk id="769" creationId="{00000000-0000-0000-0000-000000000000}"/>
          </ac:grpSpMkLst>
        </pc:grpChg>
        <pc:picChg chg="del">
          <ac:chgData name="Ujjwal Poudel" userId="9533e636-4533-4f86-a1bd-9dd42c41068c" providerId="ADAL" clId="{DB8D75C0-D3BE-466F-B716-AC3A18919A43}" dt="2023-12-06T19:59:28.782" v="2191" actId="478"/>
          <ac:picMkLst>
            <pc:docMk/>
            <pc:sldMk cId="394422220" sldId="296"/>
            <ac:picMk id="3074" creationId="{1B97B550-FBC5-F4F8-15B3-8FAEBE396860}"/>
          </ac:picMkLst>
        </pc:picChg>
        <pc:picChg chg="add mod">
          <ac:chgData name="Ujjwal Poudel" userId="9533e636-4533-4f86-a1bd-9dd42c41068c" providerId="ADAL" clId="{DB8D75C0-D3BE-466F-B716-AC3A18919A43}" dt="2023-12-06T20:01:45.119" v="2208" actId="1076"/>
          <ac:picMkLst>
            <pc:docMk/>
            <pc:sldMk cId="394422220" sldId="296"/>
            <ac:picMk id="4098" creationId="{D2544249-5CFE-F627-FB9A-D9D14F8C188C}"/>
          </ac:picMkLst>
        </pc:picChg>
      </pc:sldChg>
      <pc:sldChg chg="addSp delSp add">
        <pc:chgData name="Ujjwal Poudel" userId="9533e636-4533-4f86-a1bd-9dd42c41068c" providerId="ADAL" clId="{DB8D75C0-D3BE-466F-B716-AC3A18919A43}" dt="2023-12-06T20:18:21.597" v="2881"/>
        <pc:sldMkLst>
          <pc:docMk/>
          <pc:sldMk cId="4096545972" sldId="297"/>
        </pc:sldMkLst>
        <pc:picChg chg="del">
          <ac:chgData name="Ujjwal Poudel" userId="9533e636-4533-4f86-a1bd-9dd42c41068c" providerId="ADAL" clId="{DB8D75C0-D3BE-466F-B716-AC3A18919A43}" dt="2023-12-06T20:18:16.201" v="2880" actId="478"/>
          <ac:picMkLst>
            <pc:docMk/>
            <pc:sldMk cId="4096545972" sldId="297"/>
            <ac:picMk id="5122" creationId="{73A96344-9696-79CF-36A9-CBCD6E42580E}"/>
          </ac:picMkLst>
        </pc:picChg>
        <pc:picChg chg="add">
          <ac:chgData name="Ujjwal Poudel" userId="9533e636-4533-4f86-a1bd-9dd42c41068c" providerId="ADAL" clId="{DB8D75C0-D3BE-466F-B716-AC3A18919A43}" dt="2023-12-06T20:18:21.597" v="2881"/>
          <ac:picMkLst>
            <pc:docMk/>
            <pc:sldMk cId="4096545972" sldId="297"/>
            <ac:picMk id="6146" creationId="{BB62730E-9FA8-5219-0327-F47B20B48824}"/>
          </ac:picMkLst>
        </pc:picChg>
      </pc:sldChg>
      <pc:sldChg chg="addSp delSp add">
        <pc:chgData name="Ujjwal Poudel" userId="9533e636-4533-4f86-a1bd-9dd42c41068c" providerId="ADAL" clId="{DB8D75C0-D3BE-466F-B716-AC3A18919A43}" dt="2023-12-06T20:18:36.954" v="2883"/>
        <pc:sldMkLst>
          <pc:docMk/>
          <pc:sldMk cId="3159528388" sldId="298"/>
        </pc:sldMkLst>
        <pc:picChg chg="del">
          <ac:chgData name="Ujjwal Poudel" userId="9533e636-4533-4f86-a1bd-9dd42c41068c" providerId="ADAL" clId="{DB8D75C0-D3BE-466F-B716-AC3A18919A43}" dt="2023-12-06T20:18:30.158" v="2882" actId="478"/>
          <ac:picMkLst>
            <pc:docMk/>
            <pc:sldMk cId="3159528388" sldId="298"/>
            <ac:picMk id="5122" creationId="{73A96344-9696-79CF-36A9-CBCD6E42580E}"/>
          </ac:picMkLst>
        </pc:picChg>
        <pc:picChg chg="add">
          <ac:chgData name="Ujjwal Poudel" userId="9533e636-4533-4f86-a1bd-9dd42c41068c" providerId="ADAL" clId="{DB8D75C0-D3BE-466F-B716-AC3A18919A43}" dt="2023-12-06T20:18:36.954" v="2883"/>
          <ac:picMkLst>
            <pc:docMk/>
            <pc:sldMk cId="3159528388" sldId="298"/>
            <ac:picMk id="7170" creationId="{B027A8A8-19BA-8721-013D-5706122AA993}"/>
          </ac:picMkLst>
        </pc:picChg>
      </pc:sldChg>
      <pc:sldChg chg="addSp delSp modSp add mod ord">
        <pc:chgData name="Ujjwal Poudel" userId="9533e636-4533-4f86-a1bd-9dd42c41068c" providerId="ADAL" clId="{DB8D75C0-D3BE-466F-B716-AC3A18919A43}" dt="2023-12-06T20:23:07.621" v="2984" actId="207"/>
        <pc:sldMkLst>
          <pc:docMk/>
          <pc:sldMk cId="2800561997" sldId="299"/>
        </pc:sldMkLst>
        <pc:spChg chg="add del mod">
          <ac:chgData name="Ujjwal Poudel" userId="9533e636-4533-4f86-a1bd-9dd42c41068c" providerId="ADAL" clId="{DB8D75C0-D3BE-466F-B716-AC3A18919A43}" dt="2023-12-06T20:20:35.436" v="2941" actId="478"/>
          <ac:spMkLst>
            <pc:docMk/>
            <pc:sldMk cId="2800561997" sldId="299"/>
            <ac:spMk id="3" creationId="{D2FBE77D-F214-DDE9-F3A4-51796F9589B5}"/>
          </ac:spMkLst>
        </pc:spChg>
        <pc:spChg chg="add del mod">
          <ac:chgData name="Ujjwal Poudel" userId="9533e636-4533-4f86-a1bd-9dd42c41068c" providerId="ADAL" clId="{DB8D75C0-D3BE-466F-B716-AC3A18919A43}" dt="2023-12-06T20:20:35.436" v="2941" actId="478"/>
          <ac:spMkLst>
            <pc:docMk/>
            <pc:sldMk cId="2800561997" sldId="299"/>
            <ac:spMk id="5" creationId="{A912618B-A940-DF79-E4F1-4B234EAE7EAA}"/>
          </ac:spMkLst>
        </pc:spChg>
        <pc:spChg chg="add del mod">
          <ac:chgData name="Ujjwal Poudel" userId="9533e636-4533-4f86-a1bd-9dd42c41068c" providerId="ADAL" clId="{DB8D75C0-D3BE-466F-B716-AC3A18919A43}" dt="2023-12-06T20:20:35.436" v="2941" actId="478"/>
          <ac:spMkLst>
            <pc:docMk/>
            <pc:sldMk cId="2800561997" sldId="299"/>
            <ac:spMk id="7" creationId="{755C2D50-2DFE-32AA-5288-27C5E48ADBFE}"/>
          </ac:spMkLst>
        </pc:spChg>
        <pc:spChg chg="add del mod">
          <ac:chgData name="Ujjwal Poudel" userId="9533e636-4533-4f86-a1bd-9dd42c41068c" providerId="ADAL" clId="{DB8D75C0-D3BE-466F-B716-AC3A18919A43}" dt="2023-12-06T20:20:35.436" v="2941" actId="478"/>
          <ac:spMkLst>
            <pc:docMk/>
            <pc:sldMk cId="2800561997" sldId="299"/>
            <ac:spMk id="9" creationId="{8045B8E9-FF9E-CCEA-961C-F8EBD7068A01}"/>
          </ac:spMkLst>
        </pc:spChg>
        <pc:spChg chg="del">
          <ac:chgData name="Ujjwal Poudel" userId="9533e636-4533-4f86-a1bd-9dd42c41068c" providerId="ADAL" clId="{DB8D75C0-D3BE-466F-B716-AC3A18919A43}" dt="2023-12-06T20:20:31.746" v="2940" actId="478"/>
          <ac:spMkLst>
            <pc:docMk/>
            <pc:sldMk cId="2800561997" sldId="299"/>
            <ac:spMk id="505" creationId="{00000000-0000-0000-0000-000000000000}"/>
          </ac:spMkLst>
        </pc:spChg>
        <pc:spChg chg="mod">
          <ac:chgData name="Ujjwal Poudel" userId="9533e636-4533-4f86-a1bd-9dd42c41068c" providerId="ADAL" clId="{DB8D75C0-D3BE-466F-B716-AC3A18919A43}" dt="2023-12-06T20:23:07.621" v="2984" actId="207"/>
          <ac:spMkLst>
            <pc:docMk/>
            <pc:sldMk cId="2800561997" sldId="299"/>
            <ac:spMk id="506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0:31.746" v="2940" actId="478"/>
          <ac:spMkLst>
            <pc:docMk/>
            <pc:sldMk cId="2800561997" sldId="299"/>
            <ac:spMk id="507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0:31.746" v="2940" actId="478"/>
          <ac:spMkLst>
            <pc:docMk/>
            <pc:sldMk cId="2800561997" sldId="299"/>
            <ac:spMk id="508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0:31.746" v="2940" actId="478"/>
          <ac:spMkLst>
            <pc:docMk/>
            <pc:sldMk cId="2800561997" sldId="299"/>
            <ac:spMk id="509" creationId="{00000000-0000-0000-0000-000000000000}"/>
          </ac:spMkLst>
        </pc:spChg>
        <pc:grpChg chg="del">
          <ac:chgData name="Ujjwal Poudel" userId="9533e636-4533-4f86-a1bd-9dd42c41068c" providerId="ADAL" clId="{DB8D75C0-D3BE-466F-B716-AC3A18919A43}" dt="2023-12-06T20:20:39.497" v="2942" actId="478"/>
          <ac:grpSpMkLst>
            <pc:docMk/>
            <pc:sldMk cId="2800561997" sldId="299"/>
            <ac:grpSpMk id="493" creationId="{00000000-0000-0000-0000-000000000000}"/>
          </ac:grpSpMkLst>
        </pc:grpChg>
        <pc:grpChg chg="del">
          <ac:chgData name="Ujjwal Poudel" userId="9533e636-4533-4f86-a1bd-9dd42c41068c" providerId="ADAL" clId="{DB8D75C0-D3BE-466F-B716-AC3A18919A43}" dt="2023-12-06T20:20:39.497" v="2942" actId="478"/>
          <ac:grpSpMkLst>
            <pc:docMk/>
            <pc:sldMk cId="2800561997" sldId="299"/>
            <ac:grpSpMk id="510" creationId="{00000000-0000-0000-0000-000000000000}"/>
          </ac:grpSpMkLst>
        </pc:grpChg>
        <pc:picChg chg="add mod">
          <ac:chgData name="Ujjwal Poudel" userId="9533e636-4533-4f86-a1bd-9dd42c41068c" providerId="ADAL" clId="{DB8D75C0-D3BE-466F-B716-AC3A18919A43}" dt="2023-12-06T20:21:59.334" v="2957" actId="1076"/>
          <ac:picMkLst>
            <pc:docMk/>
            <pc:sldMk cId="2800561997" sldId="299"/>
            <ac:picMk id="8194" creationId="{03B0FD96-F0CD-9147-DE78-AC74161822FB}"/>
          </ac:picMkLst>
        </pc:picChg>
      </pc:sldChg>
      <pc:sldChg chg="addSp delSp modSp add mod">
        <pc:chgData name="Ujjwal Poudel" userId="9533e636-4533-4f86-a1bd-9dd42c41068c" providerId="ADAL" clId="{DB8D75C0-D3BE-466F-B716-AC3A18919A43}" dt="2023-12-06T20:23:57.339" v="3023" actId="14100"/>
        <pc:sldMkLst>
          <pc:docMk/>
          <pc:sldMk cId="1933269000" sldId="300"/>
        </pc:sldMkLst>
        <pc:spChg chg="mod">
          <ac:chgData name="Ujjwal Poudel" userId="9533e636-4533-4f86-a1bd-9dd42c41068c" providerId="ADAL" clId="{DB8D75C0-D3BE-466F-B716-AC3A18919A43}" dt="2023-12-06T20:23:28.917" v="2996" actId="20577"/>
          <ac:spMkLst>
            <pc:docMk/>
            <pc:sldMk cId="1933269000" sldId="300"/>
            <ac:spMk id="506" creationId="{00000000-0000-0000-0000-000000000000}"/>
          </ac:spMkLst>
        </pc:spChg>
        <pc:picChg chg="del">
          <ac:chgData name="Ujjwal Poudel" userId="9533e636-4533-4f86-a1bd-9dd42c41068c" providerId="ADAL" clId="{DB8D75C0-D3BE-466F-B716-AC3A18919A43}" dt="2023-12-06T20:23:37.781" v="2997" actId="478"/>
          <ac:picMkLst>
            <pc:docMk/>
            <pc:sldMk cId="1933269000" sldId="300"/>
            <ac:picMk id="8194" creationId="{03B0FD96-F0CD-9147-DE78-AC74161822FB}"/>
          </ac:picMkLst>
        </pc:picChg>
        <pc:picChg chg="add mod">
          <ac:chgData name="Ujjwal Poudel" userId="9533e636-4533-4f86-a1bd-9dd42c41068c" providerId="ADAL" clId="{DB8D75C0-D3BE-466F-B716-AC3A18919A43}" dt="2023-12-06T20:23:57.339" v="3023" actId="14100"/>
          <ac:picMkLst>
            <pc:docMk/>
            <pc:sldMk cId="1933269000" sldId="300"/>
            <ac:picMk id="9218" creationId="{9D6F45A9-4AA5-4878-D4B5-A8AACD0F5CCA}"/>
          </ac:picMkLst>
        </pc:picChg>
      </pc:sldChg>
      <pc:sldChg chg="addSp delSp modSp add mod ord">
        <pc:chgData name="Ujjwal Poudel" userId="9533e636-4533-4f86-a1bd-9dd42c41068c" providerId="ADAL" clId="{DB8D75C0-D3BE-466F-B716-AC3A18919A43}" dt="2023-12-06T20:26:43.304" v="3054" actId="1076"/>
        <pc:sldMkLst>
          <pc:docMk/>
          <pc:sldMk cId="1366902697" sldId="301"/>
        </pc:sldMkLst>
        <pc:spChg chg="mod">
          <ac:chgData name="Ujjwal Poudel" userId="9533e636-4533-4f86-a1bd-9dd42c41068c" providerId="ADAL" clId="{DB8D75C0-D3BE-466F-B716-AC3A18919A43}" dt="2023-12-06T20:26:21.130" v="3050" actId="20577"/>
          <ac:spMkLst>
            <pc:docMk/>
            <pc:sldMk cId="1366902697" sldId="301"/>
            <ac:spMk id="708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6:30.983" v="3051" actId="478"/>
          <ac:spMkLst>
            <pc:docMk/>
            <pc:sldMk cId="1366902697" sldId="301"/>
            <ac:spMk id="709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6:30.983" v="3051" actId="478"/>
          <ac:spMkLst>
            <pc:docMk/>
            <pc:sldMk cId="1366902697" sldId="301"/>
            <ac:spMk id="710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6:30.983" v="3051" actId="478"/>
          <ac:spMkLst>
            <pc:docMk/>
            <pc:sldMk cId="1366902697" sldId="301"/>
            <ac:spMk id="711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6:30.983" v="3051" actId="478"/>
          <ac:spMkLst>
            <pc:docMk/>
            <pc:sldMk cId="1366902697" sldId="301"/>
            <ac:spMk id="712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6:30.983" v="3051" actId="478"/>
          <ac:spMkLst>
            <pc:docMk/>
            <pc:sldMk cId="1366902697" sldId="301"/>
            <ac:spMk id="713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6:30.983" v="3051" actId="478"/>
          <ac:spMkLst>
            <pc:docMk/>
            <pc:sldMk cId="1366902697" sldId="301"/>
            <ac:spMk id="714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6:30.983" v="3051" actId="478"/>
          <ac:spMkLst>
            <pc:docMk/>
            <pc:sldMk cId="1366902697" sldId="301"/>
            <ac:spMk id="716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6:30.983" v="3051" actId="478"/>
          <ac:spMkLst>
            <pc:docMk/>
            <pc:sldMk cId="1366902697" sldId="301"/>
            <ac:spMk id="717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6:30.983" v="3051" actId="478"/>
          <ac:spMkLst>
            <pc:docMk/>
            <pc:sldMk cId="1366902697" sldId="301"/>
            <ac:spMk id="718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6:30.983" v="3051" actId="478"/>
          <ac:spMkLst>
            <pc:docMk/>
            <pc:sldMk cId="1366902697" sldId="301"/>
            <ac:spMk id="719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6:30.983" v="3051" actId="478"/>
          <ac:spMkLst>
            <pc:docMk/>
            <pc:sldMk cId="1366902697" sldId="301"/>
            <ac:spMk id="720" creationId="{00000000-0000-0000-0000-000000000000}"/>
          </ac:spMkLst>
        </pc:spChg>
        <pc:spChg chg="del">
          <ac:chgData name="Ujjwal Poudel" userId="9533e636-4533-4f86-a1bd-9dd42c41068c" providerId="ADAL" clId="{DB8D75C0-D3BE-466F-B716-AC3A18919A43}" dt="2023-12-06T20:26:30.983" v="3051" actId="478"/>
          <ac:spMkLst>
            <pc:docMk/>
            <pc:sldMk cId="1366902697" sldId="301"/>
            <ac:spMk id="721" creationId="{00000000-0000-0000-0000-000000000000}"/>
          </ac:spMkLst>
        </pc:spChg>
        <pc:picChg chg="del">
          <ac:chgData name="Ujjwal Poudel" userId="9533e636-4533-4f86-a1bd-9dd42c41068c" providerId="ADAL" clId="{DB8D75C0-D3BE-466F-B716-AC3A18919A43}" dt="2023-12-06T20:26:30.983" v="3051" actId="478"/>
          <ac:picMkLst>
            <pc:docMk/>
            <pc:sldMk cId="1366902697" sldId="301"/>
            <ac:picMk id="2050" creationId="{9374A10D-070F-BE33-30B7-8DC80C2475D9}"/>
          </ac:picMkLst>
        </pc:picChg>
        <pc:picChg chg="add mod">
          <ac:chgData name="Ujjwal Poudel" userId="9533e636-4533-4f86-a1bd-9dd42c41068c" providerId="ADAL" clId="{DB8D75C0-D3BE-466F-B716-AC3A18919A43}" dt="2023-12-06T20:26:43.304" v="3054" actId="1076"/>
          <ac:picMkLst>
            <pc:docMk/>
            <pc:sldMk cId="1366902697" sldId="301"/>
            <ac:picMk id="10242" creationId="{18ACB18C-A476-870D-E9A5-63E09E159D76}"/>
          </ac:picMkLst>
        </pc:picChg>
      </pc:sldChg>
      <pc:sldMasterChg chg="addSldLayout delSldLayout">
        <pc:chgData name="Ujjwal Poudel" userId="9533e636-4533-4f86-a1bd-9dd42c41068c" providerId="ADAL" clId="{DB8D75C0-D3BE-466F-B716-AC3A18919A43}" dt="2023-12-06T20:31:06.804" v="3123" actId="2696"/>
        <pc:sldMasterMkLst>
          <pc:docMk/>
          <pc:sldMasterMk cId="0" sldId="2147483671"/>
        </pc:sldMasterMkLst>
        <pc:sldLayoutChg chg="del">
          <pc:chgData name="Ujjwal Poudel" userId="9533e636-4533-4f86-a1bd-9dd42c41068c" providerId="ADAL" clId="{DB8D75C0-D3BE-466F-B716-AC3A18919A43}" dt="2023-12-06T19:06:26.529" v="110" actId="47"/>
          <pc:sldLayoutMkLst>
            <pc:docMk/>
            <pc:sldMasterMk cId="0" sldId="2147483671"/>
            <pc:sldLayoutMk cId="0" sldId="2147483649"/>
          </pc:sldLayoutMkLst>
        </pc:sldLayoutChg>
        <pc:sldLayoutChg chg="del">
          <pc:chgData name="Ujjwal Poudel" userId="9533e636-4533-4f86-a1bd-9dd42c41068c" providerId="ADAL" clId="{DB8D75C0-D3BE-466F-B716-AC3A18919A43}" dt="2023-12-06T19:06:19.322" v="109" actId="47"/>
          <pc:sldLayoutMkLst>
            <pc:docMk/>
            <pc:sldMasterMk cId="0" sldId="2147483671"/>
            <pc:sldLayoutMk cId="0" sldId="2147483653"/>
          </pc:sldLayoutMkLst>
        </pc:sldLayoutChg>
        <pc:sldLayoutChg chg="add del">
          <pc:chgData name="Ujjwal Poudel" userId="9533e636-4533-4f86-a1bd-9dd42c41068c" providerId="ADAL" clId="{DB8D75C0-D3BE-466F-B716-AC3A18919A43}" dt="2023-12-06T19:29:52.384" v="635" actId="47"/>
          <pc:sldLayoutMkLst>
            <pc:docMk/>
            <pc:sldMasterMk cId="0" sldId="2147483671"/>
            <pc:sldLayoutMk cId="0" sldId="2147483660"/>
          </pc:sldLayoutMkLst>
        </pc:sldLayoutChg>
        <pc:sldLayoutChg chg="del">
          <pc:chgData name="Ujjwal Poudel" userId="9533e636-4533-4f86-a1bd-9dd42c41068c" providerId="ADAL" clId="{DB8D75C0-D3BE-466F-B716-AC3A18919A43}" dt="2023-12-06T20:19:27.686" v="2890" actId="47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Ujjwal Poudel" userId="9533e636-4533-4f86-a1bd-9dd42c41068c" providerId="ADAL" clId="{DB8D75C0-D3BE-466F-B716-AC3A18919A43}" dt="2023-12-06T20:19:22.605" v="2889" actId="47"/>
          <pc:sldLayoutMkLst>
            <pc:docMk/>
            <pc:sldMasterMk cId="0" sldId="2147483671"/>
            <pc:sldLayoutMk cId="0" sldId="2147483665"/>
          </pc:sldLayoutMkLst>
        </pc:sldLayoutChg>
        <pc:sldLayoutChg chg="del">
          <pc:chgData name="Ujjwal Poudel" userId="9533e636-4533-4f86-a1bd-9dd42c41068c" providerId="ADAL" clId="{DB8D75C0-D3BE-466F-B716-AC3A18919A43}" dt="2023-12-06T20:31:06.804" v="3123" actId="2696"/>
          <pc:sldLayoutMkLst>
            <pc:docMk/>
            <pc:sldMasterMk cId="0" sldId="2147483671"/>
            <pc:sldLayoutMk cId="0" sldId="2147483666"/>
          </pc:sldLayoutMkLst>
        </pc:sldLayoutChg>
      </pc:sldMasterChg>
      <pc:sldMasterChg chg="add del addSldLayout delSldLayout">
        <pc:chgData name="Ujjwal Poudel" userId="9533e636-4533-4f86-a1bd-9dd42c41068c" providerId="ADAL" clId="{DB8D75C0-D3BE-466F-B716-AC3A18919A43}" dt="2023-12-06T20:19:45.163" v="2909" actId="47"/>
        <pc:sldMasterMkLst>
          <pc:docMk/>
          <pc:sldMasterMk cId="0" sldId="2147483672"/>
        </pc:sldMasterMkLst>
        <pc:sldLayoutChg chg="del">
          <pc:chgData name="Ujjwal Poudel" userId="9533e636-4533-4f86-a1bd-9dd42c41068c" providerId="ADAL" clId="{DB8D75C0-D3BE-466F-B716-AC3A18919A43}" dt="2023-12-06T20:19:42.193" v="2903" actId="47"/>
          <pc:sldLayoutMkLst>
            <pc:docMk/>
            <pc:sldMasterMk cId="0" sldId="2147483672"/>
            <pc:sldLayoutMk cId="0" sldId="2147483669"/>
          </pc:sldLayoutMkLst>
        </pc:sldLayoutChg>
        <pc:sldLayoutChg chg="add del">
          <pc:chgData name="Ujjwal Poudel" userId="9533e636-4533-4f86-a1bd-9dd42c41068c" providerId="ADAL" clId="{DB8D75C0-D3BE-466F-B716-AC3A18919A43}" dt="2023-12-06T20:19:45.163" v="2909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97b58b23f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97b58b23f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97b58b23f5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297b58b23f5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97b58b23f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97b58b23f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97b58b23f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97b58b23f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538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97b58b23f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97b58b23f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763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695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466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97b58b23f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97b58b23f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93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97b58b23f5_0_4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297b58b23f5_0_4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97b58b23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97b58b23f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97b58b23f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97b58b23f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97b58b23f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97b58b23f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97b58b23f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97b58b23f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97b58b23f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97b58b23f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97b58b23f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97b58b23f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67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97476" y="273219"/>
            <a:ext cx="1331113" cy="4816060"/>
            <a:chOff x="6414428" y="1394970"/>
            <a:chExt cx="868986" cy="3144053"/>
          </a:xfrm>
        </p:grpSpPr>
        <p:sp>
          <p:nvSpPr>
            <p:cNvPr id="10" name="Google Shape;10;p2"/>
            <p:cNvSpPr/>
            <p:nvPr/>
          </p:nvSpPr>
          <p:spPr>
            <a:xfrm>
              <a:off x="7124663" y="1421169"/>
              <a:ext cx="158750" cy="147637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46" y="54"/>
                  </a:moveTo>
                  <a:cubicBezTo>
                    <a:pt x="49" y="48"/>
                    <a:pt x="52" y="40"/>
                    <a:pt x="55" y="33"/>
                  </a:cubicBezTo>
                  <a:cubicBezTo>
                    <a:pt x="56" y="28"/>
                    <a:pt x="58" y="24"/>
                    <a:pt x="57" y="19"/>
                  </a:cubicBezTo>
                  <a:cubicBezTo>
                    <a:pt x="57" y="14"/>
                    <a:pt x="56" y="9"/>
                    <a:pt x="52" y="5"/>
                  </a:cubicBezTo>
                  <a:cubicBezTo>
                    <a:pt x="48" y="1"/>
                    <a:pt x="42" y="0"/>
                    <a:pt x="36" y="2"/>
                  </a:cubicBezTo>
                  <a:cubicBezTo>
                    <a:pt x="31" y="4"/>
                    <a:pt x="27" y="9"/>
                    <a:pt x="27" y="15"/>
                  </a:cubicBezTo>
                  <a:cubicBezTo>
                    <a:pt x="20" y="11"/>
                    <a:pt x="12" y="12"/>
                    <a:pt x="6" y="18"/>
                  </a:cubicBezTo>
                  <a:cubicBezTo>
                    <a:pt x="1" y="23"/>
                    <a:pt x="0" y="32"/>
                    <a:pt x="4" y="38"/>
                  </a:cubicBezTo>
                  <a:cubicBezTo>
                    <a:pt x="7" y="44"/>
                    <a:pt x="14" y="47"/>
                    <a:pt x="20" y="49"/>
                  </a:cubicBezTo>
                  <a:cubicBezTo>
                    <a:pt x="29" y="52"/>
                    <a:pt x="36" y="54"/>
                    <a:pt x="46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69003" y="1394970"/>
              <a:ext cx="109538" cy="98425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6" y="36"/>
                  </a:moveTo>
                  <a:cubicBezTo>
                    <a:pt x="21" y="34"/>
                    <a:pt x="25" y="32"/>
                    <a:pt x="30" y="29"/>
                  </a:cubicBezTo>
                  <a:cubicBezTo>
                    <a:pt x="32" y="27"/>
                    <a:pt x="35" y="25"/>
                    <a:pt x="37" y="22"/>
                  </a:cubicBezTo>
                  <a:cubicBezTo>
                    <a:pt x="39" y="20"/>
                    <a:pt x="40" y="16"/>
                    <a:pt x="40" y="13"/>
                  </a:cubicBezTo>
                  <a:cubicBezTo>
                    <a:pt x="39" y="9"/>
                    <a:pt x="36" y="6"/>
                    <a:pt x="33" y="5"/>
                  </a:cubicBezTo>
                  <a:cubicBezTo>
                    <a:pt x="29" y="3"/>
                    <a:pt x="24" y="5"/>
                    <a:pt x="22" y="8"/>
                  </a:cubicBezTo>
                  <a:cubicBezTo>
                    <a:pt x="20" y="3"/>
                    <a:pt x="15" y="0"/>
                    <a:pt x="10" y="1"/>
                  </a:cubicBezTo>
                  <a:cubicBezTo>
                    <a:pt x="5" y="1"/>
                    <a:pt x="1" y="6"/>
                    <a:pt x="0" y="11"/>
                  </a:cubicBezTo>
                  <a:cubicBezTo>
                    <a:pt x="0" y="15"/>
                    <a:pt x="2" y="19"/>
                    <a:pt x="4" y="23"/>
                  </a:cubicBezTo>
                  <a:cubicBezTo>
                    <a:pt x="8" y="28"/>
                    <a:pt x="11" y="32"/>
                    <a:pt x="1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2016411">
              <a:off x="6445905" y="4323196"/>
              <a:ext cx="201612" cy="174625"/>
            </a:xfrm>
            <a:custGeom>
              <a:avLst/>
              <a:gdLst/>
              <a:ahLst/>
              <a:cxnLst/>
              <a:rect l="l" t="t" r="r" b="b"/>
              <a:pathLst>
                <a:path w="74" h="64" extrusionOk="0">
                  <a:moveTo>
                    <a:pt x="40" y="64"/>
                  </a:moveTo>
                  <a:cubicBezTo>
                    <a:pt x="48" y="58"/>
                    <a:pt x="55" y="51"/>
                    <a:pt x="61" y="44"/>
                  </a:cubicBezTo>
                  <a:cubicBezTo>
                    <a:pt x="65" y="40"/>
                    <a:pt x="69" y="35"/>
                    <a:pt x="71" y="29"/>
                  </a:cubicBezTo>
                  <a:cubicBezTo>
                    <a:pt x="73" y="24"/>
                    <a:pt x="74" y="17"/>
                    <a:pt x="71" y="12"/>
                  </a:cubicBezTo>
                  <a:cubicBezTo>
                    <a:pt x="69" y="5"/>
                    <a:pt x="62" y="1"/>
                    <a:pt x="55" y="0"/>
                  </a:cubicBezTo>
                  <a:cubicBezTo>
                    <a:pt x="48" y="0"/>
                    <a:pt x="41" y="4"/>
                    <a:pt x="38" y="11"/>
                  </a:cubicBezTo>
                  <a:cubicBezTo>
                    <a:pt x="32" y="3"/>
                    <a:pt x="22" y="0"/>
                    <a:pt x="14" y="4"/>
                  </a:cubicBezTo>
                  <a:cubicBezTo>
                    <a:pt x="5" y="7"/>
                    <a:pt x="0" y="17"/>
                    <a:pt x="1" y="26"/>
                  </a:cubicBezTo>
                  <a:cubicBezTo>
                    <a:pt x="2" y="34"/>
                    <a:pt x="8" y="40"/>
                    <a:pt x="14" y="46"/>
                  </a:cubicBezTo>
                  <a:cubicBezTo>
                    <a:pt x="22" y="53"/>
                    <a:pt x="30" y="59"/>
                    <a:pt x="40" y="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461949" y="-730282"/>
            <a:ext cx="10161340" cy="6357456"/>
            <a:chOff x="-461949" y="-730282"/>
            <a:chExt cx="10161340" cy="6357456"/>
          </a:xfrm>
        </p:grpSpPr>
        <p:sp>
          <p:nvSpPr>
            <p:cNvPr id="14" name="Google Shape;14;p2"/>
            <p:cNvSpPr/>
            <p:nvPr/>
          </p:nvSpPr>
          <p:spPr>
            <a:xfrm>
              <a:off x="5062001" y="-730282"/>
              <a:ext cx="4637390" cy="1513178"/>
            </a:xfrm>
            <a:custGeom>
              <a:avLst/>
              <a:gdLst/>
              <a:ahLst/>
              <a:cxnLst/>
              <a:rect l="l" t="t" r="r" b="b"/>
              <a:pathLst>
                <a:path w="3392" h="1107" extrusionOk="0">
                  <a:moveTo>
                    <a:pt x="808" y="0"/>
                  </a:moveTo>
                  <a:cubicBezTo>
                    <a:pt x="623" y="0"/>
                    <a:pt x="623" y="0"/>
                    <a:pt x="623" y="0"/>
                  </a:cubicBezTo>
                  <a:cubicBezTo>
                    <a:pt x="442" y="284"/>
                    <a:pt x="0" y="1107"/>
                    <a:pt x="952" y="1107"/>
                  </a:cubicBezTo>
                  <a:cubicBezTo>
                    <a:pt x="1036" y="1107"/>
                    <a:pt x="1130" y="1101"/>
                    <a:pt x="1237" y="1087"/>
                  </a:cubicBezTo>
                  <a:cubicBezTo>
                    <a:pt x="2175" y="967"/>
                    <a:pt x="2572" y="621"/>
                    <a:pt x="2926" y="621"/>
                  </a:cubicBezTo>
                  <a:cubicBezTo>
                    <a:pt x="3077" y="621"/>
                    <a:pt x="3219" y="683"/>
                    <a:pt x="3392" y="852"/>
                  </a:cubicBezTo>
                  <a:cubicBezTo>
                    <a:pt x="3392" y="756"/>
                    <a:pt x="3392" y="756"/>
                    <a:pt x="3392" y="756"/>
                  </a:cubicBezTo>
                  <a:cubicBezTo>
                    <a:pt x="3243" y="577"/>
                    <a:pt x="3113" y="513"/>
                    <a:pt x="2963" y="513"/>
                  </a:cubicBezTo>
                  <a:cubicBezTo>
                    <a:pt x="2653" y="513"/>
                    <a:pt x="2258" y="788"/>
                    <a:pt x="1428" y="874"/>
                  </a:cubicBezTo>
                  <a:cubicBezTo>
                    <a:pt x="1346" y="883"/>
                    <a:pt x="1272" y="887"/>
                    <a:pt x="1205" y="887"/>
                  </a:cubicBezTo>
                  <a:cubicBezTo>
                    <a:pt x="430" y="887"/>
                    <a:pt x="607" y="352"/>
                    <a:pt x="80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61949" y="3354489"/>
              <a:ext cx="4987938" cy="2272685"/>
            </a:xfrm>
            <a:custGeom>
              <a:avLst/>
              <a:gdLst/>
              <a:ahLst/>
              <a:cxnLst/>
              <a:rect l="l" t="t" r="r" b="b"/>
              <a:pathLst>
                <a:path w="3648" h="1662" extrusionOk="0">
                  <a:moveTo>
                    <a:pt x="0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201" y="463"/>
                    <a:pt x="578" y="936"/>
                    <a:pt x="1269" y="1030"/>
                  </a:cubicBezTo>
                  <a:cubicBezTo>
                    <a:pt x="2219" y="1160"/>
                    <a:pt x="2799" y="1251"/>
                    <a:pt x="3294" y="1662"/>
                  </a:cubicBezTo>
                  <a:cubicBezTo>
                    <a:pt x="3648" y="1662"/>
                    <a:pt x="3648" y="1662"/>
                    <a:pt x="3648" y="1662"/>
                  </a:cubicBezTo>
                  <a:cubicBezTo>
                    <a:pt x="3163" y="1044"/>
                    <a:pt x="2442" y="967"/>
                    <a:pt x="1318" y="891"/>
                  </a:cubicBezTo>
                  <a:cubicBezTo>
                    <a:pt x="591" y="842"/>
                    <a:pt x="201" y="363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223475"/>
            <a:ext cx="4241400" cy="22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444250"/>
            <a:ext cx="4241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3"/>
          <p:cNvGrpSpPr/>
          <p:nvPr/>
        </p:nvGrpSpPr>
        <p:grpSpPr>
          <a:xfrm>
            <a:off x="7581651" y="-115600"/>
            <a:ext cx="1487600" cy="1281950"/>
            <a:chOff x="7581651" y="-115600"/>
            <a:chExt cx="1487600" cy="1281950"/>
          </a:xfrm>
        </p:grpSpPr>
        <p:sp>
          <p:nvSpPr>
            <p:cNvPr id="124" name="Google Shape;124;p13"/>
            <p:cNvSpPr/>
            <p:nvPr/>
          </p:nvSpPr>
          <p:spPr>
            <a:xfrm>
              <a:off x="8291376" y="737725"/>
              <a:ext cx="777875" cy="428625"/>
            </a:xfrm>
            <a:custGeom>
              <a:avLst/>
              <a:gdLst/>
              <a:ahLst/>
              <a:cxnLst/>
              <a:rect l="l" t="t" r="r" b="b"/>
              <a:pathLst>
                <a:path w="285" h="157" extrusionOk="0">
                  <a:moveTo>
                    <a:pt x="243" y="74"/>
                  </a:moveTo>
                  <a:cubicBezTo>
                    <a:pt x="240" y="74"/>
                    <a:pt x="238" y="74"/>
                    <a:pt x="235" y="75"/>
                  </a:cubicBezTo>
                  <a:cubicBezTo>
                    <a:pt x="235" y="74"/>
                    <a:pt x="235" y="74"/>
                    <a:pt x="235" y="74"/>
                  </a:cubicBezTo>
                  <a:cubicBezTo>
                    <a:pt x="235" y="51"/>
                    <a:pt x="216" y="32"/>
                    <a:pt x="193" y="32"/>
                  </a:cubicBezTo>
                  <a:cubicBezTo>
                    <a:pt x="186" y="32"/>
                    <a:pt x="179" y="34"/>
                    <a:pt x="173" y="37"/>
                  </a:cubicBezTo>
                  <a:cubicBezTo>
                    <a:pt x="171" y="16"/>
                    <a:pt x="153" y="0"/>
                    <a:pt x="132" y="0"/>
                  </a:cubicBezTo>
                  <a:cubicBezTo>
                    <a:pt x="109" y="0"/>
                    <a:pt x="90" y="18"/>
                    <a:pt x="90" y="41"/>
                  </a:cubicBezTo>
                  <a:cubicBezTo>
                    <a:pt x="70" y="41"/>
                    <a:pt x="53" y="56"/>
                    <a:pt x="50" y="75"/>
                  </a:cubicBezTo>
                  <a:cubicBezTo>
                    <a:pt x="47" y="74"/>
                    <a:pt x="45" y="74"/>
                    <a:pt x="42" y="74"/>
                  </a:cubicBezTo>
                  <a:cubicBezTo>
                    <a:pt x="19" y="74"/>
                    <a:pt x="0" y="92"/>
                    <a:pt x="0" y="115"/>
                  </a:cubicBezTo>
                  <a:cubicBezTo>
                    <a:pt x="0" y="138"/>
                    <a:pt x="19" y="157"/>
                    <a:pt x="42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66" y="157"/>
                    <a:pt x="285" y="138"/>
                    <a:pt x="285" y="115"/>
                  </a:cubicBezTo>
                  <a:cubicBezTo>
                    <a:pt x="285" y="92"/>
                    <a:pt x="266" y="74"/>
                    <a:pt x="243" y="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7581651" y="-115600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3"/>
          <p:cNvGrpSpPr/>
          <p:nvPr/>
        </p:nvGrpSpPr>
        <p:grpSpPr>
          <a:xfrm>
            <a:off x="-588849" y="-1173807"/>
            <a:ext cx="4987938" cy="7074856"/>
            <a:chOff x="-588849" y="-1173807"/>
            <a:chExt cx="4987938" cy="7074856"/>
          </a:xfrm>
        </p:grpSpPr>
        <p:sp>
          <p:nvSpPr>
            <p:cNvPr id="127" name="Google Shape;127;p13"/>
            <p:cNvSpPr/>
            <p:nvPr/>
          </p:nvSpPr>
          <p:spPr>
            <a:xfrm>
              <a:off x="-522374" y="-1173807"/>
              <a:ext cx="4637390" cy="1513178"/>
            </a:xfrm>
            <a:custGeom>
              <a:avLst/>
              <a:gdLst/>
              <a:ahLst/>
              <a:cxnLst/>
              <a:rect l="l" t="t" r="r" b="b"/>
              <a:pathLst>
                <a:path w="3392" h="1107" extrusionOk="0">
                  <a:moveTo>
                    <a:pt x="808" y="0"/>
                  </a:moveTo>
                  <a:cubicBezTo>
                    <a:pt x="623" y="0"/>
                    <a:pt x="623" y="0"/>
                    <a:pt x="623" y="0"/>
                  </a:cubicBezTo>
                  <a:cubicBezTo>
                    <a:pt x="442" y="284"/>
                    <a:pt x="0" y="1107"/>
                    <a:pt x="952" y="1107"/>
                  </a:cubicBezTo>
                  <a:cubicBezTo>
                    <a:pt x="1036" y="1107"/>
                    <a:pt x="1130" y="1101"/>
                    <a:pt x="1237" y="1087"/>
                  </a:cubicBezTo>
                  <a:cubicBezTo>
                    <a:pt x="2175" y="967"/>
                    <a:pt x="2572" y="621"/>
                    <a:pt x="2926" y="621"/>
                  </a:cubicBezTo>
                  <a:cubicBezTo>
                    <a:pt x="3077" y="621"/>
                    <a:pt x="3219" y="683"/>
                    <a:pt x="3392" y="852"/>
                  </a:cubicBezTo>
                  <a:cubicBezTo>
                    <a:pt x="3392" y="756"/>
                    <a:pt x="3392" y="756"/>
                    <a:pt x="3392" y="756"/>
                  </a:cubicBezTo>
                  <a:cubicBezTo>
                    <a:pt x="3243" y="577"/>
                    <a:pt x="3113" y="513"/>
                    <a:pt x="2963" y="513"/>
                  </a:cubicBezTo>
                  <a:cubicBezTo>
                    <a:pt x="2653" y="513"/>
                    <a:pt x="2258" y="788"/>
                    <a:pt x="1428" y="874"/>
                  </a:cubicBezTo>
                  <a:cubicBezTo>
                    <a:pt x="1346" y="883"/>
                    <a:pt x="1272" y="887"/>
                    <a:pt x="1205" y="887"/>
                  </a:cubicBezTo>
                  <a:cubicBezTo>
                    <a:pt x="430" y="887"/>
                    <a:pt x="607" y="352"/>
                    <a:pt x="80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-588849" y="3628364"/>
              <a:ext cx="4987938" cy="2272685"/>
            </a:xfrm>
            <a:custGeom>
              <a:avLst/>
              <a:gdLst/>
              <a:ahLst/>
              <a:cxnLst/>
              <a:rect l="l" t="t" r="r" b="b"/>
              <a:pathLst>
                <a:path w="3648" h="1662" extrusionOk="0">
                  <a:moveTo>
                    <a:pt x="0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201" y="463"/>
                    <a:pt x="578" y="936"/>
                    <a:pt x="1269" y="1030"/>
                  </a:cubicBezTo>
                  <a:cubicBezTo>
                    <a:pt x="2219" y="1160"/>
                    <a:pt x="2799" y="1251"/>
                    <a:pt x="3294" y="1662"/>
                  </a:cubicBezTo>
                  <a:cubicBezTo>
                    <a:pt x="3648" y="1662"/>
                    <a:pt x="3648" y="1662"/>
                    <a:pt x="3648" y="1662"/>
                  </a:cubicBezTo>
                  <a:cubicBezTo>
                    <a:pt x="3163" y="1044"/>
                    <a:pt x="2442" y="967"/>
                    <a:pt x="1318" y="891"/>
                  </a:cubicBezTo>
                  <a:cubicBezTo>
                    <a:pt x="591" y="842"/>
                    <a:pt x="201" y="363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47865" y="179751"/>
            <a:ext cx="8481400" cy="4817953"/>
            <a:chOff x="6512606" y="1333951"/>
            <a:chExt cx="5536885" cy="3145289"/>
          </a:xfrm>
        </p:grpSpPr>
        <p:sp>
          <p:nvSpPr>
            <p:cNvPr id="130" name="Google Shape;130;p13"/>
            <p:cNvSpPr/>
            <p:nvPr/>
          </p:nvSpPr>
          <p:spPr>
            <a:xfrm>
              <a:off x="6512606" y="1333951"/>
              <a:ext cx="158750" cy="147637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46" y="54"/>
                  </a:moveTo>
                  <a:cubicBezTo>
                    <a:pt x="49" y="48"/>
                    <a:pt x="52" y="40"/>
                    <a:pt x="55" y="33"/>
                  </a:cubicBezTo>
                  <a:cubicBezTo>
                    <a:pt x="56" y="28"/>
                    <a:pt x="58" y="24"/>
                    <a:pt x="57" y="19"/>
                  </a:cubicBezTo>
                  <a:cubicBezTo>
                    <a:pt x="57" y="14"/>
                    <a:pt x="56" y="9"/>
                    <a:pt x="52" y="5"/>
                  </a:cubicBezTo>
                  <a:cubicBezTo>
                    <a:pt x="48" y="1"/>
                    <a:pt x="42" y="0"/>
                    <a:pt x="36" y="2"/>
                  </a:cubicBezTo>
                  <a:cubicBezTo>
                    <a:pt x="31" y="4"/>
                    <a:pt x="27" y="9"/>
                    <a:pt x="27" y="15"/>
                  </a:cubicBezTo>
                  <a:cubicBezTo>
                    <a:pt x="20" y="11"/>
                    <a:pt x="12" y="12"/>
                    <a:pt x="6" y="18"/>
                  </a:cubicBezTo>
                  <a:cubicBezTo>
                    <a:pt x="1" y="23"/>
                    <a:pt x="0" y="32"/>
                    <a:pt x="4" y="38"/>
                  </a:cubicBezTo>
                  <a:cubicBezTo>
                    <a:pt x="7" y="44"/>
                    <a:pt x="14" y="47"/>
                    <a:pt x="20" y="49"/>
                  </a:cubicBezTo>
                  <a:cubicBezTo>
                    <a:pt x="29" y="52"/>
                    <a:pt x="36" y="54"/>
                    <a:pt x="46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6512612" y="4277926"/>
              <a:ext cx="109538" cy="98425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6" y="36"/>
                  </a:moveTo>
                  <a:cubicBezTo>
                    <a:pt x="21" y="34"/>
                    <a:pt x="25" y="32"/>
                    <a:pt x="30" y="29"/>
                  </a:cubicBezTo>
                  <a:cubicBezTo>
                    <a:pt x="32" y="27"/>
                    <a:pt x="35" y="25"/>
                    <a:pt x="37" y="22"/>
                  </a:cubicBezTo>
                  <a:cubicBezTo>
                    <a:pt x="39" y="20"/>
                    <a:pt x="40" y="16"/>
                    <a:pt x="40" y="13"/>
                  </a:cubicBezTo>
                  <a:cubicBezTo>
                    <a:pt x="39" y="9"/>
                    <a:pt x="36" y="6"/>
                    <a:pt x="33" y="5"/>
                  </a:cubicBezTo>
                  <a:cubicBezTo>
                    <a:pt x="29" y="3"/>
                    <a:pt x="24" y="5"/>
                    <a:pt x="22" y="8"/>
                  </a:cubicBezTo>
                  <a:cubicBezTo>
                    <a:pt x="20" y="3"/>
                    <a:pt x="15" y="0"/>
                    <a:pt x="10" y="1"/>
                  </a:cubicBezTo>
                  <a:cubicBezTo>
                    <a:pt x="5" y="1"/>
                    <a:pt x="1" y="6"/>
                    <a:pt x="0" y="11"/>
                  </a:cubicBezTo>
                  <a:cubicBezTo>
                    <a:pt x="0" y="15"/>
                    <a:pt x="2" y="19"/>
                    <a:pt x="4" y="23"/>
                  </a:cubicBezTo>
                  <a:cubicBezTo>
                    <a:pt x="8" y="28"/>
                    <a:pt x="11" y="32"/>
                    <a:pt x="1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2016411">
              <a:off x="11816401" y="4263413"/>
              <a:ext cx="201612" cy="174625"/>
            </a:xfrm>
            <a:custGeom>
              <a:avLst/>
              <a:gdLst/>
              <a:ahLst/>
              <a:cxnLst/>
              <a:rect l="l" t="t" r="r" b="b"/>
              <a:pathLst>
                <a:path w="74" h="64" extrusionOk="0">
                  <a:moveTo>
                    <a:pt x="40" y="64"/>
                  </a:moveTo>
                  <a:cubicBezTo>
                    <a:pt x="48" y="58"/>
                    <a:pt x="55" y="51"/>
                    <a:pt x="61" y="44"/>
                  </a:cubicBezTo>
                  <a:cubicBezTo>
                    <a:pt x="65" y="40"/>
                    <a:pt x="69" y="35"/>
                    <a:pt x="71" y="29"/>
                  </a:cubicBezTo>
                  <a:cubicBezTo>
                    <a:pt x="73" y="24"/>
                    <a:pt x="74" y="17"/>
                    <a:pt x="71" y="12"/>
                  </a:cubicBezTo>
                  <a:cubicBezTo>
                    <a:pt x="69" y="5"/>
                    <a:pt x="62" y="1"/>
                    <a:pt x="55" y="0"/>
                  </a:cubicBezTo>
                  <a:cubicBezTo>
                    <a:pt x="48" y="0"/>
                    <a:pt x="41" y="4"/>
                    <a:pt x="38" y="11"/>
                  </a:cubicBezTo>
                  <a:cubicBezTo>
                    <a:pt x="32" y="3"/>
                    <a:pt x="22" y="0"/>
                    <a:pt x="14" y="4"/>
                  </a:cubicBezTo>
                  <a:cubicBezTo>
                    <a:pt x="5" y="7"/>
                    <a:pt x="0" y="17"/>
                    <a:pt x="1" y="26"/>
                  </a:cubicBezTo>
                  <a:cubicBezTo>
                    <a:pt x="2" y="34"/>
                    <a:pt x="8" y="40"/>
                    <a:pt x="14" y="46"/>
                  </a:cubicBezTo>
                  <a:cubicBezTo>
                    <a:pt x="22" y="53"/>
                    <a:pt x="30" y="59"/>
                    <a:pt x="40" y="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76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3" hasCustomPrompt="1"/>
          </p:nvPr>
        </p:nvSpPr>
        <p:spPr>
          <a:xfrm>
            <a:off x="3800025" y="23981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4" hasCustomPrompt="1"/>
          </p:nvPr>
        </p:nvSpPr>
        <p:spPr>
          <a:xfrm>
            <a:off x="3800025" y="1276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5201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39819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7" hasCustomPrompt="1"/>
          </p:nvPr>
        </p:nvSpPr>
        <p:spPr>
          <a:xfrm>
            <a:off x="3800025" y="35201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"/>
          </p:nvPr>
        </p:nvSpPr>
        <p:spPr>
          <a:xfrm>
            <a:off x="720000" y="1760075"/>
            <a:ext cx="261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8"/>
          </p:nvPr>
        </p:nvSpPr>
        <p:spPr>
          <a:xfrm>
            <a:off x="3800025" y="1760075"/>
            <a:ext cx="261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9"/>
          </p:nvPr>
        </p:nvSpPr>
        <p:spPr>
          <a:xfrm>
            <a:off x="720000" y="2881999"/>
            <a:ext cx="261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3"/>
          </p:nvPr>
        </p:nvSpPr>
        <p:spPr>
          <a:xfrm>
            <a:off x="3800025" y="2882030"/>
            <a:ext cx="261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4"/>
          </p:nvPr>
        </p:nvSpPr>
        <p:spPr>
          <a:xfrm>
            <a:off x="720000" y="4004000"/>
            <a:ext cx="261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3800025" y="4003975"/>
            <a:ext cx="261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4"/>
          <p:cNvGrpSpPr/>
          <p:nvPr/>
        </p:nvGrpSpPr>
        <p:grpSpPr>
          <a:xfrm>
            <a:off x="-849974" y="-534395"/>
            <a:ext cx="11093938" cy="6769444"/>
            <a:chOff x="-849974" y="-534395"/>
            <a:chExt cx="11093938" cy="6769444"/>
          </a:xfrm>
        </p:grpSpPr>
        <p:sp>
          <p:nvSpPr>
            <p:cNvPr id="148" name="Google Shape;148;p14"/>
            <p:cNvSpPr/>
            <p:nvPr/>
          </p:nvSpPr>
          <p:spPr>
            <a:xfrm rot="10800000">
              <a:off x="5256026" y="-534395"/>
              <a:ext cx="4987938" cy="2272685"/>
            </a:xfrm>
            <a:custGeom>
              <a:avLst/>
              <a:gdLst/>
              <a:ahLst/>
              <a:cxnLst/>
              <a:rect l="l" t="t" r="r" b="b"/>
              <a:pathLst>
                <a:path w="3648" h="1662" extrusionOk="0">
                  <a:moveTo>
                    <a:pt x="0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201" y="463"/>
                    <a:pt x="578" y="936"/>
                    <a:pt x="1269" y="1030"/>
                  </a:cubicBezTo>
                  <a:cubicBezTo>
                    <a:pt x="2219" y="1160"/>
                    <a:pt x="2799" y="1251"/>
                    <a:pt x="3294" y="1662"/>
                  </a:cubicBezTo>
                  <a:cubicBezTo>
                    <a:pt x="3648" y="1662"/>
                    <a:pt x="3648" y="1662"/>
                    <a:pt x="3648" y="1662"/>
                  </a:cubicBezTo>
                  <a:cubicBezTo>
                    <a:pt x="3163" y="1044"/>
                    <a:pt x="2442" y="967"/>
                    <a:pt x="1318" y="891"/>
                  </a:cubicBezTo>
                  <a:cubicBezTo>
                    <a:pt x="591" y="842"/>
                    <a:pt x="201" y="363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 rot="10800000">
              <a:off x="-849974" y="4721871"/>
              <a:ext cx="4637390" cy="1513178"/>
            </a:xfrm>
            <a:custGeom>
              <a:avLst/>
              <a:gdLst/>
              <a:ahLst/>
              <a:cxnLst/>
              <a:rect l="l" t="t" r="r" b="b"/>
              <a:pathLst>
                <a:path w="3392" h="1107" extrusionOk="0">
                  <a:moveTo>
                    <a:pt x="808" y="0"/>
                  </a:moveTo>
                  <a:cubicBezTo>
                    <a:pt x="623" y="0"/>
                    <a:pt x="623" y="0"/>
                    <a:pt x="623" y="0"/>
                  </a:cubicBezTo>
                  <a:cubicBezTo>
                    <a:pt x="442" y="284"/>
                    <a:pt x="0" y="1107"/>
                    <a:pt x="952" y="1107"/>
                  </a:cubicBezTo>
                  <a:cubicBezTo>
                    <a:pt x="1036" y="1107"/>
                    <a:pt x="1130" y="1101"/>
                    <a:pt x="1237" y="1087"/>
                  </a:cubicBezTo>
                  <a:cubicBezTo>
                    <a:pt x="2175" y="967"/>
                    <a:pt x="2572" y="621"/>
                    <a:pt x="2926" y="621"/>
                  </a:cubicBezTo>
                  <a:cubicBezTo>
                    <a:pt x="3077" y="621"/>
                    <a:pt x="3219" y="683"/>
                    <a:pt x="3392" y="852"/>
                  </a:cubicBezTo>
                  <a:cubicBezTo>
                    <a:pt x="3392" y="756"/>
                    <a:pt x="3392" y="756"/>
                    <a:pt x="3392" y="756"/>
                  </a:cubicBezTo>
                  <a:cubicBezTo>
                    <a:pt x="3243" y="577"/>
                    <a:pt x="3113" y="513"/>
                    <a:pt x="2963" y="513"/>
                  </a:cubicBezTo>
                  <a:cubicBezTo>
                    <a:pt x="2653" y="513"/>
                    <a:pt x="2258" y="788"/>
                    <a:pt x="1428" y="874"/>
                  </a:cubicBezTo>
                  <a:cubicBezTo>
                    <a:pt x="1346" y="883"/>
                    <a:pt x="1272" y="887"/>
                    <a:pt x="1205" y="887"/>
                  </a:cubicBezTo>
                  <a:cubicBezTo>
                    <a:pt x="430" y="887"/>
                    <a:pt x="607" y="352"/>
                    <a:pt x="80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14"/>
          <p:cNvGrpSpPr/>
          <p:nvPr/>
        </p:nvGrpSpPr>
        <p:grpSpPr>
          <a:xfrm>
            <a:off x="-387662" y="1017725"/>
            <a:ext cx="9989625" cy="1140187"/>
            <a:chOff x="-374124" y="1647925"/>
            <a:chExt cx="9989625" cy="1140187"/>
          </a:xfrm>
        </p:grpSpPr>
        <p:sp>
          <p:nvSpPr>
            <p:cNvPr id="151" name="Google Shape;151;p14"/>
            <p:cNvSpPr/>
            <p:nvPr/>
          </p:nvSpPr>
          <p:spPr>
            <a:xfrm>
              <a:off x="8777301" y="2326150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-374124" y="1647925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14"/>
          <p:cNvGrpSpPr/>
          <p:nvPr/>
        </p:nvGrpSpPr>
        <p:grpSpPr>
          <a:xfrm>
            <a:off x="175745" y="445026"/>
            <a:ext cx="8769307" cy="4366110"/>
            <a:chOff x="6400241" y="1507130"/>
            <a:chExt cx="5724838" cy="2850313"/>
          </a:xfrm>
        </p:grpSpPr>
        <p:sp>
          <p:nvSpPr>
            <p:cNvPr id="154" name="Google Shape;154;p14"/>
            <p:cNvSpPr/>
            <p:nvPr/>
          </p:nvSpPr>
          <p:spPr>
            <a:xfrm rot="2700000">
              <a:off x="6429191" y="3976414"/>
              <a:ext cx="158750" cy="147638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46" y="54"/>
                  </a:moveTo>
                  <a:cubicBezTo>
                    <a:pt x="49" y="48"/>
                    <a:pt x="52" y="40"/>
                    <a:pt x="55" y="33"/>
                  </a:cubicBezTo>
                  <a:cubicBezTo>
                    <a:pt x="56" y="28"/>
                    <a:pt x="58" y="24"/>
                    <a:pt x="57" y="19"/>
                  </a:cubicBezTo>
                  <a:cubicBezTo>
                    <a:pt x="57" y="14"/>
                    <a:pt x="56" y="9"/>
                    <a:pt x="52" y="5"/>
                  </a:cubicBezTo>
                  <a:cubicBezTo>
                    <a:pt x="48" y="1"/>
                    <a:pt x="42" y="0"/>
                    <a:pt x="36" y="2"/>
                  </a:cubicBezTo>
                  <a:cubicBezTo>
                    <a:pt x="31" y="4"/>
                    <a:pt x="27" y="9"/>
                    <a:pt x="27" y="15"/>
                  </a:cubicBezTo>
                  <a:cubicBezTo>
                    <a:pt x="20" y="11"/>
                    <a:pt x="12" y="12"/>
                    <a:pt x="6" y="18"/>
                  </a:cubicBezTo>
                  <a:cubicBezTo>
                    <a:pt x="1" y="23"/>
                    <a:pt x="0" y="32"/>
                    <a:pt x="4" y="38"/>
                  </a:cubicBezTo>
                  <a:cubicBezTo>
                    <a:pt x="7" y="44"/>
                    <a:pt x="14" y="47"/>
                    <a:pt x="20" y="49"/>
                  </a:cubicBezTo>
                  <a:cubicBezTo>
                    <a:pt x="29" y="52"/>
                    <a:pt x="36" y="54"/>
                    <a:pt x="46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9861295" y="4259018"/>
              <a:ext cx="109538" cy="98425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6" y="36"/>
                  </a:moveTo>
                  <a:cubicBezTo>
                    <a:pt x="21" y="34"/>
                    <a:pt x="25" y="32"/>
                    <a:pt x="30" y="29"/>
                  </a:cubicBezTo>
                  <a:cubicBezTo>
                    <a:pt x="32" y="27"/>
                    <a:pt x="35" y="25"/>
                    <a:pt x="37" y="22"/>
                  </a:cubicBezTo>
                  <a:cubicBezTo>
                    <a:pt x="39" y="20"/>
                    <a:pt x="40" y="16"/>
                    <a:pt x="40" y="13"/>
                  </a:cubicBezTo>
                  <a:cubicBezTo>
                    <a:pt x="39" y="9"/>
                    <a:pt x="36" y="6"/>
                    <a:pt x="33" y="5"/>
                  </a:cubicBezTo>
                  <a:cubicBezTo>
                    <a:pt x="29" y="3"/>
                    <a:pt x="24" y="5"/>
                    <a:pt x="22" y="8"/>
                  </a:cubicBezTo>
                  <a:cubicBezTo>
                    <a:pt x="20" y="3"/>
                    <a:pt x="15" y="0"/>
                    <a:pt x="10" y="1"/>
                  </a:cubicBezTo>
                  <a:cubicBezTo>
                    <a:pt x="5" y="1"/>
                    <a:pt x="1" y="6"/>
                    <a:pt x="0" y="11"/>
                  </a:cubicBezTo>
                  <a:cubicBezTo>
                    <a:pt x="0" y="15"/>
                    <a:pt x="2" y="19"/>
                    <a:pt x="4" y="23"/>
                  </a:cubicBezTo>
                  <a:cubicBezTo>
                    <a:pt x="8" y="28"/>
                    <a:pt x="11" y="32"/>
                    <a:pt x="1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 rot="2016411">
              <a:off x="11891990" y="1548332"/>
              <a:ext cx="201612" cy="174625"/>
            </a:xfrm>
            <a:custGeom>
              <a:avLst/>
              <a:gdLst/>
              <a:ahLst/>
              <a:cxnLst/>
              <a:rect l="l" t="t" r="r" b="b"/>
              <a:pathLst>
                <a:path w="74" h="64" extrusionOk="0">
                  <a:moveTo>
                    <a:pt x="40" y="64"/>
                  </a:moveTo>
                  <a:cubicBezTo>
                    <a:pt x="48" y="58"/>
                    <a:pt x="55" y="51"/>
                    <a:pt x="61" y="44"/>
                  </a:cubicBezTo>
                  <a:cubicBezTo>
                    <a:pt x="65" y="40"/>
                    <a:pt x="69" y="35"/>
                    <a:pt x="71" y="29"/>
                  </a:cubicBezTo>
                  <a:cubicBezTo>
                    <a:pt x="73" y="24"/>
                    <a:pt x="74" y="17"/>
                    <a:pt x="71" y="12"/>
                  </a:cubicBezTo>
                  <a:cubicBezTo>
                    <a:pt x="69" y="5"/>
                    <a:pt x="62" y="1"/>
                    <a:pt x="55" y="0"/>
                  </a:cubicBezTo>
                  <a:cubicBezTo>
                    <a:pt x="48" y="0"/>
                    <a:pt x="41" y="4"/>
                    <a:pt x="38" y="11"/>
                  </a:cubicBezTo>
                  <a:cubicBezTo>
                    <a:pt x="32" y="3"/>
                    <a:pt x="22" y="0"/>
                    <a:pt x="14" y="4"/>
                  </a:cubicBezTo>
                  <a:cubicBezTo>
                    <a:pt x="5" y="7"/>
                    <a:pt x="0" y="17"/>
                    <a:pt x="1" y="26"/>
                  </a:cubicBezTo>
                  <a:cubicBezTo>
                    <a:pt x="2" y="34"/>
                    <a:pt x="8" y="40"/>
                    <a:pt x="14" y="46"/>
                  </a:cubicBezTo>
                  <a:cubicBezTo>
                    <a:pt x="22" y="53"/>
                    <a:pt x="30" y="59"/>
                    <a:pt x="40" y="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20000" y="1899750"/>
            <a:ext cx="2426400" cy="1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2"/>
          </p:nvPr>
        </p:nvSpPr>
        <p:spPr>
          <a:xfrm>
            <a:off x="3358797" y="1899750"/>
            <a:ext cx="2426400" cy="1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3"/>
          </p:nvPr>
        </p:nvSpPr>
        <p:spPr>
          <a:xfrm>
            <a:off x="6004325" y="1899750"/>
            <a:ext cx="2426400" cy="1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4"/>
          </p:nvPr>
        </p:nvSpPr>
        <p:spPr>
          <a:xfrm>
            <a:off x="719999" y="1486350"/>
            <a:ext cx="24264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subTitle" idx="5"/>
          </p:nvPr>
        </p:nvSpPr>
        <p:spPr>
          <a:xfrm>
            <a:off x="3358800" y="1486350"/>
            <a:ext cx="24264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6"/>
          </p:nvPr>
        </p:nvSpPr>
        <p:spPr>
          <a:xfrm>
            <a:off x="6004326" y="1486350"/>
            <a:ext cx="24264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5"/>
          <p:cNvGrpSpPr/>
          <p:nvPr/>
        </p:nvGrpSpPr>
        <p:grpSpPr>
          <a:xfrm flipH="1">
            <a:off x="-1757874" y="-2108172"/>
            <a:ext cx="11266375" cy="7995871"/>
            <a:chOff x="-1056474" y="-2108172"/>
            <a:chExt cx="11266375" cy="7995871"/>
          </a:xfrm>
        </p:grpSpPr>
        <p:sp>
          <p:nvSpPr>
            <p:cNvPr id="166" name="Google Shape;166;p15"/>
            <p:cNvSpPr/>
            <p:nvPr/>
          </p:nvSpPr>
          <p:spPr>
            <a:xfrm>
              <a:off x="-1056474" y="3615014"/>
              <a:ext cx="4987938" cy="2272685"/>
            </a:xfrm>
            <a:custGeom>
              <a:avLst/>
              <a:gdLst/>
              <a:ahLst/>
              <a:cxnLst/>
              <a:rect l="l" t="t" r="r" b="b"/>
              <a:pathLst>
                <a:path w="3648" h="1662" extrusionOk="0">
                  <a:moveTo>
                    <a:pt x="0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201" y="463"/>
                    <a:pt x="578" y="936"/>
                    <a:pt x="1269" y="1030"/>
                  </a:cubicBezTo>
                  <a:cubicBezTo>
                    <a:pt x="2219" y="1160"/>
                    <a:pt x="2799" y="1251"/>
                    <a:pt x="3294" y="1662"/>
                  </a:cubicBezTo>
                  <a:cubicBezTo>
                    <a:pt x="3648" y="1662"/>
                    <a:pt x="3648" y="1662"/>
                    <a:pt x="3648" y="1662"/>
                  </a:cubicBezTo>
                  <a:cubicBezTo>
                    <a:pt x="3163" y="1044"/>
                    <a:pt x="2442" y="967"/>
                    <a:pt x="1318" y="891"/>
                  </a:cubicBezTo>
                  <a:cubicBezTo>
                    <a:pt x="591" y="842"/>
                    <a:pt x="201" y="363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 rot="2700000">
              <a:off x="5716651" y="-690207"/>
              <a:ext cx="4637392" cy="1513179"/>
            </a:xfrm>
            <a:custGeom>
              <a:avLst/>
              <a:gdLst/>
              <a:ahLst/>
              <a:cxnLst/>
              <a:rect l="l" t="t" r="r" b="b"/>
              <a:pathLst>
                <a:path w="3392" h="1107" extrusionOk="0">
                  <a:moveTo>
                    <a:pt x="808" y="0"/>
                  </a:moveTo>
                  <a:cubicBezTo>
                    <a:pt x="623" y="0"/>
                    <a:pt x="623" y="0"/>
                    <a:pt x="623" y="0"/>
                  </a:cubicBezTo>
                  <a:cubicBezTo>
                    <a:pt x="442" y="284"/>
                    <a:pt x="0" y="1107"/>
                    <a:pt x="952" y="1107"/>
                  </a:cubicBezTo>
                  <a:cubicBezTo>
                    <a:pt x="1036" y="1107"/>
                    <a:pt x="1130" y="1101"/>
                    <a:pt x="1237" y="1087"/>
                  </a:cubicBezTo>
                  <a:cubicBezTo>
                    <a:pt x="2175" y="967"/>
                    <a:pt x="2572" y="621"/>
                    <a:pt x="2926" y="621"/>
                  </a:cubicBezTo>
                  <a:cubicBezTo>
                    <a:pt x="3077" y="621"/>
                    <a:pt x="3219" y="683"/>
                    <a:pt x="3392" y="852"/>
                  </a:cubicBezTo>
                  <a:cubicBezTo>
                    <a:pt x="3392" y="756"/>
                    <a:pt x="3392" y="756"/>
                    <a:pt x="3392" y="756"/>
                  </a:cubicBezTo>
                  <a:cubicBezTo>
                    <a:pt x="3243" y="577"/>
                    <a:pt x="3113" y="513"/>
                    <a:pt x="2963" y="513"/>
                  </a:cubicBezTo>
                  <a:cubicBezTo>
                    <a:pt x="2653" y="513"/>
                    <a:pt x="2258" y="788"/>
                    <a:pt x="1428" y="874"/>
                  </a:cubicBezTo>
                  <a:cubicBezTo>
                    <a:pt x="1346" y="883"/>
                    <a:pt x="1272" y="887"/>
                    <a:pt x="1205" y="887"/>
                  </a:cubicBezTo>
                  <a:cubicBezTo>
                    <a:pt x="430" y="887"/>
                    <a:pt x="607" y="352"/>
                    <a:pt x="80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-273925" y="1610250"/>
            <a:ext cx="9629725" cy="510500"/>
            <a:chOff x="-273924" y="1610250"/>
            <a:chExt cx="9629725" cy="510500"/>
          </a:xfrm>
        </p:grpSpPr>
        <p:sp>
          <p:nvSpPr>
            <p:cNvPr id="169" name="Google Shape;169;p15"/>
            <p:cNvSpPr/>
            <p:nvPr/>
          </p:nvSpPr>
          <p:spPr>
            <a:xfrm>
              <a:off x="-273924" y="1658788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8517601" y="1610250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5"/>
          <p:cNvGrpSpPr/>
          <p:nvPr/>
        </p:nvGrpSpPr>
        <p:grpSpPr>
          <a:xfrm flipH="1">
            <a:off x="149211" y="166020"/>
            <a:ext cx="8790421" cy="4782196"/>
            <a:chOff x="6338491" y="1324987"/>
            <a:chExt cx="5738622" cy="3121946"/>
          </a:xfrm>
        </p:grpSpPr>
        <p:sp>
          <p:nvSpPr>
            <p:cNvPr id="172" name="Google Shape;172;p15"/>
            <p:cNvSpPr/>
            <p:nvPr/>
          </p:nvSpPr>
          <p:spPr>
            <a:xfrm rot="2700000">
              <a:off x="6455875" y="1359493"/>
              <a:ext cx="158750" cy="147638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46" y="54"/>
                  </a:moveTo>
                  <a:cubicBezTo>
                    <a:pt x="49" y="48"/>
                    <a:pt x="52" y="40"/>
                    <a:pt x="55" y="33"/>
                  </a:cubicBezTo>
                  <a:cubicBezTo>
                    <a:pt x="56" y="28"/>
                    <a:pt x="58" y="24"/>
                    <a:pt x="57" y="19"/>
                  </a:cubicBezTo>
                  <a:cubicBezTo>
                    <a:pt x="57" y="14"/>
                    <a:pt x="56" y="9"/>
                    <a:pt x="52" y="5"/>
                  </a:cubicBezTo>
                  <a:cubicBezTo>
                    <a:pt x="48" y="1"/>
                    <a:pt x="42" y="0"/>
                    <a:pt x="36" y="2"/>
                  </a:cubicBezTo>
                  <a:cubicBezTo>
                    <a:pt x="31" y="4"/>
                    <a:pt x="27" y="9"/>
                    <a:pt x="27" y="15"/>
                  </a:cubicBezTo>
                  <a:cubicBezTo>
                    <a:pt x="20" y="11"/>
                    <a:pt x="12" y="12"/>
                    <a:pt x="6" y="18"/>
                  </a:cubicBezTo>
                  <a:cubicBezTo>
                    <a:pt x="1" y="23"/>
                    <a:pt x="0" y="32"/>
                    <a:pt x="4" y="38"/>
                  </a:cubicBezTo>
                  <a:cubicBezTo>
                    <a:pt x="7" y="44"/>
                    <a:pt x="14" y="47"/>
                    <a:pt x="20" y="49"/>
                  </a:cubicBezTo>
                  <a:cubicBezTo>
                    <a:pt x="29" y="52"/>
                    <a:pt x="36" y="54"/>
                    <a:pt x="46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 rot="-2960099">
              <a:off x="6356741" y="3580291"/>
              <a:ext cx="109537" cy="98425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6" y="36"/>
                  </a:moveTo>
                  <a:cubicBezTo>
                    <a:pt x="21" y="34"/>
                    <a:pt x="25" y="32"/>
                    <a:pt x="30" y="29"/>
                  </a:cubicBezTo>
                  <a:cubicBezTo>
                    <a:pt x="32" y="27"/>
                    <a:pt x="35" y="25"/>
                    <a:pt x="37" y="22"/>
                  </a:cubicBezTo>
                  <a:cubicBezTo>
                    <a:pt x="39" y="20"/>
                    <a:pt x="40" y="16"/>
                    <a:pt x="40" y="13"/>
                  </a:cubicBezTo>
                  <a:cubicBezTo>
                    <a:pt x="39" y="9"/>
                    <a:pt x="36" y="6"/>
                    <a:pt x="33" y="5"/>
                  </a:cubicBezTo>
                  <a:cubicBezTo>
                    <a:pt x="29" y="3"/>
                    <a:pt x="24" y="5"/>
                    <a:pt x="22" y="8"/>
                  </a:cubicBezTo>
                  <a:cubicBezTo>
                    <a:pt x="20" y="3"/>
                    <a:pt x="15" y="0"/>
                    <a:pt x="10" y="1"/>
                  </a:cubicBezTo>
                  <a:cubicBezTo>
                    <a:pt x="5" y="1"/>
                    <a:pt x="1" y="6"/>
                    <a:pt x="0" y="11"/>
                  </a:cubicBezTo>
                  <a:cubicBezTo>
                    <a:pt x="0" y="15"/>
                    <a:pt x="2" y="19"/>
                    <a:pt x="4" y="23"/>
                  </a:cubicBezTo>
                  <a:cubicBezTo>
                    <a:pt x="8" y="28"/>
                    <a:pt x="11" y="32"/>
                    <a:pt x="1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 rot="2016411">
              <a:off x="11844023" y="4231107"/>
              <a:ext cx="201612" cy="174625"/>
            </a:xfrm>
            <a:custGeom>
              <a:avLst/>
              <a:gdLst/>
              <a:ahLst/>
              <a:cxnLst/>
              <a:rect l="l" t="t" r="r" b="b"/>
              <a:pathLst>
                <a:path w="74" h="64" extrusionOk="0">
                  <a:moveTo>
                    <a:pt x="40" y="64"/>
                  </a:moveTo>
                  <a:cubicBezTo>
                    <a:pt x="48" y="58"/>
                    <a:pt x="55" y="51"/>
                    <a:pt x="61" y="44"/>
                  </a:cubicBezTo>
                  <a:cubicBezTo>
                    <a:pt x="65" y="40"/>
                    <a:pt x="69" y="35"/>
                    <a:pt x="71" y="29"/>
                  </a:cubicBezTo>
                  <a:cubicBezTo>
                    <a:pt x="73" y="24"/>
                    <a:pt x="74" y="17"/>
                    <a:pt x="71" y="12"/>
                  </a:cubicBezTo>
                  <a:cubicBezTo>
                    <a:pt x="69" y="5"/>
                    <a:pt x="62" y="1"/>
                    <a:pt x="55" y="0"/>
                  </a:cubicBezTo>
                  <a:cubicBezTo>
                    <a:pt x="48" y="0"/>
                    <a:pt x="41" y="4"/>
                    <a:pt x="38" y="11"/>
                  </a:cubicBezTo>
                  <a:cubicBezTo>
                    <a:pt x="32" y="3"/>
                    <a:pt x="22" y="0"/>
                    <a:pt x="14" y="4"/>
                  </a:cubicBezTo>
                  <a:cubicBezTo>
                    <a:pt x="5" y="7"/>
                    <a:pt x="0" y="17"/>
                    <a:pt x="1" y="26"/>
                  </a:cubicBezTo>
                  <a:cubicBezTo>
                    <a:pt x="2" y="34"/>
                    <a:pt x="8" y="40"/>
                    <a:pt x="14" y="46"/>
                  </a:cubicBezTo>
                  <a:cubicBezTo>
                    <a:pt x="22" y="53"/>
                    <a:pt x="30" y="59"/>
                    <a:pt x="40" y="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956025" y="1807025"/>
            <a:ext cx="3062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2"/>
          </p:nvPr>
        </p:nvSpPr>
        <p:spPr>
          <a:xfrm>
            <a:off x="5125287" y="1807025"/>
            <a:ext cx="3062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3"/>
          </p:nvPr>
        </p:nvSpPr>
        <p:spPr>
          <a:xfrm>
            <a:off x="956025" y="3471025"/>
            <a:ext cx="3062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4"/>
          </p:nvPr>
        </p:nvSpPr>
        <p:spPr>
          <a:xfrm>
            <a:off x="5125287" y="3471025"/>
            <a:ext cx="3062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5"/>
          </p:nvPr>
        </p:nvSpPr>
        <p:spPr>
          <a:xfrm>
            <a:off x="956025" y="1415325"/>
            <a:ext cx="30627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6"/>
          </p:nvPr>
        </p:nvSpPr>
        <p:spPr>
          <a:xfrm>
            <a:off x="956025" y="3079300"/>
            <a:ext cx="30627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subTitle" idx="7"/>
          </p:nvPr>
        </p:nvSpPr>
        <p:spPr>
          <a:xfrm>
            <a:off x="5125256" y="1415325"/>
            <a:ext cx="30627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subTitle" idx="8"/>
          </p:nvPr>
        </p:nvSpPr>
        <p:spPr>
          <a:xfrm>
            <a:off x="5125256" y="3079300"/>
            <a:ext cx="30627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7"/>
          <p:cNvGrpSpPr/>
          <p:nvPr/>
        </p:nvGrpSpPr>
        <p:grpSpPr>
          <a:xfrm>
            <a:off x="-430000" y="539500"/>
            <a:ext cx="9574000" cy="1658687"/>
            <a:chOff x="-429999" y="539500"/>
            <a:chExt cx="9574000" cy="1658687"/>
          </a:xfrm>
        </p:grpSpPr>
        <p:sp>
          <p:nvSpPr>
            <p:cNvPr id="210" name="Google Shape;210;p17"/>
            <p:cNvSpPr/>
            <p:nvPr/>
          </p:nvSpPr>
          <p:spPr>
            <a:xfrm>
              <a:off x="-429999" y="1769563"/>
              <a:ext cx="777875" cy="428625"/>
            </a:xfrm>
            <a:custGeom>
              <a:avLst/>
              <a:gdLst/>
              <a:ahLst/>
              <a:cxnLst/>
              <a:rect l="l" t="t" r="r" b="b"/>
              <a:pathLst>
                <a:path w="285" h="157" extrusionOk="0">
                  <a:moveTo>
                    <a:pt x="243" y="74"/>
                  </a:moveTo>
                  <a:cubicBezTo>
                    <a:pt x="240" y="74"/>
                    <a:pt x="238" y="74"/>
                    <a:pt x="235" y="75"/>
                  </a:cubicBezTo>
                  <a:cubicBezTo>
                    <a:pt x="235" y="74"/>
                    <a:pt x="235" y="74"/>
                    <a:pt x="235" y="74"/>
                  </a:cubicBezTo>
                  <a:cubicBezTo>
                    <a:pt x="235" y="51"/>
                    <a:pt x="216" y="32"/>
                    <a:pt x="193" y="32"/>
                  </a:cubicBezTo>
                  <a:cubicBezTo>
                    <a:pt x="186" y="32"/>
                    <a:pt x="179" y="34"/>
                    <a:pt x="173" y="37"/>
                  </a:cubicBezTo>
                  <a:cubicBezTo>
                    <a:pt x="171" y="16"/>
                    <a:pt x="153" y="0"/>
                    <a:pt x="132" y="0"/>
                  </a:cubicBezTo>
                  <a:cubicBezTo>
                    <a:pt x="109" y="0"/>
                    <a:pt x="90" y="18"/>
                    <a:pt x="90" y="41"/>
                  </a:cubicBezTo>
                  <a:cubicBezTo>
                    <a:pt x="70" y="41"/>
                    <a:pt x="53" y="56"/>
                    <a:pt x="50" y="75"/>
                  </a:cubicBezTo>
                  <a:cubicBezTo>
                    <a:pt x="47" y="74"/>
                    <a:pt x="45" y="74"/>
                    <a:pt x="42" y="74"/>
                  </a:cubicBezTo>
                  <a:cubicBezTo>
                    <a:pt x="19" y="74"/>
                    <a:pt x="0" y="92"/>
                    <a:pt x="0" y="115"/>
                  </a:cubicBezTo>
                  <a:cubicBezTo>
                    <a:pt x="0" y="138"/>
                    <a:pt x="19" y="157"/>
                    <a:pt x="42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66" y="157"/>
                    <a:pt x="285" y="138"/>
                    <a:pt x="285" y="115"/>
                  </a:cubicBezTo>
                  <a:cubicBezTo>
                    <a:pt x="285" y="92"/>
                    <a:pt x="266" y="74"/>
                    <a:pt x="243" y="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8305801" y="539500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-588849" y="-1173807"/>
            <a:ext cx="4987938" cy="7074856"/>
            <a:chOff x="-588849" y="-1173807"/>
            <a:chExt cx="4987938" cy="7074856"/>
          </a:xfrm>
        </p:grpSpPr>
        <p:sp>
          <p:nvSpPr>
            <p:cNvPr id="213" name="Google Shape;213;p17"/>
            <p:cNvSpPr/>
            <p:nvPr/>
          </p:nvSpPr>
          <p:spPr>
            <a:xfrm>
              <a:off x="-522374" y="-1173807"/>
              <a:ext cx="4637390" cy="1513178"/>
            </a:xfrm>
            <a:custGeom>
              <a:avLst/>
              <a:gdLst/>
              <a:ahLst/>
              <a:cxnLst/>
              <a:rect l="l" t="t" r="r" b="b"/>
              <a:pathLst>
                <a:path w="3392" h="1107" extrusionOk="0">
                  <a:moveTo>
                    <a:pt x="808" y="0"/>
                  </a:moveTo>
                  <a:cubicBezTo>
                    <a:pt x="623" y="0"/>
                    <a:pt x="623" y="0"/>
                    <a:pt x="623" y="0"/>
                  </a:cubicBezTo>
                  <a:cubicBezTo>
                    <a:pt x="442" y="284"/>
                    <a:pt x="0" y="1107"/>
                    <a:pt x="952" y="1107"/>
                  </a:cubicBezTo>
                  <a:cubicBezTo>
                    <a:pt x="1036" y="1107"/>
                    <a:pt x="1130" y="1101"/>
                    <a:pt x="1237" y="1087"/>
                  </a:cubicBezTo>
                  <a:cubicBezTo>
                    <a:pt x="2175" y="967"/>
                    <a:pt x="2572" y="621"/>
                    <a:pt x="2926" y="621"/>
                  </a:cubicBezTo>
                  <a:cubicBezTo>
                    <a:pt x="3077" y="621"/>
                    <a:pt x="3219" y="683"/>
                    <a:pt x="3392" y="852"/>
                  </a:cubicBezTo>
                  <a:cubicBezTo>
                    <a:pt x="3392" y="756"/>
                    <a:pt x="3392" y="756"/>
                    <a:pt x="3392" y="756"/>
                  </a:cubicBezTo>
                  <a:cubicBezTo>
                    <a:pt x="3243" y="577"/>
                    <a:pt x="3113" y="513"/>
                    <a:pt x="2963" y="513"/>
                  </a:cubicBezTo>
                  <a:cubicBezTo>
                    <a:pt x="2653" y="513"/>
                    <a:pt x="2258" y="788"/>
                    <a:pt x="1428" y="874"/>
                  </a:cubicBezTo>
                  <a:cubicBezTo>
                    <a:pt x="1346" y="883"/>
                    <a:pt x="1272" y="887"/>
                    <a:pt x="1205" y="887"/>
                  </a:cubicBezTo>
                  <a:cubicBezTo>
                    <a:pt x="430" y="887"/>
                    <a:pt x="607" y="352"/>
                    <a:pt x="80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-588849" y="3628364"/>
              <a:ext cx="4987938" cy="2272685"/>
            </a:xfrm>
            <a:custGeom>
              <a:avLst/>
              <a:gdLst/>
              <a:ahLst/>
              <a:cxnLst/>
              <a:rect l="l" t="t" r="r" b="b"/>
              <a:pathLst>
                <a:path w="3648" h="1662" extrusionOk="0">
                  <a:moveTo>
                    <a:pt x="0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201" y="463"/>
                    <a:pt x="578" y="936"/>
                    <a:pt x="1269" y="1030"/>
                  </a:cubicBezTo>
                  <a:cubicBezTo>
                    <a:pt x="2219" y="1160"/>
                    <a:pt x="2799" y="1251"/>
                    <a:pt x="3294" y="1662"/>
                  </a:cubicBezTo>
                  <a:cubicBezTo>
                    <a:pt x="3648" y="1662"/>
                    <a:pt x="3648" y="1662"/>
                    <a:pt x="3648" y="1662"/>
                  </a:cubicBezTo>
                  <a:cubicBezTo>
                    <a:pt x="3163" y="1044"/>
                    <a:pt x="2442" y="967"/>
                    <a:pt x="1318" y="891"/>
                  </a:cubicBezTo>
                  <a:cubicBezTo>
                    <a:pt x="591" y="842"/>
                    <a:pt x="201" y="363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17"/>
          <p:cNvGrpSpPr/>
          <p:nvPr/>
        </p:nvGrpSpPr>
        <p:grpSpPr>
          <a:xfrm>
            <a:off x="347865" y="179751"/>
            <a:ext cx="8481400" cy="4817953"/>
            <a:chOff x="347865" y="179751"/>
            <a:chExt cx="8481400" cy="4817953"/>
          </a:xfrm>
        </p:grpSpPr>
        <p:grpSp>
          <p:nvGrpSpPr>
            <p:cNvPr id="216" name="Google Shape;216;p17"/>
            <p:cNvGrpSpPr/>
            <p:nvPr/>
          </p:nvGrpSpPr>
          <p:grpSpPr>
            <a:xfrm>
              <a:off x="347865" y="179751"/>
              <a:ext cx="8481400" cy="4817953"/>
              <a:chOff x="6512606" y="1333951"/>
              <a:chExt cx="5536885" cy="3145289"/>
            </a:xfrm>
          </p:grpSpPr>
          <p:sp>
            <p:nvSpPr>
              <p:cNvPr id="217" name="Google Shape;217;p17"/>
              <p:cNvSpPr/>
              <p:nvPr/>
            </p:nvSpPr>
            <p:spPr>
              <a:xfrm>
                <a:off x="6512606" y="1333951"/>
                <a:ext cx="158750" cy="147637"/>
              </a:xfrm>
              <a:custGeom>
                <a:avLst/>
                <a:gdLst/>
                <a:ahLst/>
                <a:cxnLst/>
                <a:rect l="l" t="t" r="r" b="b"/>
                <a:pathLst>
                  <a:path w="58" h="54" extrusionOk="0">
                    <a:moveTo>
                      <a:pt x="46" y="54"/>
                    </a:moveTo>
                    <a:cubicBezTo>
                      <a:pt x="49" y="48"/>
                      <a:pt x="52" y="40"/>
                      <a:pt x="55" y="33"/>
                    </a:cubicBezTo>
                    <a:cubicBezTo>
                      <a:pt x="56" y="28"/>
                      <a:pt x="58" y="24"/>
                      <a:pt x="57" y="19"/>
                    </a:cubicBezTo>
                    <a:cubicBezTo>
                      <a:pt x="57" y="14"/>
                      <a:pt x="56" y="9"/>
                      <a:pt x="52" y="5"/>
                    </a:cubicBezTo>
                    <a:cubicBezTo>
                      <a:pt x="48" y="1"/>
                      <a:pt x="42" y="0"/>
                      <a:pt x="36" y="2"/>
                    </a:cubicBezTo>
                    <a:cubicBezTo>
                      <a:pt x="31" y="4"/>
                      <a:pt x="27" y="9"/>
                      <a:pt x="27" y="15"/>
                    </a:cubicBezTo>
                    <a:cubicBezTo>
                      <a:pt x="20" y="11"/>
                      <a:pt x="12" y="12"/>
                      <a:pt x="6" y="18"/>
                    </a:cubicBezTo>
                    <a:cubicBezTo>
                      <a:pt x="1" y="23"/>
                      <a:pt x="0" y="32"/>
                      <a:pt x="4" y="38"/>
                    </a:cubicBezTo>
                    <a:cubicBezTo>
                      <a:pt x="7" y="44"/>
                      <a:pt x="14" y="47"/>
                      <a:pt x="20" y="49"/>
                    </a:cubicBezTo>
                    <a:cubicBezTo>
                      <a:pt x="29" y="52"/>
                      <a:pt x="36" y="54"/>
                      <a:pt x="46" y="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6512612" y="4277926"/>
                <a:ext cx="109538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6" extrusionOk="0">
                    <a:moveTo>
                      <a:pt x="16" y="36"/>
                    </a:moveTo>
                    <a:cubicBezTo>
                      <a:pt x="21" y="34"/>
                      <a:pt x="25" y="32"/>
                      <a:pt x="30" y="29"/>
                    </a:cubicBezTo>
                    <a:cubicBezTo>
                      <a:pt x="32" y="27"/>
                      <a:pt x="35" y="25"/>
                      <a:pt x="37" y="22"/>
                    </a:cubicBezTo>
                    <a:cubicBezTo>
                      <a:pt x="39" y="20"/>
                      <a:pt x="40" y="16"/>
                      <a:pt x="40" y="13"/>
                    </a:cubicBezTo>
                    <a:cubicBezTo>
                      <a:pt x="39" y="9"/>
                      <a:pt x="36" y="6"/>
                      <a:pt x="33" y="5"/>
                    </a:cubicBezTo>
                    <a:cubicBezTo>
                      <a:pt x="29" y="3"/>
                      <a:pt x="24" y="5"/>
                      <a:pt x="22" y="8"/>
                    </a:cubicBezTo>
                    <a:cubicBezTo>
                      <a:pt x="20" y="3"/>
                      <a:pt x="15" y="0"/>
                      <a:pt x="10" y="1"/>
                    </a:cubicBezTo>
                    <a:cubicBezTo>
                      <a:pt x="5" y="1"/>
                      <a:pt x="1" y="6"/>
                      <a:pt x="0" y="11"/>
                    </a:cubicBezTo>
                    <a:cubicBezTo>
                      <a:pt x="0" y="15"/>
                      <a:pt x="2" y="19"/>
                      <a:pt x="4" y="23"/>
                    </a:cubicBezTo>
                    <a:cubicBezTo>
                      <a:pt x="8" y="28"/>
                      <a:pt x="11" y="32"/>
                      <a:pt x="16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 rot="2016411">
                <a:off x="11816401" y="4263413"/>
                <a:ext cx="201612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64" extrusionOk="0">
                    <a:moveTo>
                      <a:pt x="40" y="64"/>
                    </a:moveTo>
                    <a:cubicBezTo>
                      <a:pt x="48" y="58"/>
                      <a:pt x="55" y="51"/>
                      <a:pt x="61" y="44"/>
                    </a:cubicBezTo>
                    <a:cubicBezTo>
                      <a:pt x="65" y="40"/>
                      <a:pt x="69" y="35"/>
                      <a:pt x="71" y="29"/>
                    </a:cubicBezTo>
                    <a:cubicBezTo>
                      <a:pt x="73" y="24"/>
                      <a:pt x="74" y="17"/>
                      <a:pt x="71" y="12"/>
                    </a:cubicBezTo>
                    <a:cubicBezTo>
                      <a:pt x="69" y="5"/>
                      <a:pt x="62" y="1"/>
                      <a:pt x="55" y="0"/>
                    </a:cubicBezTo>
                    <a:cubicBezTo>
                      <a:pt x="48" y="0"/>
                      <a:pt x="41" y="4"/>
                      <a:pt x="38" y="11"/>
                    </a:cubicBezTo>
                    <a:cubicBezTo>
                      <a:pt x="32" y="3"/>
                      <a:pt x="22" y="0"/>
                      <a:pt x="14" y="4"/>
                    </a:cubicBezTo>
                    <a:cubicBezTo>
                      <a:pt x="5" y="7"/>
                      <a:pt x="0" y="17"/>
                      <a:pt x="1" y="26"/>
                    </a:cubicBezTo>
                    <a:cubicBezTo>
                      <a:pt x="2" y="34"/>
                      <a:pt x="8" y="40"/>
                      <a:pt x="14" y="46"/>
                    </a:cubicBezTo>
                    <a:cubicBezTo>
                      <a:pt x="22" y="53"/>
                      <a:pt x="30" y="59"/>
                      <a:pt x="40" y="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" name="Google Shape;220;p17"/>
            <p:cNvSpPr/>
            <p:nvPr/>
          </p:nvSpPr>
          <p:spPr>
            <a:xfrm>
              <a:off x="8640999" y="2464957"/>
              <a:ext cx="167790" cy="150767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6" y="36"/>
                  </a:moveTo>
                  <a:cubicBezTo>
                    <a:pt x="21" y="34"/>
                    <a:pt x="25" y="32"/>
                    <a:pt x="30" y="29"/>
                  </a:cubicBezTo>
                  <a:cubicBezTo>
                    <a:pt x="32" y="27"/>
                    <a:pt x="35" y="25"/>
                    <a:pt x="37" y="22"/>
                  </a:cubicBezTo>
                  <a:cubicBezTo>
                    <a:pt x="39" y="20"/>
                    <a:pt x="40" y="16"/>
                    <a:pt x="40" y="13"/>
                  </a:cubicBezTo>
                  <a:cubicBezTo>
                    <a:pt x="39" y="9"/>
                    <a:pt x="36" y="6"/>
                    <a:pt x="33" y="5"/>
                  </a:cubicBezTo>
                  <a:cubicBezTo>
                    <a:pt x="29" y="3"/>
                    <a:pt x="24" y="5"/>
                    <a:pt x="22" y="8"/>
                  </a:cubicBezTo>
                  <a:cubicBezTo>
                    <a:pt x="20" y="3"/>
                    <a:pt x="15" y="0"/>
                    <a:pt x="10" y="1"/>
                  </a:cubicBezTo>
                  <a:cubicBezTo>
                    <a:pt x="5" y="1"/>
                    <a:pt x="1" y="6"/>
                    <a:pt x="0" y="11"/>
                  </a:cubicBezTo>
                  <a:cubicBezTo>
                    <a:pt x="0" y="15"/>
                    <a:pt x="2" y="19"/>
                    <a:pt x="4" y="23"/>
                  </a:cubicBezTo>
                  <a:cubicBezTo>
                    <a:pt x="8" y="28"/>
                    <a:pt x="11" y="32"/>
                    <a:pt x="1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17"/>
          <p:cNvSpPr txBox="1">
            <a:spLocks noGrp="1"/>
          </p:cNvSpPr>
          <p:nvPr>
            <p:ph type="title" hasCustomPrompt="1"/>
          </p:nvPr>
        </p:nvSpPr>
        <p:spPr>
          <a:xfrm>
            <a:off x="713213" y="198807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17"/>
          <p:cNvSpPr txBox="1">
            <a:spLocks noGrp="1"/>
          </p:cNvSpPr>
          <p:nvPr>
            <p:ph type="subTitle" idx="1"/>
          </p:nvPr>
        </p:nvSpPr>
        <p:spPr>
          <a:xfrm>
            <a:off x="713225" y="2762721"/>
            <a:ext cx="3492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51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4" name="Google Shape;224;p17"/>
          <p:cNvSpPr txBox="1">
            <a:spLocks noGrp="1"/>
          </p:cNvSpPr>
          <p:nvPr>
            <p:ph type="subTitle" idx="3"/>
          </p:nvPr>
        </p:nvSpPr>
        <p:spPr>
          <a:xfrm>
            <a:off x="713225" y="1314449"/>
            <a:ext cx="3492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title" idx="4" hasCustomPrompt="1"/>
          </p:nvPr>
        </p:nvSpPr>
        <p:spPr>
          <a:xfrm>
            <a:off x="713213" y="343664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17"/>
          <p:cNvSpPr txBox="1">
            <a:spLocks noGrp="1"/>
          </p:cNvSpPr>
          <p:nvPr>
            <p:ph type="subTitle" idx="5"/>
          </p:nvPr>
        </p:nvSpPr>
        <p:spPr>
          <a:xfrm>
            <a:off x="713225" y="4211296"/>
            <a:ext cx="3492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-490325" y="1100150"/>
            <a:ext cx="10033850" cy="1188775"/>
            <a:chOff x="-490324" y="1100150"/>
            <a:chExt cx="10033850" cy="1188775"/>
          </a:xfrm>
        </p:grpSpPr>
        <p:sp>
          <p:nvSpPr>
            <p:cNvPr id="229" name="Google Shape;229;p18"/>
            <p:cNvSpPr/>
            <p:nvPr/>
          </p:nvSpPr>
          <p:spPr>
            <a:xfrm>
              <a:off x="8765651" y="1860300"/>
              <a:ext cx="777875" cy="428625"/>
            </a:xfrm>
            <a:custGeom>
              <a:avLst/>
              <a:gdLst/>
              <a:ahLst/>
              <a:cxnLst/>
              <a:rect l="l" t="t" r="r" b="b"/>
              <a:pathLst>
                <a:path w="285" h="157" extrusionOk="0">
                  <a:moveTo>
                    <a:pt x="243" y="74"/>
                  </a:moveTo>
                  <a:cubicBezTo>
                    <a:pt x="240" y="74"/>
                    <a:pt x="238" y="74"/>
                    <a:pt x="235" y="75"/>
                  </a:cubicBezTo>
                  <a:cubicBezTo>
                    <a:pt x="235" y="74"/>
                    <a:pt x="235" y="74"/>
                    <a:pt x="235" y="74"/>
                  </a:cubicBezTo>
                  <a:cubicBezTo>
                    <a:pt x="235" y="51"/>
                    <a:pt x="216" y="32"/>
                    <a:pt x="193" y="32"/>
                  </a:cubicBezTo>
                  <a:cubicBezTo>
                    <a:pt x="186" y="32"/>
                    <a:pt x="179" y="34"/>
                    <a:pt x="173" y="37"/>
                  </a:cubicBezTo>
                  <a:cubicBezTo>
                    <a:pt x="171" y="16"/>
                    <a:pt x="153" y="0"/>
                    <a:pt x="132" y="0"/>
                  </a:cubicBezTo>
                  <a:cubicBezTo>
                    <a:pt x="109" y="0"/>
                    <a:pt x="90" y="18"/>
                    <a:pt x="90" y="41"/>
                  </a:cubicBezTo>
                  <a:cubicBezTo>
                    <a:pt x="70" y="41"/>
                    <a:pt x="53" y="56"/>
                    <a:pt x="50" y="75"/>
                  </a:cubicBezTo>
                  <a:cubicBezTo>
                    <a:pt x="47" y="74"/>
                    <a:pt x="45" y="74"/>
                    <a:pt x="42" y="74"/>
                  </a:cubicBezTo>
                  <a:cubicBezTo>
                    <a:pt x="19" y="74"/>
                    <a:pt x="0" y="92"/>
                    <a:pt x="0" y="115"/>
                  </a:cubicBezTo>
                  <a:cubicBezTo>
                    <a:pt x="0" y="138"/>
                    <a:pt x="19" y="157"/>
                    <a:pt x="42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66" y="157"/>
                    <a:pt x="285" y="138"/>
                    <a:pt x="285" y="115"/>
                  </a:cubicBezTo>
                  <a:cubicBezTo>
                    <a:pt x="285" y="92"/>
                    <a:pt x="266" y="74"/>
                    <a:pt x="243" y="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-490324" y="1100150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18"/>
          <p:cNvGrpSpPr/>
          <p:nvPr/>
        </p:nvGrpSpPr>
        <p:grpSpPr>
          <a:xfrm>
            <a:off x="-588849" y="-973682"/>
            <a:ext cx="12004965" cy="6874731"/>
            <a:chOff x="-588849" y="-973682"/>
            <a:chExt cx="12004965" cy="6874731"/>
          </a:xfrm>
        </p:grpSpPr>
        <p:sp>
          <p:nvSpPr>
            <p:cNvPr id="232" name="Google Shape;232;p18"/>
            <p:cNvSpPr/>
            <p:nvPr/>
          </p:nvSpPr>
          <p:spPr>
            <a:xfrm>
              <a:off x="6778726" y="-973682"/>
              <a:ext cx="4637390" cy="1513178"/>
            </a:xfrm>
            <a:custGeom>
              <a:avLst/>
              <a:gdLst/>
              <a:ahLst/>
              <a:cxnLst/>
              <a:rect l="l" t="t" r="r" b="b"/>
              <a:pathLst>
                <a:path w="3392" h="1107" extrusionOk="0">
                  <a:moveTo>
                    <a:pt x="808" y="0"/>
                  </a:moveTo>
                  <a:cubicBezTo>
                    <a:pt x="623" y="0"/>
                    <a:pt x="623" y="0"/>
                    <a:pt x="623" y="0"/>
                  </a:cubicBezTo>
                  <a:cubicBezTo>
                    <a:pt x="442" y="284"/>
                    <a:pt x="0" y="1107"/>
                    <a:pt x="952" y="1107"/>
                  </a:cubicBezTo>
                  <a:cubicBezTo>
                    <a:pt x="1036" y="1107"/>
                    <a:pt x="1130" y="1101"/>
                    <a:pt x="1237" y="1087"/>
                  </a:cubicBezTo>
                  <a:cubicBezTo>
                    <a:pt x="2175" y="967"/>
                    <a:pt x="2572" y="621"/>
                    <a:pt x="2926" y="621"/>
                  </a:cubicBezTo>
                  <a:cubicBezTo>
                    <a:pt x="3077" y="621"/>
                    <a:pt x="3219" y="683"/>
                    <a:pt x="3392" y="852"/>
                  </a:cubicBezTo>
                  <a:cubicBezTo>
                    <a:pt x="3392" y="756"/>
                    <a:pt x="3392" y="756"/>
                    <a:pt x="3392" y="756"/>
                  </a:cubicBezTo>
                  <a:cubicBezTo>
                    <a:pt x="3243" y="577"/>
                    <a:pt x="3113" y="513"/>
                    <a:pt x="2963" y="513"/>
                  </a:cubicBezTo>
                  <a:cubicBezTo>
                    <a:pt x="2653" y="513"/>
                    <a:pt x="2258" y="788"/>
                    <a:pt x="1428" y="874"/>
                  </a:cubicBezTo>
                  <a:cubicBezTo>
                    <a:pt x="1346" y="883"/>
                    <a:pt x="1272" y="887"/>
                    <a:pt x="1205" y="887"/>
                  </a:cubicBezTo>
                  <a:cubicBezTo>
                    <a:pt x="430" y="887"/>
                    <a:pt x="607" y="352"/>
                    <a:pt x="80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-588849" y="3628364"/>
              <a:ext cx="4987938" cy="2272685"/>
            </a:xfrm>
            <a:custGeom>
              <a:avLst/>
              <a:gdLst/>
              <a:ahLst/>
              <a:cxnLst/>
              <a:rect l="l" t="t" r="r" b="b"/>
              <a:pathLst>
                <a:path w="3648" h="1662" extrusionOk="0">
                  <a:moveTo>
                    <a:pt x="0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201" y="463"/>
                    <a:pt x="578" y="936"/>
                    <a:pt x="1269" y="1030"/>
                  </a:cubicBezTo>
                  <a:cubicBezTo>
                    <a:pt x="2219" y="1160"/>
                    <a:pt x="2799" y="1251"/>
                    <a:pt x="3294" y="1662"/>
                  </a:cubicBezTo>
                  <a:cubicBezTo>
                    <a:pt x="3648" y="1662"/>
                    <a:pt x="3648" y="1662"/>
                    <a:pt x="3648" y="1662"/>
                  </a:cubicBezTo>
                  <a:cubicBezTo>
                    <a:pt x="3163" y="1044"/>
                    <a:pt x="2442" y="967"/>
                    <a:pt x="1318" y="891"/>
                  </a:cubicBezTo>
                  <a:cubicBezTo>
                    <a:pt x="591" y="842"/>
                    <a:pt x="201" y="363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18"/>
          <p:cNvGrpSpPr/>
          <p:nvPr/>
        </p:nvGrpSpPr>
        <p:grpSpPr>
          <a:xfrm>
            <a:off x="261040" y="240532"/>
            <a:ext cx="8808700" cy="4533996"/>
            <a:chOff x="6455924" y="1373630"/>
            <a:chExt cx="5750555" cy="2959914"/>
          </a:xfrm>
        </p:grpSpPr>
        <p:sp>
          <p:nvSpPr>
            <p:cNvPr id="235" name="Google Shape;235;p18"/>
            <p:cNvSpPr/>
            <p:nvPr/>
          </p:nvSpPr>
          <p:spPr>
            <a:xfrm>
              <a:off x="6455924" y="4185906"/>
              <a:ext cx="158750" cy="147637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46" y="54"/>
                  </a:moveTo>
                  <a:cubicBezTo>
                    <a:pt x="49" y="48"/>
                    <a:pt x="52" y="40"/>
                    <a:pt x="55" y="33"/>
                  </a:cubicBezTo>
                  <a:cubicBezTo>
                    <a:pt x="56" y="28"/>
                    <a:pt x="58" y="24"/>
                    <a:pt x="57" y="19"/>
                  </a:cubicBezTo>
                  <a:cubicBezTo>
                    <a:pt x="57" y="14"/>
                    <a:pt x="56" y="9"/>
                    <a:pt x="52" y="5"/>
                  </a:cubicBezTo>
                  <a:cubicBezTo>
                    <a:pt x="48" y="1"/>
                    <a:pt x="42" y="0"/>
                    <a:pt x="36" y="2"/>
                  </a:cubicBezTo>
                  <a:cubicBezTo>
                    <a:pt x="31" y="4"/>
                    <a:pt x="27" y="9"/>
                    <a:pt x="27" y="15"/>
                  </a:cubicBezTo>
                  <a:cubicBezTo>
                    <a:pt x="20" y="11"/>
                    <a:pt x="12" y="12"/>
                    <a:pt x="6" y="18"/>
                  </a:cubicBezTo>
                  <a:cubicBezTo>
                    <a:pt x="1" y="23"/>
                    <a:pt x="0" y="32"/>
                    <a:pt x="4" y="38"/>
                  </a:cubicBezTo>
                  <a:cubicBezTo>
                    <a:pt x="7" y="44"/>
                    <a:pt x="14" y="47"/>
                    <a:pt x="20" y="49"/>
                  </a:cubicBezTo>
                  <a:cubicBezTo>
                    <a:pt x="29" y="52"/>
                    <a:pt x="36" y="54"/>
                    <a:pt x="46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6582382" y="1373630"/>
              <a:ext cx="109538" cy="98425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6" y="36"/>
                  </a:moveTo>
                  <a:cubicBezTo>
                    <a:pt x="21" y="34"/>
                    <a:pt x="25" y="32"/>
                    <a:pt x="30" y="29"/>
                  </a:cubicBezTo>
                  <a:cubicBezTo>
                    <a:pt x="32" y="27"/>
                    <a:pt x="35" y="25"/>
                    <a:pt x="37" y="22"/>
                  </a:cubicBezTo>
                  <a:cubicBezTo>
                    <a:pt x="39" y="20"/>
                    <a:pt x="40" y="16"/>
                    <a:pt x="40" y="13"/>
                  </a:cubicBezTo>
                  <a:cubicBezTo>
                    <a:pt x="39" y="9"/>
                    <a:pt x="36" y="6"/>
                    <a:pt x="33" y="5"/>
                  </a:cubicBezTo>
                  <a:cubicBezTo>
                    <a:pt x="29" y="3"/>
                    <a:pt x="24" y="5"/>
                    <a:pt x="22" y="8"/>
                  </a:cubicBezTo>
                  <a:cubicBezTo>
                    <a:pt x="20" y="3"/>
                    <a:pt x="15" y="0"/>
                    <a:pt x="10" y="1"/>
                  </a:cubicBezTo>
                  <a:cubicBezTo>
                    <a:pt x="5" y="1"/>
                    <a:pt x="1" y="6"/>
                    <a:pt x="0" y="11"/>
                  </a:cubicBezTo>
                  <a:cubicBezTo>
                    <a:pt x="0" y="15"/>
                    <a:pt x="2" y="19"/>
                    <a:pt x="4" y="23"/>
                  </a:cubicBezTo>
                  <a:cubicBezTo>
                    <a:pt x="8" y="28"/>
                    <a:pt x="11" y="32"/>
                    <a:pt x="1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 rot="2016411">
              <a:off x="11973389" y="3855282"/>
              <a:ext cx="201612" cy="174625"/>
            </a:xfrm>
            <a:custGeom>
              <a:avLst/>
              <a:gdLst/>
              <a:ahLst/>
              <a:cxnLst/>
              <a:rect l="l" t="t" r="r" b="b"/>
              <a:pathLst>
                <a:path w="74" h="64" extrusionOk="0">
                  <a:moveTo>
                    <a:pt x="40" y="64"/>
                  </a:moveTo>
                  <a:cubicBezTo>
                    <a:pt x="48" y="58"/>
                    <a:pt x="55" y="51"/>
                    <a:pt x="61" y="44"/>
                  </a:cubicBezTo>
                  <a:cubicBezTo>
                    <a:pt x="65" y="40"/>
                    <a:pt x="69" y="35"/>
                    <a:pt x="71" y="29"/>
                  </a:cubicBezTo>
                  <a:cubicBezTo>
                    <a:pt x="73" y="24"/>
                    <a:pt x="74" y="17"/>
                    <a:pt x="71" y="12"/>
                  </a:cubicBezTo>
                  <a:cubicBezTo>
                    <a:pt x="69" y="5"/>
                    <a:pt x="62" y="1"/>
                    <a:pt x="55" y="0"/>
                  </a:cubicBezTo>
                  <a:cubicBezTo>
                    <a:pt x="48" y="0"/>
                    <a:pt x="41" y="4"/>
                    <a:pt x="38" y="11"/>
                  </a:cubicBezTo>
                  <a:cubicBezTo>
                    <a:pt x="32" y="3"/>
                    <a:pt x="22" y="0"/>
                    <a:pt x="14" y="4"/>
                  </a:cubicBezTo>
                  <a:cubicBezTo>
                    <a:pt x="5" y="7"/>
                    <a:pt x="0" y="17"/>
                    <a:pt x="1" y="26"/>
                  </a:cubicBezTo>
                  <a:cubicBezTo>
                    <a:pt x="2" y="34"/>
                    <a:pt x="8" y="40"/>
                    <a:pt x="14" y="46"/>
                  </a:cubicBezTo>
                  <a:cubicBezTo>
                    <a:pt x="22" y="53"/>
                    <a:pt x="30" y="59"/>
                    <a:pt x="40" y="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1"/>
          <p:cNvGrpSpPr/>
          <p:nvPr/>
        </p:nvGrpSpPr>
        <p:grpSpPr>
          <a:xfrm>
            <a:off x="-334226" y="-479082"/>
            <a:ext cx="11229292" cy="6900855"/>
            <a:chOff x="-334226" y="-479082"/>
            <a:chExt cx="11229292" cy="6900855"/>
          </a:xfrm>
        </p:grpSpPr>
        <p:sp>
          <p:nvSpPr>
            <p:cNvPr id="267" name="Google Shape;267;p21"/>
            <p:cNvSpPr/>
            <p:nvPr/>
          </p:nvSpPr>
          <p:spPr>
            <a:xfrm>
              <a:off x="6257676" y="-479082"/>
              <a:ext cx="4637390" cy="1513178"/>
            </a:xfrm>
            <a:custGeom>
              <a:avLst/>
              <a:gdLst/>
              <a:ahLst/>
              <a:cxnLst/>
              <a:rect l="l" t="t" r="r" b="b"/>
              <a:pathLst>
                <a:path w="3392" h="1107" extrusionOk="0">
                  <a:moveTo>
                    <a:pt x="808" y="0"/>
                  </a:moveTo>
                  <a:cubicBezTo>
                    <a:pt x="623" y="0"/>
                    <a:pt x="623" y="0"/>
                    <a:pt x="623" y="0"/>
                  </a:cubicBezTo>
                  <a:cubicBezTo>
                    <a:pt x="442" y="284"/>
                    <a:pt x="0" y="1107"/>
                    <a:pt x="952" y="1107"/>
                  </a:cubicBezTo>
                  <a:cubicBezTo>
                    <a:pt x="1036" y="1107"/>
                    <a:pt x="1130" y="1101"/>
                    <a:pt x="1237" y="1087"/>
                  </a:cubicBezTo>
                  <a:cubicBezTo>
                    <a:pt x="2175" y="967"/>
                    <a:pt x="2572" y="621"/>
                    <a:pt x="2926" y="621"/>
                  </a:cubicBezTo>
                  <a:cubicBezTo>
                    <a:pt x="3077" y="621"/>
                    <a:pt x="3219" y="683"/>
                    <a:pt x="3392" y="852"/>
                  </a:cubicBezTo>
                  <a:cubicBezTo>
                    <a:pt x="3392" y="756"/>
                    <a:pt x="3392" y="756"/>
                    <a:pt x="3392" y="756"/>
                  </a:cubicBezTo>
                  <a:cubicBezTo>
                    <a:pt x="3243" y="577"/>
                    <a:pt x="3113" y="513"/>
                    <a:pt x="2963" y="513"/>
                  </a:cubicBezTo>
                  <a:cubicBezTo>
                    <a:pt x="2653" y="513"/>
                    <a:pt x="2258" y="788"/>
                    <a:pt x="1428" y="874"/>
                  </a:cubicBezTo>
                  <a:cubicBezTo>
                    <a:pt x="1346" y="883"/>
                    <a:pt x="1272" y="887"/>
                    <a:pt x="1205" y="887"/>
                  </a:cubicBezTo>
                  <a:cubicBezTo>
                    <a:pt x="430" y="887"/>
                    <a:pt x="607" y="352"/>
                    <a:pt x="80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 rot="2700000" flipH="1">
              <a:off x="-279446" y="3644614"/>
              <a:ext cx="3740467" cy="1704292"/>
            </a:xfrm>
            <a:custGeom>
              <a:avLst/>
              <a:gdLst/>
              <a:ahLst/>
              <a:cxnLst/>
              <a:rect l="l" t="t" r="r" b="b"/>
              <a:pathLst>
                <a:path w="3648" h="1662" extrusionOk="0">
                  <a:moveTo>
                    <a:pt x="0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201" y="463"/>
                    <a:pt x="578" y="936"/>
                    <a:pt x="1269" y="1030"/>
                  </a:cubicBezTo>
                  <a:cubicBezTo>
                    <a:pt x="2219" y="1160"/>
                    <a:pt x="2799" y="1251"/>
                    <a:pt x="3294" y="1662"/>
                  </a:cubicBezTo>
                  <a:cubicBezTo>
                    <a:pt x="3648" y="1662"/>
                    <a:pt x="3648" y="1662"/>
                    <a:pt x="3648" y="1662"/>
                  </a:cubicBezTo>
                  <a:cubicBezTo>
                    <a:pt x="3163" y="1044"/>
                    <a:pt x="2442" y="967"/>
                    <a:pt x="1318" y="891"/>
                  </a:cubicBezTo>
                  <a:cubicBezTo>
                    <a:pt x="591" y="842"/>
                    <a:pt x="201" y="363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21"/>
          <p:cNvGrpSpPr/>
          <p:nvPr/>
        </p:nvGrpSpPr>
        <p:grpSpPr>
          <a:xfrm>
            <a:off x="347865" y="179751"/>
            <a:ext cx="6544225" cy="4864728"/>
            <a:chOff x="6512606" y="1333951"/>
            <a:chExt cx="4272245" cy="3175825"/>
          </a:xfrm>
        </p:grpSpPr>
        <p:sp>
          <p:nvSpPr>
            <p:cNvPr id="270" name="Google Shape;270;p21"/>
            <p:cNvSpPr/>
            <p:nvPr/>
          </p:nvSpPr>
          <p:spPr>
            <a:xfrm>
              <a:off x="6512606" y="1333951"/>
              <a:ext cx="158750" cy="147637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46" y="54"/>
                  </a:moveTo>
                  <a:cubicBezTo>
                    <a:pt x="49" y="48"/>
                    <a:pt x="52" y="40"/>
                    <a:pt x="55" y="33"/>
                  </a:cubicBezTo>
                  <a:cubicBezTo>
                    <a:pt x="56" y="28"/>
                    <a:pt x="58" y="24"/>
                    <a:pt x="57" y="19"/>
                  </a:cubicBezTo>
                  <a:cubicBezTo>
                    <a:pt x="57" y="14"/>
                    <a:pt x="56" y="9"/>
                    <a:pt x="52" y="5"/>
                  </a:cubicBezTo>
                  <a:cubicBezTo>
                    <a:pt x="48" y="1"/>
                    <a:pt x="42" y="0"/>
                    <a:pt x="36" y="2"/>
                  </a:cubicBezTo>
                  <a:cubicBezTo>
                    <a:pt x="31" y="4"/>
                    <a:pt x="27" y="9"/>
                    <a:pt x="27" y="15"/>
                  </a:cubicBezTo>
                  <a:cubicBezTo>
                    <a:pt x="20" y="11"/>
                    <a:pt x="12" y="12"/>
                    <a:pt x="6" y="18"/>
                  </a:cubicBezTo>
                  <a:cubicBezTo>
                    <a:pt x="1" y="23"/>
                    <a:pt x="0" y="32"/>
                    <a:pt x="4" y="38"/>
                  </a:cubicBezTo>
                  <a:cubicBezTo>
                    <a:pt x="7" y="44"/>
                    <a:pt x="14" y="47"/>
                    <a:pt x="20" y="49"/>
                  </a:cubicBezTo>
                  <a:cubicBezTo>
                    <a:pt x="29" y="52"/>
                    <a:pt x="36" y="54"/>
                    <a:pt x="46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6512612" y="4277926"/>
              <a:ext cx="109538" cy="98425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6" y="36"/>
                  </a:moveTo>
                  <a:cubicBezTo>
                    <a:pt x="21" y="34"/>
                    <a:pt x="25" y="32"/>
                    <a:pt x="30" y="29"/>
                  </a:cubicBezTo>
                  <a:cubicBezTo>
                    <a:pt x="32" y="27"/>
                    <a:pt x="35" y="25"/>
                    <a:pt x="37" y="22"/>
                  </a:cubicBezTo>
                  <a:cubicBezTo>
                    <a:pt x="39" y="20"/>
                    <a:pt x="40" y="16"/>
                    <a:pt x="40" y="13"/>
                  </a:cubicBezTo>
                  <a:cubicBezTo>
                    <a:pt x="39" y="9"/>
                    <a:pt x="36" y="6"/>
                    <a:pt x="33" y="5"/>
                  </a:cubicBezTo>
                  <a:cubicBezTo>
                    <a:pt x="29" y="3"/>
                    <a:pt x="24" y="5"/>
                    <a:pt x="22" y="8"/>
                  </a:cubicBezTo>
                  <a:cubicBezTo>
                    <a:pt x="20" y="3"/>
                    <a:pt x="15" y="0"/>
                    <a:pt x="10" y="1"/>
                  </a:cubicBezTo>
                  <a:cubicBezTo>
                    <a:pt x="5" y="1"/>
                    <a:pt x="1" y="6"/>
                    <a:pt x="0" y="11"/>
                  </a:cubicBezTo>
                  <a:cubicBezTo>
                    <a:pt x="0" y="15"/>
                    <a:pt x="2" y="19"/>
                    <a:pt x="4" y="23"/>
                  </a:cubicBezTo>
                  <a:cubicBezTo>
                    <a:pt x="8" y="28"/>
                    <a:pt x="11" y="32"/>
                    <a:pt x="1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 rot="2016411">
              <a:off x="10551761" y="4293949"/>
              <a:ext cx="201612" cy="174625"/>
            </a:xfrm>
            <a:custGeom>
              <a:avLst/>
              <a:gdLst/>
              <a:ahLst/>
              <a:cxnLst/>
              <a:rect l="l" t="t" r="r" b="b"/>
              <a:pathLst>
                <a:path w="74" h="64" extrusionOk="0">
                  <a:moveTo>
                    <a:pt x="40" y="64"/>
                  </a:moveTo>
                  <a:cubicBezTo>
                    <a:pt x="48" y="58"/>
                    <a:pt x="55" y="51"/>
                    <a:pt x="61" y="44"/>
                  </a:cubicBezTo>
                  <a:cubicBezTo>
                    <a:pt x="65" y="40"/>
                    <a:pt x="69" y="35"/>
                    <a:pt x="71" y="29"/>
                  </a:cubicBezTo>
                  <a:cubicBezTo>
                    <a:pt x="73" y="24"/>
                    <a:pt x="74" y="17"/>
                    <a:pt x="71" y="12"/>
                  </a:cubicBezTo>
                  <a:cubicBezTo>
                    <a:pt x="69" y="5"/>
                    <a:pt x="62" y="1"/>
                    <a:pt x="55" y="0"/>
                  </a:cubicBezTo>
                  <a:cubicBezTo>
                    <a:pt x="48" y="0"/>
                    <a:pt x="41" y="4"/>
                    <a:pt x="38" y="11"/>
                  </a:cubicBezTo>
                  <a:cubicBezTo>
                    <a:pt x="32" y="3"/>
                    <a:pt x="22" y="0"/>
                    <a:pt x="14" y="4"/>
                  </a:cubicBezTo>
                  <a:cubicBezTo>
                    <a:pt x="5" y="7"/>
                    <a:pt x="0" y="17"/>
                    <a:pt x="1" y="26"/>
                  </a:cubicBezTo>
                  <a:cubicBezTo>
                    <a:pt x="2" y="34"/>
                    <a:pt x="8" y="40"/>
                    <a:pt x="14" y="46"/>
                  </a:cubicBezTo>
                  <a:cubicBezTo>
                    <a:pt x="22" y="53"/>
                    <a:pt x="30" y="59"/>
                    <a:pt x="40" y="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21"/>
          <p:cNvGrpSpPr/>
          <p:nvPr/>
        </p:nvGrpSpPr>
        <p:grpSpPr>
          <a:xfrm>
            <a:off x="-200375" y="1645950"/>
            <a:ext cx="9628900" cy="528762"/>
            <a:chOff x="-200374" y="1645950"/>
            <a:chExt cx="9628900" cy="528762"/>
          </a:xfrm>
        </p:grpSpPr>
        <p:sp>
          <p:nvSpPr>
            <p:cNvPr id="274" name="Google Shape;274;p21"/>
            <p:cNvSpPr/>
            <p:nvPr/>
          </p:nvSpPr>
          <p:spPr>
            <a:xfrm>
              <a:off x="-200374" y="1712750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8590326" y="1645950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2"/>
          <p:cNvGrpSpPr/>
          <p:nvPr/>
        </p:nvGrpSpPr>
        <p:grpSpPr>
          <a:xfrm>
            <a:off x="-2519974" y="-628870"/>
            <a:ext cx="12830738" cy="6788969"/>
            <a:chOff x="-2519974" y="-628870"/>
            <a:chExt cx="12830738" cy="6788969"/>
          </a:xfrm>
        </p:grpSpPr>
        <p:sp>
          <p:nvSpPr>
            <p:cNvPr id="278" name="Google Shape;278;p22"/>
            <p:cNvSpPr/>
            <p:nvPr/>
          </p:nvSpPr>
          <p:spPr>
            <a:xfrm rot="10800000">
              <a:off x="5322826" y="-628870"/>
              <a:ext cx="4987938" cy="2272685"/>
            </a:xfrm>
            <a:custGeom>
              <a:avLst/>
              <a:gdLst/>
              <a:ahLst/>
              <a:cxnLst/>
              <a:rect l="l" t="t" r="r" b="b"/>
              <a:pathLst>
                <a:path w="3648" h="1662" extrusionOk="0">
                  <a:moveTo>
                    <a:pt x="0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201" y="463"/>
                    <a:pt x="578" y="936"/>
                    <a:pt x="1269" y="1030"/>
                  </a:cubicBezTo>
                  <a:cubicBezTo>
                    <a:pt x="2219" y="1160"/>
                    <a:pt x="2799" y="1251"/>
                    <a:pt x="3294" y="1662"/>
                  </a:cubicBezTo>
                  <a:cubicBezTo>
                    <a:pt x="3648" y="1662"/>
                    <a:pt x="3648" y="1662"/>
                    <a:pt x="3648" y="1662"/>
                  </a:cubicBezTo>
                  <a:cubicBezTo>
                    <a:pt x="3163" y="1044"/>
                    <a:pt x="2442" y="967"/>
                    <a:pt x="1318" y="891"/>
                  </a:cubicBezTo>
                  <a:cubicBezTo>
                    <a:pt x="591" y="842"/>
                    <a:pt x="201" y="363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 rot="10800000">
              <a:off x="-2519974" y="4646921"/>
              <a:ext cx="4637390" cy="1513178"/>
            </a:xfrm>
            <a:custGeom>
              <a:avLst/>
              <a:gdLst/>
              <a:ahLst/>
              <a:cxnLst/>
              <a:rect l="l" t="t" r="r" b="b"/>
              <a:pathLst>
                <a:path w="3392" h="1107" extrusionOk="0">
                  <a:moveTo>
                    <a:pt x="808" y="0"/>
                  </a:moveTo>
                  <a:cubicBezTo>
                    <a:pt x="623" y="0"/>
                    <a:pt x="623" y="0"/>
                    <a:pt x="623" y="0"/>
                  </a:cubicBezTo>
                  <a:cubicBezTo>
                    <a:pt x="442" y="284"/>
                    <a:pt x="0" y="1107"/>
                    <a:pt x="952" y="1107"/>
                  </a:cubicBezTo>
                  <a:cubicBezTo>
                    <a:pt x="1036" y="1107"/>
                    <a:pt x="1130" y="1101"/>
                    <a:pt x="1237" y="1087"/>
                  </a:cubicBezTo>
                  <a:cubicBezTo>
                    <a:pt x="2175" y="967"/>
                    <a:pt x="2572" y="621"/>
                    <a:pt x="2926" y="621"/>
                  </a:cubicBezTo>
                  <a:cubicBezTo>
                    <a:pt x="3077" y="621"/>
                    <a:pt x="3219" y="683"/>
                    <a:pt x="3392" y="852"/>
                  </a:cubicBezTo>
                  <a:cubicBezTo>
                    <a:pt x="3392" y="756"/>
                    <a:pt x="3392" y="756"/>
                    <a:pt x="3392" y="756"/>
                  </a:cubicBezTo>
                  <a:cubicBezTo>
                    <a:pt x="3243" y="577"/>
                    <a:pt x="3113" y="513"/>
                    <a:pt x="2963" y="513"/>
                  </a:cubicBezTo>
                  <a:cubicBezTo>
                    <a:pt x="2653" y="513"/>
                    <a:pt x="2258" y="788"/>
                    <a:pt x="1428" y="874"/>
                  </a:cubicBezTo>
                  <a:cubicBezTo>
                    <a:pt x="1346" y="883"/>
                    <a:pt x="1272" y="887"/>
                    <a:pt x="1205" y="887"/>
                  </a:cubicBezTo>
                  <a:cubicBezTo>
                    <a:pt x="430" y="887"/>
                    <a:pt x="607" y="352"/>
                    <a:pt x="80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22"/>
          <p:cNvGrpSpPr/>
          <p:nvPr/>
        </p:nvGrpSpPr>
        <p:grpSpPr>
          <a:xfrm>
            <a:off x="-420875" y="77538"/>
            <a:ext cx="9810075" cy="3564450"/>
            <a:chOff x="-420874" y="77538"/>
            <a:chExt cx="9810075" cy="3564450"/>
          </a:xfrm>
        </p:grpSpPr>
        <p:sp>
          <p:nvSpPr>
            <p:cNvPr id="281" name="Google Shape;281;p22"/>
            <p:cNvSpPr/>
            <p:nvPr/>
          </p:nvSpPr>
          <p:spPr>
            <a:xfrm>
              <a:off x="-420874" y="77538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8551001" y="3180025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22"/>
          <p:cNvGrpSpPr/>
          <p:nvPr/>
        </p:nvGrpSpPr>
        <p:grpSpPr>
          <a:xfrm flipH="1">
            <a:off x="170475" y="1017718"/>
            <a:ext cx="8743082" cy="3815390"/>
            <a:chOff x="6355514" y="1880999"/>
            <a:chExt cx="5707718" cy="2490788"/>
          </a:xfrm>
        </p:grpSpPr>
        <p:sp>
          <p:nvSpPr>
            <p:cNvPr id="284" name="Google Shape;284;p22"/>
            <p:cNvSpPr/>
            <p:nvPr/>
          </p:nvSpPr>
          <p:spPr>
            <a:xfrm rot="2700000">
              <a:off x="6384464" y="4189644"/>
              <a:ext cx="158750" cy="147638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46" y="54"/>
                  </a:moveTo>
                  <a:cubicBezTo>
                    <a:pt x="49" y="48"/>
                    <a:pt x="52" y="40"/>
                    <a:pt x="55" y="33"/>
                  </a:cubicBezTo>
                  <a:cubicBezTo>
                    <a:pt x="56" y="28"/>
                    <a:pt x="58" y="24"/>
                    <a:pt x="57" y="19"/>
                  </a:cubicBezTo>
                  <a:cubicBezTo>
                    <a:pt x="57" y="14"/>
                    <a:pt x="56" y="9"/>
                    <a:pt x="52" y="5"/>
                  </a:cubicBezTo>
                  <a:cubicBezTo>
                    <a:pt x="48" y="1"/>
                    <a:pt x="42" y="0"/>
                    <a:pt x="36" y="2"/>
                  </a:cubicBezTo>
                  <a:cubicBezTo>
                    <a:pt x="31" y="4"/>
                    <a:pt x="27" y="9"/>
                    <a:pt x="27" y="15"/>
                  </a:cubicBezTo>
                  <a:cubicBezTo>
                    <a:pt x="20" y="11"/>
                    <a:pt x="12" y="12"/>
                    <a:pt x="6" y="18"/>
                  </a:cubicBezTo>
                  <a:cubicBezTo>
                    <a:pt x="1" y="23"/>
                    <a:pt x="0" y="32"/>
                    <a:pt x="4" y="38"/>
                  </a:cubicBezTo>
                  <a:cubicBezTo>
                    <a:pt x="7" y="44"/>
                    <a:pt x="14" y="47"/>
                    <a:pt x="20" y="49"/>
                  </a:cubicBezTo>
                  <a:cubicBezTo>
                    <a:pt x="29" y="52"/>
                    <a:pt x="36" y="54"/>
                    <a:pt x="46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 rot="-2960099">
              <a:off x="6373764" y="1905399"/>
              <a:ext cx="109537" cy="98425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6" y="36"/>
                  </a:moveTo>
                  <a:cubicBezTo>
                    <a:pt x="21" y="34"/>
                    <a:pt x="25" y="32"/>
                    <a:pt x="30" y="29"/>
                  </a:cubicBezTo>
                  <a:cubicBezTo>
                    <a:pt x="32" y="27"/>
                    <a:pt x="35" y="25"/>
                    <a:pt x="37" y="22"/>
                  </a:cubicBezTo>
                  <a:cubicBezTo>
                    <a:pt x="39" y="20"/>
                    <a:pt x="40" y="16"/>
                    <a:pt x="40" y="13"/>
                  </a:cubicBezTo>
                  <a:cubicBezTo>
                    <a:pt x="39" y="9"/>
                    <a:pt x="36" y="6"/>
                    <a:pt x="33" y="5"/>
                  </a:cubicBezTo>
                  <a:cubicBezTo>
                    <a:pt x="29" y="3"/>
                    <a:pt x="24" y="5"/>
                    <a:pt x="22" y="8"/>
                  </a:cubicBezTo>
                  <a:cubicBezTo>
                    <a:pt x="20" y="3"/>
                    <a:pt x="15" y="0"/>
                    <a:pt x="10" y="1"/>
                  </a:cubicBezTo>
                  <a:cubicBezTo>
                    <a:pt x="5" y="1"/>
                    <a:pt x="1" y="6"/>
                    <a:pt x="0" y="11"/>
                  </a:cubicBezTo>
                  <a:cubicBezTo>
                    <a:pt x="0" y="15"/>
                    <a:pt x="2" y="19"/>
                    <a:pt x="4" y="23"/>
                  </a:cubicBezTo>
                  <a:cubicBezTo>
                    <a:pt x="8" y="28"/>
                    <a:pt x="11" y="32"/>
                    <a:pt x="1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 rot="-809916">
              <a:off x="11844023" y="2376557"/>
              <a:ext cx="201612" cy="174625"/>
            </a:xfrm>
            <a:custGeom>
              <a:avLst/>
              <a:gdLst/>
              <a:ahLst/>
              <a:cxnLst/>
              <a:rect l="l" t="t" r="r" b="b"/>
              <a:pathLst>
                <a:path w="74" h="64" extrusionOk="0">
                  <a:moveTo>
                    <a:pt x="40" y="64"/>
                  </a:moveTo>
                  <a:cubicBezTo>
                    <a:pt x="48" y="58"/>
                    <a:pt x="55" y="51"/>
                    <a:pt x="61" y="44"/>
                  </a:cubicBezTo>
                  <a:cubicBezTo>
                    <a:pt x="65" y="40"/>
                    <a:pt x="69" y="35"/>
                    <a:pt x="71" y="29"/>
                  </a:cubicBezTo>
                  <a:cubicBezTo>
                    <a:pt x="73" y="24"/>
                    <a:pt x="74" y="17"/>
                    <a:pt x="71" y="12"/>
                  </a:cubicBezTo>
                  <a:cubicBezTo>
                    <a:pt x="69" y="5"/>
                    <a:pt x="62" y="1"/>
                    <a:pt x="55" y="0"/>
                  </a:cubicBezTo>
                  <a:cubicBezTo>
                    <a:pt x="48" y="0"/>
                    <a:pt x="41" y="4"/>
                    <a:pt x="38" y="11"/>
                  </a:cubicBezTo>
                  <a:cubicBezTo>
                    <a:pt x="32" y="3"/>
                    <a:pt x="22" y="0"/>
                    <a:pt x="14" y="4"/>
                  </a:cubicBezTo>
                  <a:cubicBezTo>
                    <a:pt x="5" y="7"/>
                    <a:pt x="0" y="17"/>
                    <a:pt x="1" y="26"/>
                  </a:cubicBezTo>
                  <a:cubicBezTo>
                    <a:pt x="2" y="34"/>
                    <a:pt x="8" y="40"/>
                    <a:pt x="14" y="46"/>
                  </a:cubicBezTo>
                  <a:cubicBezTo>
                    <a:pt x="22" y="53"/>
                    <a:pt x="30" y="59"/>
                    <a:pt x="40" y="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7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Work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 flipH="1">
            <a:off x="-284522" y="1215750"/>
            <a:ext cx="9686150" cy="2497262"/>
            <a:chOff x="-591674" y="1215750"/>
            <a:chExt cx="9686150" cy="2497262"/>
          </a:xfrm>
        </p:grpSpPr>
        <p:sp>
          <p:nvSpPr>
            <p:cNvPr id="33" name="Google Shape;33;p4"/>
            <p:cNvSpPr/>
            <p:nvPr/>
          </p:nvSpPr>
          <p:spPr>
            <a:xfrm>
              <a:off x="8256276" y="3251050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591674" y="1215750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4"/>
          <p:cNvGrpSpPr/>
          <p:nvPr/>
        </p:nvGrpSpPr>
        <p:grpSpPr>
          <a:xfrm flipH="1">
            <a:off x="-1864749" y="-2108172"/>
            <a:ext cx="11266375" cy="7995871"/>
            <a:chOff x="-1056474" y="-2108172"/>
            <a:chExt cx="11266375" cy="7995871"/>
          </a:xfrm>
        </p:grpSpPr>
        <p:sp>
          <p:nvSpPr>
            <p:cNvPr id="36" name="Google Shape;36;p4"/>
            <p:cNvSpPr/>
            <p:nvPr/>
          </p:nvSpPr>
          <p:spPr>
            <a:xfrm>
              <a:off x="-1056474" y="3615014"/>
              <a:ext cx="4987938" cy="2272685"/>
            </a:xfrm>
            <a:custGeom>
              <a:avLst/>
              <a:gdLst/>
              <a:ahLst/>
              <a:cxnLst/>
              <a:rect l="l" t="t" r="r" b="b"/>
              <a:pathLst>
                <a:path w="3648" h="1662" extrusionOk="0">
                  <a:moveTo>
                    <a:pt x="0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201" y="463"/>
                    <a:pt x="578" y="936"/>
                    <a:pt x="1269" y="1030"/>
                  </a:cubicBezTo>
                  <a:cubicBezTo>
                    <a:pt x="2219" y="1160"/>
                    <a:pt x="2799" y="1251"/>
                    <a:pt x="3294" y="1662"/>
                  </a:cubicBezTo>
                  <a:cubicBezTo>
                    <a:pt x="3648" y="1662"/>
                    <a:pt x="3648" y="1662"/>
                    <a:pt x="3648" y="1662"/>
                  </a:cubicBezTo>
                  <a:cubicBezTo>
                    <a:pt x="3163" y="1044"/>
                    <a:pt x="2442" y="967"/>
                    <a:pt x="1318" y="891"/>
                  </a:cubicBezTo>
                  <a:cubicBezTo>
                    <a:pt x="591" y="842"/>
                    <a:pt x="201" y="363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rot="2700000">
              <a:off x="5716651" y="-690207"/>
              <a:ext cx="4637392" cy="1513179"/>
            </a:xfrm>
            <a:custGeom>
              <a:avLst/>
              <a:gdLst/>
              <a:ahLst/>
              <a:cxnLst/>
              <a:rect l="l" t="t" r="r" b="b"/>
              <a:pathLst>
                <a:path w="3392" h="1107" extrusionOk="0">
                  <a:moveTo>
                    <a:pt x="808" y="0"/>
                  </a:moveTo>
                  <a:cubicBezTo>
                    <a:pt x="623" y="0"/>
                    <a:pt x="623" y="0"/>
                    <a:pt x="623" y="0"/>
                  </a:cubicBezTo>
                  <a:cubicBezTo>
                    <a:pt x="442" y="284"/>
                    <a:pt x="0" y="1107"/>
                    <a:pt x="952" y="1107"/>
                  </a:cubicBezTo>
                  <a:cubicBezTo>
                    <a:pt x="1036" y="1107"/>
                    <a:pt x="1130" y="1101"/>
                    <a:pt x="1237" y="1087"/>
                  </a:cubicBezTo>
                  <a:cubicBezTo>
                    <a:pt x="2175" y="967"/>
                    <a:pt x="2572" y="621"/>
                    <a:pt x="2926" y="621"/>
                  </a:cubicBezTo>
                  <a:cubicBezTo>
                    <a:pt x="3077" y="621"/>
                    <a:pt x="3219" y="683"/>
                    <a:pt x="3392" y="852"/>
                  </a:cubicBezTo>
                  <a:cubicBezTo>
                    <a:pt x="3392" y="756"/>
                    <a:pt x="3392" y="756"/>
                    <a:pt x="3392" y="756"/>
                  </a:cubicBezTo>
                  <a:cubicBezTo>
                    <a:pt x="3243" y="577"/>
                    <a:pt x="3113" y="513"/>
                    <a:pt x="2963" y="513"/>
                  </a:cubicBezTo>
                  <a:cubicBezTo>
                    <a:pt x="2653" y="513"/>
                    <a:pt x="2258" y="788"/>
                    <a:pt x="1428" y="874"/>
                  </a:cubicBezTo>
                  <a:cubicBezTo>
                    <a:pt x="1346" y="883"/>
                    <a:pt x="1272" y="887"/>
                    <a:pt x="1205" y="887"/>
                  </a:cubicBezTo>
                  <a:cubicBezTo>
                    <a:pt x="430" y="887"/>
                    <a:pt x="607" y="352"/>
                    <a:pt x="80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4"/>
          <p:cNvGrpSpPr/>
          <p:nvPr/>
        </p:nvGrpSpPr>
        <p:grpSpPr>
          <a:xfrm flipH="1">
            <a:off x="141575" y="166020"/>
            <a:ext cx="8722366" cy="4782196"/>
            <a:chOff x="6382919" y="1324987"/>
            <a:chExt cx="5694194" cy="3121946"/>
          </a:xfrm>
        </p:grpSpPr>
        <p:sp>
          <p:nvSpPr>
            <p:cNvPr id="39" name="Google Shape;39;p4"/>
            <p:cNvSpPr/>
            <p:nvPr/>
          </p:nvSpPr>
          <p:spPr>
            <a:xfrm rot="2700000">
              <a:off x="6455875" y="1359493"/>
              <a:ext cx="158750" cy="147638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46" y="54"/>
                  </a:moveTo>
                  <a:cubicBezTo>
                    <a:pt x="49" y="48"/>
                    <a:pt x="52" y="40"/>
                    <a:pt x="55" y="33"/>
                  </a:cubicBezTo>
                  <a:cubicBezTo>
                    <a:pt x="56" y="28"/>
                    <a:pt x="58" y="24"/>
                    <a:pt x="57" y="19"/>
                  </a:cubicBezTo>
                  <a:cubicBezTo>
                    <a:pt x="57" y="14"/>
                    <a:pt x="56" y="9"/>
                    <a:pt x="52" y="5"/>
                  </a:cubicBezTo>
                  <a:cubicBezTo>
                    <a:pt x="48" y="1"/>
                    <a:pt x="42" y="0"/>
                    <a:pt x="36" y="2"/>
                  </a:cubicBezTo>
                  <a:cubicBezTo>
                    <a:pt x="31" y="4"/>
                    <a:pt x="27" y="9"/>
                    <a:pt x="27" y="15"/>
                  </a:cubicBezTo>
                  <a:cubicBezTo>
                    <a:pt x="20" y="11"/>
                    <a:pt x="12" y="12"/>
                    <a:pt x="6" y="18"/>
                  </a:cubicBezTo>
                  <a:cubicBezTo>
                    <a:pt x="1" y="23"/>
                    <a:pt x="0" y="32"/>
                    <a:pt x="4" y="38"/>
                  </a:cubicBezTo>
                  <a:cubicBezTo>
                    <a:pt x="7" y="44"/>
                    <a:pt x="14" y="47"/>
                    <a:pt x="20" y="49"/>
                  </a:cubicBezTo>
                  <a:cubicBezTo>
                    <a:pt x="29" y="52"/>
                    <a:pt x="36" y="54"/>
                    <a:pt x="46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382919" y="3305549"/>
              <a:ext cx="109538" cy="98425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6" y="36"/>
                  </a:moveTo>
                  <a:cubicBezTo>
                    <a:pt x="21" y="34"/>
                    <a:pt x="25" y="32"/>
                    <a:pt x="30" y="29"/>
                  </a:cubicBezTo>
                  <a:cubicBezTo>
                    <a:pt x="32" y="27"/>
                    <a:pt x="35" y="25"/>
                    <a:pt x="37" y="22"/>
                  </a:cubicBezTo>
                  <a:cubicBezTo>
                    <a:pt x="39" y="20"/>
                    <a:pt x="40" y="16"/>
                    <a:pt x="40" y="13"/>
                  </a:cubicBezTo>
                  <a:cubicBezTo>
                    <a:pt x="39" y="9"/>
                    <a:pt x="36" y="6"/>
                    <a:pt x="33" y="5"/>
                  </a:cubicBezTo>
                  <a:cubicBezTo>
                    <a:pt x="29" y="3"/>
                    <a:pt x="24" y="5"/>
                    <a:pt x="22" y="8"/>
                  </a:cubicBezTo>
                  <a:cubicBezTo>
                    <a:pt x="20" y="3"/>
                    <a:pt x="15" y="0"/>
                    <a:pt x="10" y="1"/>
                  </a:cubicBezTo>
                  <a:cubicBezTo>
                    <a:pt x="5" y="1"/>
                    <a:pt x="1" y="6"/>
                    <a:pt x="0" y="11"/>
                  </a:cubicBezTo>
                  <a:cubicBezTo>
                    <a:pt x="0" y="15"/>
                    <a:pt x="2" y="19"/>
                    <a:pt x="4" y="23"/>
                  </a:cubicBezTo>
                  <a:cubicBezTo>
                    <a:pt x="8" y="28"/>
                    <a:pt x="11" y="32"/>
                    <a:pt x="1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2016411">
              <a:off x="11844023" y="4231107"/>
              <a:ext cx="201612" cy="174625"/>
            </a:xfrm>
            <a:custGeom>
              <a:avLst/>
              <a:gdLst/>
              <a:ahLst/>
              <a:cxnLst/>
              <a:rect l="l" t="t" r="r" b="b"/>
              <a:pathLst>
                <a:path w="74" h="64" extrusionOk="0">
                  <a:moveTo>
                    <a:pt x="40" y="64"/>
                  </a:moveTo>
                  <a:cubicBezTo>
                    <a:pt x="48" y="58"/>
                    <a:pt x="55" y="51"/>
                    <a:pt x="61" y="44"/>
                  </a:cubicBezTo>
                  <a:cubicBezTo>
                    <a:pt x="65" y="40"/>
                    <a:pt x="69" y="35"/>
                    <a:pt x="71" y="29"/>
                  </a:cubicBezTo>
                  <a:cubicBezTo>
                    <a:pt x="73" y="24"/>
                    <a:pt x="74" y="17"/>
                    <a:pt x="71" y="12"/>
                  </a:cubicBezTo>
                  <a:cubicBezTo>
                    <a:pt x="69" y="5"/>
                    <a:pt x="62" y="1"/>
                    <a:pt x="55" y="0"/>
                  </a:cubicBezTo>
                  <a:cubicBezTo>
                    <a:pt x="48" y="0"/>
                    <a:pt x="41" y="4"/>
                    <a:pt x="38" y="11"/>
                  </a:cubicBezTo>
                  <a:cubicBezTo>
                    <a:pt x="32" y="3"/>
                    <a:pt x="22" y="0"/>
                    <a:pt x="14" y="4"/>
                  </a:cubicBezTo>
                  <a:cubicBezTo>
                    <a:pt x="5" y="7"/>
                    <a:pt x="0" y="17"/>
                    <a:pt x="1" y="26"/>
                  </a:cubicBezTo>
                  <a:cubicBezTo>
                    <a:pt x="2" y="34"/>
                    <a:pt x="8" y="40"/>
                    <a:pt x="14" y="46"/>
                  </a:cubicBezTo>
                  <a:cubicBezTo>
                    <a:pt x="22" y="53"/>
                    <a:pt x="30" y="59"/>
                    <a:pt x="40" y="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-334050" y="31375"/>
            <a:ext cx="9829325" cy="1437237"/>
            <a:chOff x="-334049" y="31375"/>
            <a:chExt cx="9829325" cy="1437237"/>
          </a:xfrm>
        </p:grpSpPr>
        <p:sp>
          <p:nvSpPr>
            <p:cNvPr id="44" name="Google Shape;44;p5"/>
            <p:cNvSpPr/>
            <p:nvPr/>
          </p:nvSpPr>
          <p:spPr>
            <a:xfrm>
              <a:off x="8657076" y="31375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334049" y="1006650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5"/>
          <p:cNvGrpSpPr/>
          <p:nvPr/>
        </p:nvGrpSpPr>
        <p:grpSpPr>
          <a:xfrm>
            <a:off x="-1056474" y="-2108172"/>
            <a:ext cx="11266375" cy="7995871"/>
            <a:chOff x="-1056474" y="-2108172"/>
            <a:chExt cx="11266375" cy="7995871"/>
          </a:xfrm>
        </p:grpSpPr>
        <p:sp>
          <p:nvSpPr>
            <p:cNvPr id="47" name="Google Shape;47;p5"/>
            <p:cNvSpPr/>
            <p:nvPr/>
          </p:nvSpPr>
          <p:spPr>
            <a:xfrm>
              <a:off x="-1056474" y="3615014"/>
              <a:ext cx="4987938" cy="2272685"/>
            </a:xfrm>
            <a:custGeom>
              <a:avLst/>
              <a:gdLst/>
              <a:ahLst/>
              <a:cxnLst/>
              <a:rect l="l" t="t" r="r" b="b"/>
              <a:pathLst>
                <a:path w="3648" h="1662" extrusionOk="0">
                  <a:moveTo>
                    <a:pt x="0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201" y="463"/>
                    <a:pt x="578" y="936"/>
                    <a:pt x="1269" y="1030"/>
                  </a:cubicBezTo>
                  <a:cubicBezTo>
                    <a:pt x="2219" y="1160"/>
                    <a:pt x="2799" y="1251"/>
                    <a:pt x="3294" y="1662"/>
                  </a:cubicBezTo>
                  <a:cubicBezTo>
                    <a:pt x="3648" y="1662"/>
                    <a:pt x="3648" y="1662"/>
                    <a:pt x="3648" y="1662"/>
                  </a:cubicBezTo>
                  <a:cubicBezTo>
                    <a:pt x="3163" y="1044"/>
                    <a:pt x="2442" y="967"/>
                    <a:pt x="1318" y="891"/>
                  </a:cubicBezTo>
                  <a:cubicBezTo>
                    <a:pt x="591" y="842"/>
                    <a:pt x="201" y="363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2700000">
              <a:off x="5716651" y="-690207"/>
              <a:ext cx="4637392" cy="1513179"/>
            </a:xfrm>
            <a:custGeom>
              <a:avLst/>
              <a:gdLst/>
              <a:ahLst/>
              <a:cxnLst/>
              <a:rect l="l" t="t" r="r" b="b"/>
              <a:pathLst>
                <a:path w="3392" h="1107" extrusionOk="0">
                  <a:moveTo>
                    <a:pt x="808" y="0"/>
                  </a:moveTo>
                  <a:cubicBezTo>
                    <a:pt x="623" y="0"/>
                    <a:pt x="623" y="0"/>
                    <a:pt x="623" y="0"/>
                  </a:cubicBezTo>
                  <a:cubicBezTo>
                    <a:pt x="442" y="284"/>
                    <a:pt x="0" y="1107"/>
                    <a:pt x="952" y="1107"/>
                  </a:cubicBezTo>
                  <a:cubicBezTo>
                    <a:pt x="1036" y="1107"/>
                    <a:pt x="1130" y="1101"/>
                    <a:pt x="1237" y="1087"/>
                  </a:cubicBezTo>
                  <a:cubicBezTo>
                    <a:pt x="2175" y="967"/>
                    <a:pt x="2572" y="621"/>
                    <a:pt x="2926" y="621"/>
                  </a:cubicBezTo>
                  <a:cubicBezTo>
                    <a:pt x="3077" y="621"/>
                    <a:pt x="3219" y="683"/>
                    <a:pt x="3392" y="852"/>
                  </a:cubicBezTo>
                  <a:cubicBezTo>
                    <a:pt x="3392" y="756"/>
                    <a:pt x="3392" y="756"/>
                    <a:pt x="3392" y="756"/>
                  </a:cubicBezTo>
                  <a:cubicBezTo>
                    <a:pt x="3243" y="577"/>
                    <a:pt x="3113" y="513"/>
                    <a:pt x="2963" y="513"/>
                  </a:cubicBezTo>
                  <a:cubicBezTo>
                    <a:pt x="2653" y="513"/>
                    <a:pt x="2258" y="788"/>
                    <a:pt x="1428" y="874"/>
                  </a:cubicBezTo>
                  <a:cubicBezTo>
                    <a:pt x="1346" y="883"/>
                    <a:pt x="1272" y="887"/>
                    <a:pt x="1205" y="887"/>
                  </a:cubicBezTo>
                  <a:cubicBezTo>
                    <a:pt x="430" y="887"/>
                    <a:pt x="607" y="352"/>
                    <a:pt x="80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" name="Google Shape;49;p5"/>
          <p:cNvGrpSpPr/>
          <p:nvPr/>
        </p:nvGrpSpPr>
        <p:grpSpPr>
          <a:xfrm>
            <a:off x="149211" y="166020"/>
            <a:ext cx="8722366" cy="4782196"/>
            <a:chOff x="6382919" y="1324987"/>
            <a:chExt cx="5694194" cy="3121946"/>
          </a:xfrm>
        </p:grpSpPr>
        <p:sp>
          <p:nvSpPr>
            <p:cNvPr id="50" name="Google Shape;50;p5"/>
            <p:cNvSpPr/>
            <p:nvPr/>
          </p:nvSpPr>
          <p:spPr>
            <a:xfrm rot="2700000">
              <a:off x="6455875" y="1359493"/>
              <a:ext cx="158750" cy="147638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46" y="54"/>
                  </a:moveTo>
                  <a:cubicBezTo>
                    <a:pt x="49" y="48"/>
                    <a:pt x="52" y="40"/>
                    <a:pt x="55" y="33"/>
                  </a:cubicBezTo>
                  <a:cubicBezTo>
                    <a:pt x="56" y="28"/>
                    <a:pt x="58" y="24"/>
                    <a:pt x="57" y="19"/>
                  </a:cubicBezTo>
                  <a:cubicBezTo>
                    <a:pt x="57" y="14"/>
                    <a:pt x="56" y="9"/>
                    <a:pt x="52" y="5"/>
                  </a:cubicBezTo>
                  <a:cubicBezTo>
                    <a:pt x="48" y="1"/>
                    <a:pt x="42" y="0"/>
                    <a:pt x="36" y="2"/>
                  </a:cubicBezTo>
                  <a:cubicBezTo>
                    <a:pt x="31" y="4"/>
                    <a:pt x="27" y="9"/>
                    <a:pt x="27" y="15"/>
                  </a:cubicBezTo>
                  <a:cubicBezTo>
                    <a:pt x="20" y="11"/>
                    <a:pt x="12" y="12"/>
                    <a:pt x="6" y="18"/>
                  </a:cubicBezTo>
                  <a:cubicBezTo>
                    <a:pt x="1" y="23"/>
                    <a:pt x="0" y="32"/>
                    <a:pt x="4" y="38"/>
                  </a:cubicBezTo>
                  <a:cubicBezTo>
                    <a:pt x="7" y="44"/>
                    <a:pt x="14" y="47"/>
                    <a:pt x="20" y="49"/>
                  </a:cubicBezTo>
                  <a:cubicBezTo>
                    <a:pt x="29" y="52"/>
                    <a:pt x="36" y="54"/>
                    <a:pt x="46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382919" y="3305549"/>
              <a:ext cx="109538" cy="98425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6" y="36"/>
                  </a:moveTo>
                  <a:cubicBezTo>
                    <a:pt x="21" y="34"/>
                    <a:pt x="25" y="32"/>
                    <a:pt x="30" y="29"/>
                  </a:cubicBezTo>
                  <a:cubicBezTo>
                    <a:pt x="32" y="27"/>
                    <a:pt x="35" y="25"/>
                    <a:pt x="37" y="22"/>
                  </a:cubicBezTo>
                  <a:cubicBezTo>
                    <a:pt x="39" y="20"/>
                    <a:pt x="40" y="16"/>
                    <a:pt x="40" y="13"/>
                  </a:cubicBezTo>
                  <a:cubicBezTo>
                    <a:pt x="39" y="9"/>
                    <a:pt x="36" y="6"/>
                    <a:pt x="33" y="5"/>
                  </a:cubicBezTo>
                  <a:cubicBezTo>
                    <a:pt x="29" y="3"/>
                    <a:pt x="24" y="5"/>
                    <a:pt x="22" y="8"/>
                  </a:cubicBezTo>
                  <a:cubicBezTo>
                    <a:pt x="20" y="3"/>
                    <a:pt x="15" y="0"/>
                    <a:pt x="10" y="1"/>
                  </a:cubicBezTo>
                  <a:cubicBezTo>
                    <a:pt x="5" y="1"/>
                    <a:pt x="1" y="6"/>
                    <a:pt x="0" y="11"/>
                  </a:cubicBezTo>
                  <a:cubicBezTo>
                    <a:pt x="0" y="15"/>
                    <a:pt x="2" y="19"/>
                    <a:pt x="4" y="23"/>
                  </a:cubicBezTo>
                  <a:cubicBezTo>
                    <a:pt x="8" y="28"/>
                    <a:pt x="11" y="32"/>
                    <a:pt x="1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2016411">
              <a:off x="11844023" y="4231107"/>
              <a:ext cx="201612" cy="174625"/>
            </a:xfrm>
            <a:custGeom>
              <a:avLst/>
              <a:gdLst/>
              <a:ahLst/>
              <a:cxnLst/>
              <a:rect l="l" t="t" r="r" b="b"/>
              <a:pathLst>
                <a:path w="74" h="64" extrusionOk="0">
                  <a:moveTo>
                    <a:pt x="40" y="64"/>
                  </a:moveTo>
                  <a:cubicBezTo>
                    <a:pt x="48" y="58"/>
                    <a:pt x="55" y="51"/>
                    <a:pt x="61" y="44"/>
                  </a:cubicBezTo>
                  <a:cubicBezTo>
                    <a:pt x="65" y="40"/>
                    <a:pt x="69" y="35"/>
                    <a:pt x="71" y="29"/>
                  </a:cubicBezTo>
                  <a:cubicBezTo>
                    <a:pt x="73" y="24"/>
                    <a:pt x="74" y="17"/>
                    <a:pt x="71" y="12"/>
                  </a:cubicBezTo>
                  <a:cubicBezTo>
                    <a:pt x="69" y="5"/>
                    <a:pt x="62" y="1"/>
                    <a:pt x="55" y="0"/>
                  </a:cubicBezTo>
                  <a:cubicBezTo>
                    <a:pt x="48" y="0"/>
                    <a:pt x="41" y="4"/>
                    <a:pt x="38" y="11"/>
                  </a:cubicBezTo>
                  <a:cubicBezTo>
                    <a:pt x="32" y="3"/>
                    <a:pt x="22" y="0"/>
                    <a:pt x="14" y="4"/>
                  </a:cubicBezTo>
                  <a:cubicBezTo>
                    <a:pt x="5" y="7"/>
                    <a:pt x="0" y="17"/>
                    <a:pt x="1" y="26"/>
                  </a:cubicBezTo>
                  <a:cubicBezTo>
                    <a:pt x="2" y="34"/>
                    <a:pt x="8" y="40"/>
                    <a:pt x="14" y="46"/>
                  </a:cubicBezTo>
                  <a:cubicBezTo>
                    <a:pt x="22" y="53"/>
                    <a:pt x="30" y="59"/>
                    <a:pt x="40" y="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713400" y="3449225"/>
            <a:ext cx="48174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713500" y="1892798"/>
            <a:ext cx="48174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713295" y="1468600"/>
            <a:ext cx="48174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713199" y="3025028"/>
            <a:ext cx="48174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 flipH="1">
            <a:off x="7612126" y="197826"/>
            <a:ext cx="1437988" cy="4891453"/>
            <a:chOff x="6414428" y="1345751"/>
            <a:chExt cx="938757" cy="3193271"/>
          </a:xfrm>
        </p:grpSpPr>
        <p:sp>
          <p:nvSpPr>
            <p:cNvPr id="60" name="Google Shape;60;p6"/>
            <p:cNvSpPr/>
            <p:nvPr/>
          </p:nvSpPr>
          <p:spPr>
            <a:xfrm>
              <a:off x="7194434" y="1345751"/>
              <a:ext cx="158750" cy="147637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46" y="54"/>
                  </a:moveTo>
                  <a:cubicBezTo>
                    <a:pt x="49" y="48"/>
                    <a:pt x="52" y="40"/>
                    <a:pt x="55" y="33"/>
                  </a:cubicBezTo>
                  <a:cubicBezTo>
                    <a:pt x="56" y="28"/>
                    <a:pt x="58" y="24"/>
                    <a:pt x="57" y="19"/>
                  </a:cubicBezTo>
                  <a:cubicBezTo>
                    <a:pt x="57" y="14"/>
                    <a:pt x="56" y="9"/>
                    <a:pt x="52" y="5"/>
                  </a:cubicBezTo>
                  <a:cubicBezTo>
                    <a:pt x="48" y="1"/>
                    <a:pt x="42" y="0"/>
                    <a:pt x="36" y="2"/>
                  </a:cubicBezTo>
                  <a:cubicBezTo>
                    <a:pt x="31" y="4"/>
                    <a:pt x="27" y="9"/>
                    <a:pt x="27" y="15"/>
                  </a:cubicBezTo>
                  <a:cubicBezTo>
                    <a:pt x="20" y="11"/>
                    <a:pt x="12" y="12"/>
                    <a:pt x="6" y="18"/>
                  </a:cubicBezTo>
                  <a:cubicBezTo>
                    <a:pt x="1" y="23"/>
                    <a:pt x="0" y="32"/>
                    <a:pt x="4" y="38"/>
                  </a:cubicBezTo>
                  <a:cubicBezTo>
                    <a:pt x="7" y="44"/>
                    <a:pt x="14" y="47"/>
                    <a:pt x="20" y="49"/>
                  </a:cubicBezTo>
                  <a:cubicBezTo>
                    <a:pt x="29" y="52"/>
                    <a:pt x="36" y="54"/>
                    <a:pt x="46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469003" y="1493383"/>
              <a:ext cx="109538" cy="98425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6" y="36"/>
                  </a:moveTo>
                  <a:cubicBezTo>
                    <a:pt x="21" y="34"/>
                    <a:pt x="25" y="32"/>
                    <a:pt x="30" y="29"/>
                  </a:cubicBezTo>
                  <a:cubicBezTo>
                    <a:pt x="32" y="27"/>
                    <a:pt x="35" y="25"/>
                    <a:pt x="37" y="22"/>
                  </a:cubicBezTo>
                  <a:cubicBezTo>
                    <a:pt x="39" y="20"/>
                    <a:pt x="40" y="16"/>
                    <a:pt x="40" y="13"/>
                  </a:cubicBezTo>
                  <a:cubicBezTo>
                    <a:pt x="39" y="9"/>
                    <a:pt x="36" y="6"/>
                    <a:pt x="33" y="5"/>
                  </a:cubicBezTo>
                  <a:cubicBezTo>
                    <a:pt x="29" y="3"/>
                    <a:pt x="24" y="5"/>
                    <a:pt x="22" y="8"/>
                  </a:cubicBezTo>
                  <a:cubicBezTo>
                    <a:pt x="20" y="3"/>
                    <a:pt x="15" y="0"/>
                    <a:pt x="10" y="1"/>
                  </a:cubicBezTo>
                  <a:cubicBezTo>
                    <a:pt x="5" y="1"/>
                    <a:pt x="1" y="6"/>
                    <a:pt x="0" y="11"/>
                  </a:cubicBezTo>
                  <a:cubicBezTo>
                    <a:pt x="0" y="15"/>
                    <a:pt x="2" y="19"/>
                    <a:pt x="4" y="23"/>
                  </a:cubicBezTo>
                  <a:cubicBezTo>
                    <a:pt x="8" y="28"/>
                    <a:pt x="11" y="32"/>
                    <a:pt x="1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 rot="2016411">
              <a:off x="6445905" y="4323196"/>
              <a:ext cx="201612" cy="174625"/>
            </a:xfrm>
            <a:custGeom>
              <a:avLst/>
              <a:gdLst/>
              <a:ahLst/>
              <a:cxnLst/>
              <a:rect l="l" t="t" r="r" b="b"/>
              <a:pathLst>
                <a:path w="74" h="64" extrusionOk="0">
                  <a:moveTo>
                    <a:pt x="40" y="64"/>
                  </a:moveTo>
                  <a:cubicBezTo>
                    <a:pt x="48" y="58"/>
                    <a:pt x="55" y="51"/>
                    <a:pt x="61" y="44"/>
                  </a:cubicBezTo>
                  <a:cubicBezTo>
                    <a:pt x="65" y="40"/>
                    <a:pt x="69" y="35"/>
                    <a:pt x="71" y="29"/>
                  </a:cubicBezTo>
                  <a:cubicBezTo>
                    <a:pt x="73" y="24"/>
                    <a:pt x="74" y="17"/>
                    <a:pt x="71" y="12"/>
                  </a:cubicBezTo>
                  <a:cubicBezTo>
                    <a:pt x="69" y="5"/>
                    <a:pt x="62" y="1"/>
                    <a:pt x="55" y="0"/>
                  </a:cubicBezTo>
                  <a:cubicBezTo>
                    <a:pt x="48" y="0"/>
                    <a:pt x="41" y="4"/>
                    <a:pt x="38" y="11"/>
                  </a:cubicBezTo>
                  <a:cubicBezTo>
                    <a:pt x="32" y="3"/>
                    <a:pt x="22" y="0"/>
                    <a:pt x="14" y="4"/>
                  </a:cubicBezTo>
                  <a:cubicBezTo>
                    <a:pt x="5" y="7"/>
                    <a:pt x="0" y="17"/>
                    <a:pt x="1" y="26"/>
                  </a:cubicBezTo>
                  <a:cubicBezTo>
                    <a:pt x="2" y="34"/>
                    <a:pt x="8" y="40"/>
                    <a:pt x="14" y="46"/>
                  </a:cubicBezTo>
                  <a:cubicBezTo>
                    <a:pt x="22" y="53"/>
                    <a:pt x="30" y="59"/>
                    <a:pt x="40" y="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6"/>
          <p:cNvSpPr/>
          <p:nvPr/>
        </p:nvSpPr>
        <p:spPr>
          <a:xfrm rot="10800000">
            <a:off x="-2272449" y="4772768"/>
            <a:ext cx="4637390" cy="1513178"/>
          </a:xfrm>
          <a:custGeom>
            <a:avLst/>
            <a:gdLst/>
            <a:ahLst/>
            <a:cxnLst/>
            <a:rect l="l" t="t" r="r" b="b"/>
            <a:pathLst>
              <a:path w="3392" h="1107" extrusionOk="0">
                <a:moveTo>
                  <a:pt x="808" y="0"/>
                </a:moveTo>
                <a:cubicBezTo>
                  <a:pt x="623" y="0"/>
                  <a:pt x="623" y="0"/>
                  <a:pt x="623" y="0"/>
                </a:cubicBezTo>
                <a:cubicBezTo>
                  <a:pt x="442" y="284"/>
                  <a:pt x="0" y="1107"/>
                  <a:pt x="952" y="1107"/>
                </a:cubicBezTo>
                <a:cubicBezTo>
                  <a:pt x="1036" y="1107"/>
                  <a:pt x="1130" y="1101"/>
                  <a:pt x="1237" y="1087"/>
                </a:cubicBezTo>
                <a:cubicBezTo>
                  <a:pt x="2175" y="967"/>
                  <a:pt x="2572" y="621"/>
                  <a:pt x="2926" y="621"/>
                </a:cubicBezTo>
                <a:cubicBezTo>
                  <a:pt x="3077" y="621"/>
                  <a:pt x="3219" y="683"/>
                  <a:pt x="3392" y="852"/>
                </a:cubicBezTo>
                <a:cubicBezTo>
                  <a:pt x="3392" y="756"/>
                  <a:pt x="3392" y="756"/>
                  <a:pt x="3392" y="756"/>
                </a:cubicBezTo>
                <a:cubicBezTo>
                  <a:pt x="3243" y="577"/>
                  <a:pt x="3113" y="513"/>
                  <a:pt x="2963" y="513"/>
                </a:cubicBezTo>
                <a:cubicBezTo>
                  <a:pt x="2653" y="513"/>
                  <a:pt x="2258" y="788"/>
                  <a:pt x="1428" y="874"/>
                </a:cubicBezTo>
                <a:cubicBezTo>
                  <a:pt x="1346" y="883"/>
                  <a:pt x="1272" y="887"/>
                  <a:pt x="1205" y="887"/>
                </a:cubicBezTo>
                <a:cubicBezTo>
                  <a:pt x="430" y="887"/>
                  <a:pt x="607" y="352"/>
                  <a:pt x="808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6"/>
          <p:cNvGrpSpPr/>
          <p:nvPr/>
        </p:nvGrpSpPr>
        <p:grpSpPr>
          <a:xfrm>
            <a:off x="-207125" y="238450"/>
            <a:ext cx="9582150" cy="1049787"/>
            <a:chOff x="-207124" y="238450"/>
            <a:chExt cx="9582150" cy="1049787"/>
          </a:xfrm>
        </p:grpSpPr>
        <p:sp>
          <p:nvSpPr>
            <p:cNvPr id="65" name="Google Shape;65;p6"/>
            <p:cNvSpPr/>
            <p:nvPr/>
          </p:nvSpPr>
          <p:spPr>
            <a:xfrm>
              <a:off x="-207124" y="238450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8536826" y="826275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8"/>
          <p:cNvGrpSpPr/>
          <p:nvPr/>
        </p:nvGrpSpPr>
        <p:grpSpPr>
          <a:xfrm>
            <a:off x="-2519974" y="-628870"/>
            <a:ext cx="12830738" cy="6788969"/>
            <a:chOff x="-2519974" y="-628870"/>
            <a:chExt cx="12830738" cy="6788969"/>
          </a:xfrm>
        </p:grpSpPr>
        <p:sp>
          <p:nvSpPr>
            <p:cNvPr id="82" name="Google Shape;82;p8"/>
            <p:cNvSpPr/>
            <p:nvPr/>
          </p:nvSpPr>
          <p:spPr>
            <a:xfrm rot="10800000">
              <a:off x="5322826" y="-628870"/>
              <a:ext cx="4987938" cy="2272685"/>
            </a:xfrm>
            <a:custGeom>
              <a:avLst/>
              <a:gdLst/>
              <a:ahLst/>
              <a:cxnLst/>
              <a:rect l="l" t="t" r="r" b="b"/>
              <a:pathLst>
                <a:path w="3648" h="1662" extrusionOk="0">
                  <a:moveTo>
                    <a:pt x="0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201" y="463"/>
                    <a:pt x="578" y="936"/>
                    <a:pt x="1269" y="1030"/>
                  </a:cubicBezTo>
                  <a:cubicBezTo>
                    <a:pt x="2219" y="1160"/>
                    <a:pt x="2799" y="1251"/>
                    <a:pt x="3294" y="1662"/>
                  </a:cubicBezTo>
                  <a:cubicBezTo>
                    <a:pt x="3648" y="1662"/>
                    <a:pt x="3648" y="1662"/>
                    <a:pt x="3648" y="1662"/>
                  </a:cubicBezTo>
                  <a:cubicBezTo>
                    <a:pt x="3163" y="1044"/>
                    <a:pt x="2442" y="967"/>
                    <a:pt x="1318" y="891"/>
                  </a:cubicBezTo>
                  <a:cubicBezTo>
                    <a:pt x="591" y="842"/>
                    <a:pt x="201" y="363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rot="10800000">
              <a:off x="-2519974" y="4646921"/>
              <a:ext cx="4637390" cy="1513178"/>
            </a:xfrm>
            <a:custGeom>
              <a:avLst/>
              <a:gdLst/>
              <a:ahLst/>
              <a:cxnLst/>
              <a:rect l="l" t="t" r="r" b="b"/>
              <a:pathLst>
                <a:path w="3392" h="1107" extrusionOk="0">
                  <a:moveTo>
                    <a:pt x="808" y="0"/>
                  </a:moveTo>
                  <a:cubicBezTo>
                    <a:pt x="623" y="0"/>
                    <a:pt x="623" y="0"/>
                    <a:pt x="623" y="0"/>
                  </a:cubicBezTo>
                  <a:cubicBezTo>
                    <a:pt x="442" y="284"/>
                    <a:pt x="0" y="1107"/>
                    <a:pt x="952" y="1107"/>
                  </a:cubicBezTo>
                  <a:cubicBezTo>
                    <a:pt x="1036" y="1107"/>
                    <a:pt x="1130" y="1101"/>
                    <a:pt x="1237" y="1087"/>
                  </a:cubicBezTo>
                  <a:cubicBezTo>
                    <a:pt x="2175" y="967"/>
                    <a:pt x="2572" y="621"/>
                    <a:pt x="2926" y="621"/>
                  </a:cubicBezTo>
                  <a:cubicBezTo>
                    <a:pt x="3077" y="621"/>
                    <a:pt x="3219" y="683"/>
                    <a:pt x="3392" y="852"/>
                  </a:cubicBezTo>
                  <a:cubicBezTo>
                    <a:pt x="3392" y="756"/>
                    <a:pt x="3392" y="756"/>
                    <a:pt x="3392" y="756"/>
                  </a:cubicBezTo>
                  <a:cubicBezTo>
                    <a:pt x="3243" y="577"/>
                    <a:pt x="3113" y="513"/>
                    <a:pt x="2963" y="513"/>
                  </a:cubicBezTo>
                  <a:cubicBezTo>
                    <a:pt x="2653" y="513"/>
                    <a:pt x="2258" y="788"/>
                    <a:pt x="1428" y="874"/>
                  </a:cubicBezTo>
                  <a:cubicBezTo>
                    <a:pt x="1346" y="883"/>
                    <a:pt x="1272" y="887"/>
                    <a:pt x="1205" y="887"/>
                  </a:cubicBezTo>
                  <a:cubicBezTo>
                    <a:pt x="430" y="887"/>
                    <a:pt x="607" y="352"/>
                    <a:pt x="80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8"/>
          <p:cNvGrpSpPr/>
          <p:nvPr/>
        </p:nvGrpSpPr>
        <p:grpSpPr>
          <a:xfrm>
            <a:off x="-420875" y="77538"/>
            <a:ext cx="9810075" cy="3564450"/>
            <a:chOff x="-420874" y="77538"/>
            <a:chExt cx="9810075" cy="3564450"/>
          </a:xfrm>
        </p:grpSpPr>
        <p:sp>
          <p:nvSpPr>
            <p:cNvPr id="85" name="Google Shape;85;p8"/>
            <p:cNvSpPr/>
            <p:nvPr/>
          </p:nvSpPr>
          <p:spPr>
            <a:xfrm>
              <a:off x="-420874" y="77538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551001" y="3180025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8"/>
          <p:cNvGrpSpPr/>
          <p:nvPr/>
        </p:nvGrpSpPr>
        <p:grpSpPr>
          <a:xfrm flipH="1">
            <a:off x="170475" y="1017718"/>
            <a:ext cx="8743082" cy="3815390"/>
            <a:chOff x="6355514" y="1880999"/>
            <a:chExt cx="5707718" cy="2490788"/>
          </a:xfrm>
        </p:grpSpPr>
        <p:sp>
          <p:nvSpPr>
            <p:cNvPr id="88" name="Google Shape;88;p8"/>
            <p:cNvSpPr/>
            <p:nvPr/>
          </p:nvSpPr>
          <p:spPr>
            <a:xfrm rot="2700000">
              <a:off x="6384464" y="4189644"/>
              <a:ext cx="158750" cy="147638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46" y="54"/>
                  </a:moveTo>
                  <a:cubicBezTo>
                    <a:pt x="49" y="48"/>
                    <a:pt x="52" y="40"/>
                    <a:pt x="55" y="33"/>
                  </a:cubicBezTo>
                  <a:cubicBezTo>
                    <a:pt x="56" y="28"/>
                    <a:pt x="58" y="24"/>
                    <a:pt x="57" y="19"/>
                  </a:cubicBezTo>
                  <a:cubicBezTo>
                    <a:pt x="57" y="14"/>
                    <a:pt x="56" y="9"/>
                    <a:pt x="52" y="5"/>
                  </a:cubicBezTo>
                  <a:cubicBezTo>
                    <a:pt x="48" y="1"/>
                    <a:pt x="42" y="0"/>
                    <a:pt x="36" y="2"/>
                  </a:cubicBezTo>
                  <a:cubicBezTo>
                    <a:pt x="31" y="4"/>
                    <a:pt x="27" y="9"/>
                    <a:pt x="27" y="15"/>
                  </a:cubicBezTo>
                  <a:cubicBezTo>
                    <a:pt x="20" y="11"/>
                    <a:pt x="12" y="12"/>
                    <a:pt x="6" y="18"/>
                  </a:cubicBezTo>
                  <a:cubicBezTo>
                    <a:pt x="1" y="23"/>
                    <a:pt x="0" y="32"/>
                    <a:pt x="4" y="38"/>
                  </a:cubicBezTo>
                  <a:cubicBezTo>
                    <a:pt x="7" y="44"/>
                    <a:pt x="14" y="47"/>
                    <a:pt x="20" y="49"/>
                  </a:cubicBezTo>
                  <a:cubicBezTo>
                    <a:pt x="29" y="52"/>
                    <a:pt x="36" y="54"/>
                    <a:pt x="46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 rot="-2960099">
              <a:off x="6373764" y="1905399"/>
              <a:ext cx="109537" cy="98425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6" y="36"/>
                  </a:moveTo>
                  <a:cubicBezTo>
                    <a:pt x="21" y="34"/>
                    <a:pt x="25" y="32"/>
                    <a:pt x="30" y="29"/>
                  </a:cubicBezTo>
                  <a:cubicBezTo>
                    <a:pt x="32" y="27"/>
                    <a:pt x="35" y="25"/>
                    <a:pt x="37" y="22"/>
                  </a:cubicBezTo>
                  <a:cubicBezTo>
                    <a:pt x="39" y="20"/>
                    <a:pt x="40" y="16"/>
                    <a:pt x="40" y="13"/>
                  </a:cubicBezTo>
                  <a:cubicBezTo>
                    <a:pt x="39" y="9"/>
                    <a:pt x="36" y="6"/>
                    <a:pt x="33" y="5"/>
                  </a:cubicBezTo>
                  <a:cubicBezTo>
                    <a:pt x="29" y="3"/>
                    <a:pt x="24" y="5"/>
                    <a:pt x="22" y="8"/>
                  </a:cubicBezTo>
                  <a:cubicBezTo>
                    <a:pt x="20" y="3"/>
                    <a:pt x="15" y="0"/>
                    <a:pt x="10" y="1"/>
                  </a:cubicBezTo>
                  <a:cubicBezTo>
                    <a:pt x="5" y="1"/>
                    <a:pt x="1" y="6"/>
                    <a:pt x="0" y="11"/>
                  </a:cubicBezTo>
                  <a:cubicBezTo>
                    <a:pt x="0" y="15"/>
                    <a:pt x="2" y="19"/>
                    <a:pt x="4" y="23"/>
                  </a:cubicBezTo>
                  <a:cubicBezTo>
                    <a:pt x="8" y="28"/>
                    <a:pt x="11" y="32"/>
                    <a:pt x="1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 rot="-809916">
              <a:off x="11844023" y="2376557"/>
              <a:ext cx="201612" cy="174625"/>
            </a:xfrm>
            <a:custGeom>
              <a:avLst/>
              <a:gdLst/>
              <a:ahLst/>
              <a:cxnLst/>
              <a:rect l="l" t="t" r="r" b="b"/>
              <a:pathLst>
                <a:path w="74" h="64" extrusionOk="0">
                  <a:moveTo>
                    <a:pt x="40" y="64"/>
                  </a:moveTo>
                  <a:cubicBezTo>
                    <a:pt x="48" y="58"/>
                    <a:pt x="55" y="51"/>
                    <a:pt x="61" y="44"/>
                  </a:cubicBezTo>
                  <a:cubicBezTo>
                    <a:pt x="65" y="40"/>
                    <a:pt x="69" y="35"/>
                    <a:pt x="71" y="29"/>
                  </a:cubicBezTo>
                  <a:cubicBezTo>
                    <a:pt x="73" y="24"/>
                    <a:pt x="74" y="17"/>
                    <a:pt x="71" y="12"/>
                  </a:cubicBezTo>
                  <a:cubicBezTo>
                    <a:pt x="69" y="5"/>
                    <a:pt x="62" y="1"/>
                    <a:pt x="55" y="0"/>
                  </a:cubicBezTo>
                  <a:cubicBezTo>
                    <a:pt x="48" y="0"/>
                    <a:pt x="41" y="4"/>
                    <a:pt x="38" y="11"/>
                  </a:cubicBezTo>
                  <a:cubicBezTo>
                    <a:pt x="32" y="3"/>
                    <a:pt x="22" y="0"/>
                    <a:pt x="14" y="4"/>
                  </a:cubicBezTo>
                  <a:cubicBezTo>
                    <a:pt x="5" y="7"/>
                    <a:pt x="0" y="17"/>
                    <a:pt x="1" y="26"/>
                  </a:cubicBezTo>
                  <a:cubicBezTo>
                    <a:pt x="2" y="34"/>
                    <a:pt x="8" y="40"/>
                    <a:pt x="14" y="46"/>
                  </a:cubicBezTo>
                  <a:cubicBezTo>
                    <a:pt x="22" y="53"/>
                    <a:pt x="30" y="59"/>
                    <a:pt x="40" y="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 flipH="1">
            <a:off x="-355049" y="-282200"/>
            <a:ext cx="3309125" cy="2939100"/>
            <a:chOff x="6221026" y="-282200"/>
            <a:chExt cx="3309125" cy="2939100"/>
          </a:xfrm>
        </p:grpSpPr>
        <p:sp>
          <p:nvSpPr>
            <p:cNvPr id="94" name="Google Shape;94;p9"/>
            <p:cNvSpPr/>
            <p:nvPr/>
          </p:nvSpPr>
          <p:spPr>
            <a:xfrm>
              <a:off x="8752276" y="2228275"/>
              <a:ext cx="777875" cy="428625"/>
            </a:xfrm>
            <a:custGeom>
              <a:avLst/>
              <a:gdLst/>
              <a:ahLst/>
              <a:cxnLst/>
              <a:rect l="l" t="t" r="r" b="b"/>
              <a:pathLst>
                <a:path w="285" h="157" extrusionOk="0">
                  <a:moveTo>
                    <a:pt x="243" y="74"/>
                  </a:moveTo>
                  <a:cubicBezTo>
                    <a:pt x="240" y="74"/>
                    <a:pt x="238" y="74"/>
                    <a:pt x="235" y="75"/>
                  </a:cubicBezTo>
                  <a:cubicBezTo>
                    <a:pt x="235" y="74"/>
                    <a:pt x="235" y="74"/>
                    <a:pt x="235" y="74"/>
                  </a:cubicBezTo>
                  <a:cubicBezTo>
                    <a:pt x="235" y="51"/>
                    <a:pt x="216" y="32"/>
                    <a:pt x="193" y="32"/>
                  </a:cubicBezTo>
                  <a:cubicBezTo>
                    <a:pt x="186" y="32"/>
                    <a:pt x="179" y="34"/>
                    <a:pt x="173" y="37"/>
                  </a:cubicBezTo>
                  <a:cubicBezTo>
                    <a:pt x="171" y="16"/>
                    <a:pt x="153" y="0"/>
                    <a:pt x="132" y="0"/>
                  </a:cubicBezTo>
                  <a:cubicBezTo>
                    <a:pt x="109" y="0"/>
                    <a:pt x="90" y="18"/>
                    <a:pt x="90" y="41"/>
                  </a:cubicBezTo>
                  <a:cubicBezTo>
                    <a:pt x="70" y="41"/>
                    <a:pt x="53" y="56"/>
                    <a:pt x="50" y="75"/>
                  </a:cubicBezTo>
                  <a:cubicBezTo>
                    <a:pt x="47" y="74"/>
                    <a:pt x="45" y="74"/>
                    <a:pt x="42" y="74"/>
                  </a:cubicBezTo>
                  <a:cubicBezTo>
                    <a:pt x="19" y="74"/>
                    <a:pt x="0" y="92"/>
                    <a:pt x="0" y="115"/>
                  </a:cubicBezTo>
                  <a:cubicBezTo>
                    <a:pt x="0" y="138"/>
                    <a:pt x="19" y="157"/>
                    <a:pt x="42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66" y="157"/>
                    <a:pt x="285" y="138"/>
                    <a:pt x="285" y="115"/>
                  </a:cubicBezTo>
                  <a:cubicBezTo>
                    <a:pt x="285" y="92"/>
                    <a:pt x="266" y="74"/>
                    <a:pt x="243" y="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6221025" y="-282200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9"/>
          <p:cNvGrpSpPr/>
          <p:nvPr/>
        </p:nvGrpSpPr>
        <p:grpSpPr>
          <a:xfrm flipH="1">
            <a:off x="4776012" y="-1173807"/>
            <a:ext cx="4987938" cy="7074856"/>
            <a:chOff x="-588849" y="-1173807"/>
            <a:chExt cx="4987938" cy="7074856"/>
          </a:xfrm>
        </p:grpSpPr>
        <p:sp>
          <p:nvSpPr>
            <p:cNvPr id="97" name="Google Shape;97;p9"/>
            <p:cNvSpPr/>
            <p:nvPr/>
          </p:nvSpPr>
          <p:spPr>
            <a:xfrm>
              <a:off x="-522374" y="-1173807"/>
              <a:ext cx="4637390" cy="1513178"/>
            </a:xfrm>
            <a:custGeom>
              <a:avLst/>
              <a:gdLst/>
              <a:ahLst/>
              <a:cxnLst/>
              <a:rect l="l" t="t" r="r" b="b"/>
              <a:pathLst>
                <a:path w="3392" h="1107" extrusionOk="0">
                  <a:moveTo>
                    <a:pt x="808" y="0"/>
                  </a:moveTo>
                  <a:cubicBezTo>
                    <a:pt x="623" y="0"/>
                    <a:pt x="623" y="0"/>
                    <a:pt x="623" y="0"/>
                  </a:cubicBezTo>
                  <a:cubicBezTo>
                    <a:pt x="442" y="284"/>
                    <a:pt x="0" y="1107"/>
                    <a:pt x="952" y="1107"/>
                  </a:cubicBezTo>
                  <a:cubicBezTo>
                    <a:pt x="1036" y="1107"/>
                    <a:pt x="1130" y="1101"/>
                    <a:pt x="1237" y="1087"/>
                  </a:cubicBezTo>
                  <a:cubicBezTo>
                    <a:pt x="2175" y="967"/>
                    <a:pt x="2572" y="621"/>
                    <a:pt x="2926" y="621"/>
                  </a:cubicBezTo>
                  <a:cubicBezTo>
                    <a:pt x="3077" y="621"/>
                    <a:pt x="3219" y="683"/>
                    <a:pt x="3392" y="852"/>
                  </a:cubicBezTo>
                  <a:cubicBezTo>
                    <a:pt x="3392" y="756"/>
                    <a:pt x="3392" y="756"/>
                    <a:pt x="3392" y="756"/>
                  </a:cubicBezTo>
                  <a:cubicBezTo>
                    <a:pt x="3243" y="577"/>
                    <a:pt x="3113" y="513"/>
                    <a:pt x="2963" y="513"/>
                  </a:cubicBezTo>
                  <a:cubicBezTo>
                    <a:pt x="2653" y="513"/>
                    <a:pt x="2258" y="788"/>
                    <a:pt x="1428" y="874"/>
                  </a:cubicBezTo>
                  <a:cubicBezTo>
                    <a:pt x="1346" y="883"/>
                    <a:pt x="1272" y="887"/>
                    <a:pt x="1205" y="887"/>
                  </a:cubicBezTo>
                  <a:cubicBezTo>
                    <a:pt x="430" y="887"/>
                    <a:pt x="607" y="352"/>
                    <a:pt x="80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-588849" y="3628364"/>
              <a:ext cx="4987938" cy="2272685"/>
            </a:xfrm>
            <a:custGeom>
              <a:avLst/>
              <a:gdLst/>
              <a:ahLst/>
              <a:cxnLst/>
              <a:rect l="l" t="t" r="r" b="b"/>
              <a:pathLst>
                <a:path w="3648" h="1662" extrusionOk="0">
                  <a:moveTo>
                    <a:pt x="0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201" y="463"/>
                    <a:pt x="578" y="936"/>
                    <a:pt x="1269" y="1030"/>
                  </a:cubicBezTo>
                  <a:cubicBezTo>
                    <a:pt x="2219" y="1160"/>
                    <a:pt x="2799" y="1251"/>
                    <a:pt x="3294" y="1662"/>
                  </a:cubicBezTo>
                  <a:cubicBezTo>
                    <a:pt x="3648" y="1662"/>
                    <a:pt x="3648" y="1662"/>
                    <a:pt x="3648" y="1662"/>
                  </a:cubicBezTo>
                  <a:cubicBezTo>
                    <a:pt x="3163" y="1044"/>
                    <a:pt x="2442" y="967"/>
                    <a:pt x="1318" y="891"/>
                  </a:cubicBezTo>
                  <a:cubicBezTo>
                    <a:pt x="591" y="842"/>
                    <a:pt x="201" y="363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9"/>
          <p:cNvGrpSpPr/>
          <p:nvPr/>
        </p:nvGrpSpPr>
        <p:grpSpPr>
          <a:xfrm flipH="1">
            <a:off x="193629" y="179751"/>
            <a:ext cx="8633608" cy="4773898"/>
            <a:chOff x="6512606" y="1333951"/>
            <a:chExt cx="5636250" cy="3116528"/>
          </a:xfrm>
        </p:grpSpPr>
        <p:sp>
          <p:nvSpPr>
            <p:cNvPr id="100" name="Google Shape;100;p9"/>
            <p:cNvSpPr/>
            <p:nvPr/>
          </p:nvSpPr>
          <p:spPr>
            <a:xfrm>
              <a:off x="6512606" y="1333951"/>
              <a:ext cx="158750" cy="147637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46" y="54"/>
                  </a:moveTo>
                  <a:cubicBezTo>
                    <a:pt x="49" y="48"/>
                    <a:pt x="52" y="40"/>
                    <a:pt x="55" y="33"/>
                  </a:cubicBezTo>
                  <a:cubicBezTo>
                    <a:pt x="56" y="28"/>
                    <a:pt x="58" y="24"/>
                    <a:pt x="57" y="19"/>
                  </a:cubicBezTo>
                  <a:cubicBezTo>
                    <a:pt x="57" y="14"/>
                    <a:pt x="56" y="9"/>
                    <a:pt x="52" y="5"/>
                  </a:cubicBezTo>
                  <a:cubicBezTo>
                    <a:pt x="48" y="1"/>
                    <a:pt x="42" y="0"/>
                    <a:pt x="36" y="2"/>
                  </a:cubicBezTo>
                  <a:cubicBezTo>
                    <a:pt x="31" y="4"/>
                    <a:pt x="27" y="9"/>
                    <a:pt x="27" y="15"/>
                  </a:cubicBezTo>
                  <a:cubicBezTo>
                    <a:pt x="20" y="11"/>
                    <a:pt x="12" y="12"/>
                    <a:pt x="6" y="18"/>
                  </a:cubicBezTo>
                  <a:cubicBezTo>
                    <a:pt x="1" y="23"/>
                    <a:pt x="0" y="32"/>
                    <a:pt x="4" y="38"/>
                  </a:cubicBezTo>
                  <a:cubicBezTo>
                    <a:pt x="7" y="44"/>
                    <a:pt x="14" y="47"/>
                    <a:pt x="20" y="49"/>
                  </a:cubicBezTo>
                  <a:cubicBezTo>
                    <a:pt x="29" y="52"/>
                    <a:pt x="36" y="54"/>
                    <a:pt x="46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762791" y="4352054"/>
              <a:ext cx="109538" cy="98425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6" y="36"/>
                  </a:moveTo>
                  <a:cubicBezTo>
                    <a:pt x="21" y="34"/>
                    <a:pt x="25" y="32"/>
                    <a:pt x="30" y="29"/>
                  </a:cubicBezTo>
                  <a:cubicBezTo>
                    <a:pt x="32" y="27"/>
                    <a:pt x="35" y="25"/>
                    <a:pt x="37" y="22"/>
                  </a:cubicBezTo>
                  <a:cubicBezTo>
                    <a:pt x="39" y="20"/>
                    <a:pt x="40" y="16"/>
                    <a:pt x="40" y="13"/>
                  </a:cubicBezTo>
                  <a:cubicBezTo>
                    <a:pt x="39" y="9"/>
                    <a:pt x="36" y="6"/>
                    <a:pt x="33" y="5"/>
                  </a:cubicBezTo>
                  <a:cubicBezTo>
                    <a:pt x="29" y="3"/>
                    <a:pt x="24" y="5"/>
                    <a:pt x="22" y="8"/>
                  </a:cubicBezTo>
                  <a:cubicBezTo>
                    <a:pt x="20" y="3"/>
                    <a:pt x="15" y="0"/>
                    <a:pt x="10" y="1"/>
                  </a:cubicBezTo>
                  <a:cubicBezTo>
                    <a:pt x="5" y="1"/>
                    <a:pt x="1" y="6"/>
                    <a:pt x="0" y="11"/>
                  </a:cubicBezTo>
                  <a:cubicBezTo>
                    <a:pt x="0" y="15"/>
                    <a:pt x="2" y="19"/>
                    <a:pt x="4" y="23"/>
                  </a:cubicBezTo>
                  <a:cubicBezTo>
                    <a:pt x="8" y="28"/>
                    <a:pt x="11" y="32"/>
                    <a:pt x="1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1947243" y="1522782"/>
              <a:ext cx="201612" cy="174625"/>
            </a:xfrm>
            <a:custGeom>
              <a:avLst/>
              <a:gdLst/>
              <a:ahLst/>
              <a:cxnLst/>
              <a:rect l="l" t="t" r="r" b="b"/>
              <a:pathLst>
                <a:path w="74" h="64" extrusionOk="0">
                  <a:moveTo>
                    <a:pt x="40" y="64"/>
                  </a:moveTo>
                  <a:cubicBezTo>
                    <a:pt x="48" y="58"/>
                    <a:pt x="55" y="51"/>
                    <a:pt x="61" y="44"/>
                  </a:cubicBezTo>
                  <a:cubicBezTo>
                    <a:pt x="65" y="40"/>
                    <a:pt x="69" y="35"/>
                    <a:pt x="71" y="29"/>
                  </a:cubicBezTo>
                  <a:cubicBezTo>
                    <a:pt x="73" y="24"/>
                    <a:pt x="74" y="17"/>
                    <a:pt x="71" y="12"/>
                  </a:cubicBezTo>
                  <a:cubicBezTo>
                    <a:pt x="69" y="5"/>
                    <a:pt x="62" y="1"/>
                    <a:pt x="55" y="0"/>
                  </a:cubicBezTo>
                  <a:cubicBezTo>
                    <a:pt x="48" y="0"/>
                    <a:pt x="41" y="4"/>
                    <a:pt x="38" y="11"/>
                  </a:cubicBezTo>
                  <a:cubicBezTo>
                    <a:pt x="32" y="3"/>
                    <a:pt x="22" y="0"/>
                    <a:pt x="14" y="4"/>
                  </a:cubicBezTo>
                  <a:cubicBezTo>
                    <a:pt x="5" y="7"/>
                    <a:pt x="0" y="17"/>
                    <a:pt x="1" y="26"/>
                  </a:cubicBezTo>
                  <a:cubicBezTo>
                    <a:pt x="2" y="34"/>
                    <a:pt x="8" y="40"/>
                    <a:pt x="14" y="46"/>
                  </a:cubicBezTo>
                  <a:cubicBezTo>
                    <a:pt x="22" y="53"/>
                    <a:pt x="30" y="59"/>
                    <a:pt x="40" y="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334226" y="-479082"/>
            <a:ext cx="11229292" cy="6900855"/>
            <a:chOff x="-334226" y="-479082"/>
            <a:chExt cx="11229292" cy="6900855"/>
          </a:xfrm>
        </p:grpSpPr>
        <p:sp>
          <p:nvSpPr>
            <p:cNvPr id="110" name="Google Shape;110;p11"/>
            <p:cNvSpPr/>
            <p:nvPr/>
          </p:nvSpPr>
          <p:spPr>
            <a:xfrm>
              <a:off x="6257676" y="-479082"/>
              <a:ext cx="4637390" cy="1513178"/>
            </a:xfrm>
            <a:custGeom>
              <a:avLst/>
              <a:gdLst/>
              <a:ahLst/>
              <a:cxnLst/>
              <a:rect l="l" t="t" r="r" b="b"/>
              <a:pathLst>
                <a:path w="3392" h="1107" extrusionOk="0">
                  <a:moveTo>
                    <a:pt x="808" y="0"/>
                  </a:moveTo>
                  <a:cubicBezTo>
                    <a:pt x="623" y="0"/>
                    <a:pt x="623" y="0"/>
                    <a:pt x="623" y="0"/>
                  </a:cubicBezTo>
                  <a:cubicBezTo>
                    <a:pt x="442" y="284"/>
                    <a:pt x="0" y="1107"/>
                    <a:pt x="952" y="1107"/>
                  </a:cubicBezTo>
                  <a:cubicBezTo>
                    <a:pt x="1036" y="1107"/>
                    <a:pt x="1130" y="1101"/>
                    <a:pt x="1237" y="1087"/>
                  </a:cubicBezTo>
                  <a:cubicBezTo>
                    <a:pt x="2175" y="967"/>
                    <a:pt x="2572" y="621"/>
                    <a:pt x="2926" y="621"/>
                  </a:cubicBezTo>
                  <a:cubicBezTo>
                    <a:pt x="3077" y="621"/>
                    <a:pt x="3219" y="683"/>
                    <a:pt x="3392" y="852"/>
                  </a:cubicBezTo>
                  <a:cubicBezTo>
                    <a:pt x="3392" y="756"/>
                    <a:pt x="3392" y="756"/>
                    <a:pt x="3392" y="756"/>
                  </a:cubicBezTo>
                  <a:cubicBezTo>
                    <a:pt x="3243" y="577"/>
                    <a:pt x="3113" y="513"/>
                    <a:pt x="2963" y="513"/>
                  </a:cubicBezTo>
                  <a:cubicBezTo>
                    <a:pt x="2653" y="513"/>
                    <a:pt x="2258" y="788"/>
                    <a:pt x="1428" y="874"/>
                  </a:cubicBezTo>
                  <a:cubicBezTo>
                    <a:pt x="1346" y="883"/>
                    <a:pt x="1272" y="887"/>
                    <a:pt x="1205" y="887"/>
                  </a:cubicBezTo>
                  <a:cubicBezTo>
                    <a:pt x="430" y="887"/>
                    <a:pt x="607" y="352"/>
                    <a:pt x="80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2700000" flipH="1">
              <a:off x="-279446" y="3644614"/>
              <a:ext cx="3740467" cy="1704292"/>
            </a:xfrm>
            <a:custGeom>
              <a:avLst/>
              <a:gdLst/>
              <a:ahLst/>
              <a:cxnLst/>
              <a:rect l="l" t="t" r="r" b="b"/>
              <a:pathLst>
                <a:path w="3648" h="1662" extrusionOk="0">
                  <a:moveTo>
                    <a:pt x="0" y="0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201" y="463"/>
                    <a:pt x="578" y="936"/>
                    <a:pt x="1269" y="1030"/>
                  </a:cubicBezTo>
                  <a:cubicBezTo>
                    <a:pt x="2219" y="1160"/>
                    <a:pt x="2799" y="1251"/>
                    <a:pt x="3294" y="1662"/>
                  </a:cubicBezTo>
                  <a:cubicBezTo>
                    <a:pt x="3648" y="1662"/>
                    <a:pt x="3648" y="1662"/>
                    <a:pt x="3648" y="1662"/>
                  </a:cubicBezTo>
                  <a:cubicBezTo>
                    <a:pt x="3163" y="1044"/>
                    <a:pt x="2442" y="967"/>
                    <a:pt x="1318" y="891"/>
                  </a:cubicBezTo>
                  <a:cubicBezTo>
                    <a:pt x="591" y="842"/>
                    <a:pt x="201" y="363"/>
                    <a:pt x="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11"/>
          <p:cNvGrpSpPr/>
          <p:nvPr/>
        </p:nvGrpSpPr>
        <p:grpSpPr>
          <a:xfrm>
            <a:off x="347865" y="179751"/>
            <a:ext cx="6544225" cy="4864728"/>
            <a:chOff x="6512606" y="1333951"/>
            <a:chExt cx="4272245" cy="3175825"/>
          </a:xfrm>
        </p:grpSpPr>
        <p:sp>
          <p:nvSpPr>
            <p:cNvPr id="113" name="Google Shape;113;p11"/>
            <p:cNvSpPr/>
            <p:nvPr/>
          </p:nvSpPr>
          <p:spPr>
            <a:xfrm>
              <a:off x="6512606" y="1333951"/>
              <a:ext cx="158750" cy="147637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46" y="54"/>
                  </a:moveTo>
                  <a:cubicBezTo>
                    <a:pt x="49" y="48"/>
                    <a:pt x="52" y="40"/>
                    <a:pt x="55" y="33"/>
                  </a:cubicBezTo>
                  <a:cubicBezTo>
                    <a:pt x="56" y="28"/>
                    <a:pt x="58" y="24"/>
                    <a:pt x="57" y="19"/>
                  </a:cubicBezTo>
                  <a:cubicBezTo>
                    <a:pt x="57" y="14"/>
                    <a:pt x="56" y="9"/>
                    <a:pt x="52" y="5"/>
                  </a:cubicBezTo>
                  <a:cubicBezTo>
                    <a:pt x="48" y="1"/>
                    <a:pt x="42" y="0"/>
                    <a:pt x="36" y="2"/>
                  </a:cubicBezTo>
                  <a:cubicBezTo>
                    <a:pt x="31" y="4"/>
                    <a:pt x="27" y="9"/>
                    <a:pt x="27" y="15"/>
                  </a:cubicBezTo>
                  <a:cubicBezTo>
                    <a:pt x="20" y="11"/>
                    <a:pt x="12" y="12"/>
                    <a:pt x="6" y="18"/>
                  </a:cubicBezTo>
                  <a:cubicBezTo>
                    <a:pt x="1" y="23"/>
                    <a:pt x="0" y="32"/>
                    <a:pt x="4" y="38"/>
                  </a:cubicBezTo>
                  <a:cubicBezTo>
                    <a:pt x="7" y="44"/>
                    <a:pt x="14" y="47"/>
                    <a:pt x="20" y="49"/>
                  </a:cubicBezTo>
                  <a:cubicBezTo>
                    <a:pt x="29" y="52"/>
                    <a:pt x="36" y="54"/>
                    <a:pt x="46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512612" y="4277926"/>
              <a:ext cx="109538" cy="98425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6" y="36"/>
                  </a:moveTo>
                  <a:cubicBezTo>
                    <a:pt x="21" y="34"/>
                    <a:pt x="25" y="32"/>
                    <a:pt x="30" y="29"/>
                  </a:cubicBezTo>
                  <a:cubicBezTo>
                    <a:pt x="32" y="27"/>
                    <a:pt x="35" y="25"/>
                    <a:pt x="37" y="22"/>
                  </a:cubicBezTo>
                  <a:cubicBezTo>
                    <a:pt x="39" y="20"/>
                    <a:pt x="40" y="16"/>
                    <a:pt x="40" y="13"/>
                  </a:cubicBezTo>
                  <a:cubicBezTo>
                    <a:pt x="39" y="9"/>
                    <a:pt x="36" y="6"/>
                    <a:pt x="33" y="5"/>
                  </a:cubicBezTo>
                  <a:cubicBezTo>
                    <a:pt x="29" y="3"/>
                    <a:pt x="24" y="5"/>
                    <a:pt x="22" y="8"/>
                  </a:cubicBezTo>
                  <a:cubicBezTo>
                    <a:pt x="20" y="3"/>
                    <a:pt x="15" y="0"/>
                    <a:pt x="10" y="1"/>
                  </a:cubicBezTo>
                  <a:cubicBezTo>
                    <a:pt x="5" y="1"/>
                    <a:pt x="1" y="6"/>
                    <a:pt x="0" y="11"/>
                  </a:cubicBezTo>
                  <a:cubicBezTo>
                    <a:pt x="0" y="15"/>
                    <a:pt x="2" y="19"/>
                    <a:pt x="4" y="23"/>
                  </a:cubicBezTo>
                  <a:cubicBezTo>
                    <a:pt x="8" y="28"/>
                    <a:pt x="11" y="32"/>
                    <a:pt x="1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2016411">
              <a:off x="10551761" y="4293949"/>
              <a:ext cx="201612" cy="174625"/>
            </a:xfrm>
            <a:custGeom>
              <a:avLst/>
              <a:gdLst/>
              <a:ahLst/>
              <a:cxnLst/>
              <a:rect l="l" t="t" r="r" b="b"/>
              <a:pathLst>
                <a:path w="74" h="64" extrusionOk="0">
                  <a:moveTo>
                    <a:pt x="40" y="64"/>
                  </a:moveTo>
                  <a:cubicBezTo>
                    <a:pt x="48" y="58"/>
                    <a:pt x="55" y="51"/>
                    <a:pt x="61" y="44"/>
                  </a:cubicBezTo>
                  <a:cubicBezTo>
                    <a:pt x="65" y="40"/>
                    <a:pt x="69" y="35"/>
                    <a:pt x="71" y="29"/>
                  </a:cubicBezTo>
                  <a:cubicBezTo>
                    <a:pt x="73" y="24"/>
                    <a:pt x="74" y="17"/>
                    <a:pt x="71" y="12"/>
                  </a:cubicBezTo>
                  <a:cubicBezTo>
                    <a:pt x="69" y="5"/>
                    <a:pt x="62" y="1"/>
                    <a:pt x="55" y="0"/>
                  </a:cubicBezTo>
                  <a:cubicBezTo>
                    <a:pt x="48" y="0"/>
                    <a:pt x="41" y="4"/>
                    <a:pt x="38" y="11"/>
                  </a:cubicBezTo>
                  <a:cubicBezTo>
                    <a:pt x="32" y="3"/>
                    <a:pt x="22" y="0"/>
                    <a:pt x="14" y="4"/>
                  </a:cubicBezTo>
                  <a:cubicBezTo>
                    <a:pt x="5" y="7"/>
                    <a:pt x="0" y="17"/>
                    <a:pt x="1" y="26"/>
                  </a:cubicBezTo>
                  <a:cubicBezTo>
                    <a:pt x="2" y="34"/>
                    <a:pt x="8" y="40"/>
                    <a:pt x="14" y="46"/>
                  </a:cubicBezTo>
                  <a:cubicBezTo>
                    <a:pt x="22" y="53"/>
                    <a:pt x="30" y="59"/>
                    <a:pt x="40" y="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-200375" y="1645950"/>
            <a:ext cx="9628900" cy="528762"/>
            <a:chOff x="-200374" y="1645950"/>
            <a:chExt cx="9628900" cy="528762"/>
          </a:xfrm>
        </p:grpSpPr>
        <p:sp>
          <p:nvSpPr>
            <p:cNvPr id="117" name="Google Shape;117;p11"/>
            <p:cNvSpPr/>
            <p:nvPr/>
          </p:nvSpPr>
          <p:spPr>
            <a:xfrm>
              <a:off x="-200374" y="1712750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8590326" y="1645950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52825"/>
            <a:ext cx="6576000" cy="11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subTitle" idx="1"/>
          </p:nvPr>
        </p:nvSpPr>
        <p:spPr>
          <a:xfrm>
            <a:off x="1284000" y="28935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  <p:sldLayoutId id="2147483667" r:id="rId15"/>
    <p:sldLayoutId id="214748366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ctrTitle"/>
          </p:nvPr>
        </p:nvSpPr>
        <p:spPr>
          <a:xfrm>
            <a:off x="674914" y="1324774"/>
            <a:ext cx="4241400" cy="1513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MingleNest </a:t>
            </a:r>
            <a:r>
              <a:rPr lang="en" dirty="0">
                <a:solidFill>
                  <a:schemeClr val="dk2"/>
                </a:solidFill>
              </a:rPr>
              <a:t>Dating App</a:t>
            </a:r>
            <a:endParaRPr dirty="0"/>
          </a:p>
        </p:txBody>
      </p:sp>
      <p:sp>
        <p:nvSpPr>
          <p:cNvPr id="298" name="Google Shape;298;p26"/>
          <p:cNvSpPr txBox="1">
            <a:spLocks noGrp="1"/>
          </p:cNvSpPr>
          <p:nvPr>
            <p:ph type="subTitle" idx="1"/>
          </p:nvPr>
        </p:nvSpPr>
        <p:spPr>
          <a:xfrm>
            <a:off x="677559" y="4620492"/>
            <a:ext cx="6987271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Ujjwal Poudel, </a:t>
            </a:r>
            <a:r>
              <a:rPr lang="en-CA" dirty="0" err="1"/>
              <a:t>Shrish</a:t>
            </a:r>
            <a:r>
              <a:rPr lang="en-CA" dirty="0"/>
              <a:t> </a:t>
            </a:r>
            <a:r>
              <a:rPr lang="en-CA" dirty="0" err="1"/>
              <a:t>Bhusal</a:t>
            </a:r>
            <a:r>
              <a:rPr lang="en-CA" dirty="0"/>
              <a:t>, Apurva Desai, </a:t>
            </a:r>
            <a:r>
              <a:rPr lang="en-CA" dirty="0" err="1"/>
              <a:t>Ikbal</a:t>
            </a:r>
            <a:r>
              <a:rPr lang="en-CA" dirty="0"/>
              <a:t> Muhammed </a:t>
            </a:r>
            <a:r>
              <a:rPr lang="en-CA" dirty="0" err="1"/>
              <a:t>Ekinci</a:t>
            </a:r>
            <a:endParaRPr dirty="0"/>
          </a:p>
        </p:txBody>
      </p:sp>
      <p:grpSp>
        <p:nvGrpSpPr>
          <p:cNvPr id="299" name="Google Shape;299;p26"/>
          <p:cNvGrpSpPr/>
          <p:nvPr/>
        </p:nvGrpSpPr>
        <p:grpSpPr>
          <a:xfrm>
            <a:off x="5259363" y="567800"/>
            <a:ext cx="4129037" cy="3385101"/>
            <a:chOff x="5259363" y="567800"/>
            <a:chExt cx="4129037" cy="3385101"/>
          </a:xfrm>
        </p:grpSpPr>
        <p:sp>
          <p:nvSpPr>
            <p:cNvPr id="300" name="Google Shape;300;p26"/>
            <p:cNvSpPr/>
            <p:nvPr/>
          </p:nvSpPr>
          <p:spPr>
            <a:xfrm>
              <a:off x="5301225" y="567800"/>
              <a:ext cx="3932550" cy="3385101"/>
            </a:xfrm>
            <a:custGeom>
              <a:avLst/>
              <a:gdLst/>
              <a:ahLst/>
              <a:cxnLst/>
              <a:rect l="l" t="t" r="r" b="b"/>
              <a:pathLst>
                <a:path w="1504" h="1294" extrusionOk="0">
                  <a:moveTo>
                    <a:pt x="480" y="504"/>
                  </a:moveTo>
                  <a:cubicBezTo>
                    <a:pt x="475" y="506"/>
                    <a:pt x="470" y="509"/>
                    <a:pt x="466" y="511"/>
                  </a:cubicBezTo>
                  <a:cubicBezTo>
                    <a:pt x="358" y="558"/>
                    <a:pt x="242" y="593"/>
                    <a:pt x="151" y="668"/>
                  </a:cubicBezTo>
                  <a:cubicBezTo>
                    <a:pt x="23" y="773"/>
                    <a:pt x="0" y="961"/>
                    <a:pt x="81" y="1095"/>
                  </a:cubicBezTo>
                  <a:cubicBezTo>
                    <a:pt x="131" y="1179"/>
                    <a:pt x="219" y="1236"/>
                    <a:pt x="313" y="1265"/>
                  </a:cubicBezTo>
                  <a:cubicBezTo>
                    <a:pt x="369" y="1283"/>
                    <a:pt x="427" y="1291"/>
                    <a:pt x="486" y="1294"/>
                  </a:cubicBezTo>
                  <a:cubicBezTo>
                    <a:pt x="482" y="1283"/>
                    <a:pt x="480" y="1272"/>
                    <a:pt x="480" y="1260"/>
                  </a:cubicBezTo>
                  <a:cubicBezTo>
                    <a:pt x="480" y="504"/>
                    <a:pt x="480" y="504"/>
                    <a:pt x="480" y="504"/>
                  </a:cubicBezTo>
                  <a:moveTo>
                    <a:pt x="1223" y="0"/>
                  </a:moveTo>
                  <a:cubicBezTo>
                    <a:pt x="1188" y="0"/>
                    <a:pt x="1150" y="5"/>
                    <a:pt x="1119" y="16"/>
                  </a:cubicBezTo>
                  <a:cubicBezTo>
                    <a:pt x="1067" y="33"/>
                    <a:pt x="1021" y="57"/>
                    <a:pt x="979" y="91"/>
                  </a:cubicBezTo>
                  <a:cubicBezTo>
                    <a:pt x="939" y="124"/>
                    <a:pt x="904" y="162"/>
                    <a:pt x="870" y="201"/>
                  </a:cubicBezTo>
                  <a:cubicBezTo>
                    <a:pt x="980" y="201"/>
                    <a:pt x="980" y="201"/>
                    <a:pt x="980" y="201"/>
                  </a:cubicBezTo>
                  <a:cubicBezTo>
                    <a:pt x="1038" y="201"/>
                    <a:pt x="1085" y="248"/>
                    <a:pt x="1085" y="306"/>
                  </a:cubicBezTo>
                  <a:cubicBezTo>
                    <a:pt x="1085" y="1156"/>
                    <a:pt x="1085" y="1156"/>
                    <a:pt x="1085" y="1156"/>
                  </a:cubicBezTo>
                  <a:cubicBezTo>
                    <a:pt x="1178" y="1096"/>
                    <a:pt x="1258" y="1016"/>
                    <a:pt x="1321" y="925"/>
                  </a:cubicBezTo>
                  <a:cubicBezTo>
                    <a:pt x="1420" y="782"/>
                    <a:pt x="1473" y="641"/>
                    <a:pt x="1492" y="469"/>
                  </a:cubicBezTo>
                  <a:cubicBezTo>
                    <a:pt x="1504" y="364"/>
                    <a:pt x="1488" y="236"/>
                    <a:pt x="1450" y="155"/>
                  </a:cubicBezTo>
                  <a:cubicBezTo>
                    <a:pt x="1414" y="76"/>
                    <a:pt x="1332" y="5"/>
                    <a:pt x="1237" y="1"/>
                  </a:cubicBezTo>
                  <a:cubicBezTo>
                    <a:pt x="1232" y="0"/>
                    <a:pt x="1227" y="0"/>
                    <a:pt x="1223" y="0"/>
                  </a:cubicBezTo>
                </a:path>
              </a:pathLst>
            </a:custGeom>
            <a:solidFill>
              <a:srgbClr val="DD96C1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7810426" y="1051700"/>
              <a:ext cx="777875" cy="428625"/>
            </a:xfrm>
            <a:custGeom>
              <a:avLst/>
              <a:gdLst/>
              <a:ahLst/>
              <a:cxnLst/>
              <a:rect l="l" t="t" r="r" b="b"/>
              <a:pathLst>
                <a:path w="285" h="157" extrusionOk="0">
                  <a:moveTo>
                    <a:pt x="243" y="74"/>
                  </a:moveTo>
                  <a:cubicBezTo>
                    <a:pt x="240" y="74"/>
                    <a:pt x="238" y="74"/>
                    <a:pt x="235" y="75"/>
                  </a:cubicBezTo>
                  <a:cubicBezTo>
                    <a:pt x="235" y="74"/>
                    <a:pt x="235" y="74"/>
                    <a:pt x="235" y="74"/>
                  </a:cubicBezTo>
                  <a:cubicBezTo>
                    <a:pt x="235" y="51"/>
                    <a:pt x="216" y="32"/>
                    <a:pt x="193" y="32"/>
                  </a:cubicBezTo>
                  <a:cubicBezTo>
                    <a:pt x="186" y="32"/>
                    <a:pt x="179" y="34"/>
                    <a:pt x="173" y="37"/>
                  </a:cubicBezTo>
                  <a:cubicBezTo>
                    <a:pt x="171" y="16"/>
                    <a:pt x="153" y="0"/>
                    <a:pt x="132" y="0"/>
                  </a:cubicBezTo>
                  <a:cubicBezTo>
                    <a:pt x="109" y="0"/>
                    <a:pt x="90" y="18"/>
                    <a:pt x="90" y="41"/>
                  </a:cubicBezTo>
                  <a:cubicBezTo>
                    <a:pt x="70" y="41"/>
                    <a:pt x="53" y="56"/>
                    <a:pt x="50" y="75"/>
                  </a:cubicBezTo>
                  <a:cubicBezTo>
                    <a:pt x="47" y="74"/>
                    <a:pt x="45" y="74"/>
                    <a:pt x="42" y="74"/>
                  </a:cubicBezTo>
                  <a:cubicBezTo>
                    <a:pt x="19" y="74"/>
                    <a:pt x="0" y="92"/>
                    <a:pt x="0" y="115"/>
                  </a:cubicBezTo>
                  <a:cubicBezTo>
                    <a:pt x="0" y="138"/>
                    <a:pt x="19" y="157"/>
                    <a:pt x="42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66" y="157"/>
                    <a:pt x="285" y="138"/>
                    <a:pt x="285" y="115"/>
                  </a:cubicBezTo>
                  <a:cubicBezTo>
                    <a:pt x="285" y="92"/>
                    <a:pt x="266" y="74"/>
                    <a:pt x="243" y="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8550201" y="1340625"/>
              <a:ext cx="838200" cy="461962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5259363" y="2934488"/>
              <a:ext cx="960437" cy="533400"/>
            </a:xfrm>
            <a:custGeom>
              <a:avLst/>
              <a:gdLst/>
              <a:ahLst/>
              <a:cxnLst/>
              <a:rect l="l" t="t" r="r" b="b"/>
              <a:pathLst>
                <a:path w="352" h="195" extrusionOk="0">
                  <a:moveTo>
                    <a:pt x="301" y="92"/>
                  </a:moveTo>
                  <a:cubicBezTo>
                    <a:pt x="297" y="92"/>
                    <a:pt x="294" y="92"/>
                    <a:pt x="290" y="93"/>
                  </a:cubicBezTo>
                  <a:cubicBezTo>
                    <a:pt x="290" y="92"/>
                    <a:pt x="290" y="92"/>
                    <a:pt x="290" y="92"/>
                  </a:cubicBezTo>
                  <a:cubicBezTo>
                    <a:pt x="290" y="64"/>
                    <a:pt x="267" y="41"/>
                    <a:pt x="239" y="41"/>
                  </a:cubicBezTo>
                  <a:cubicBezTo>
                    <a:pt x="230" y="41"/>
                    <a:pt x="221" y="43"/>
                    <a:pt x="214" y="47"/>
                  </a:cubicBezTo>
                  <a:cubicBezTo>
                    <a:pt x="212" y="21"/>
                    <a:pt x="190" y="0"/>
                    <a:pt x="163" y="0"/>
                  </a:cubicBezTo>
                  <a:cubicBezTo>
                    <a:pt x="134" y="0"/>
                    <a:pt x="111" y="23"/>
                    <a:pt x="111" y="52"/>
                  </a:cubicBezTo>
                  <a:cubicBezTo>
                    <a:pt x="87" y="52"/>
                    <a:pt x="66" y="69"/>
                    <a:pt x="61" y="93"/>
                  </a:cubicBezTo>
                  <a:cubicBezTo>
                    <a:pt x="58" y="92"/>
                    <a:pt x="55" y="92"/>
                    <a:pt x="52" y="92"/>
                  </a:cubicBezTo>
                  <a:cubicBezTo>
                    <a:pt x="23" y="92"/>
                    <a:pt x="0" y="115"/>
                    <a:pt x="0" y="143"/>
                  </a:cubicBezTo>
                  <a:cubicBezTo>
                    <a:pt x="0" y="172"/>
                    <a:pt x="23" y="195"/>
                    <a:pt x="52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29" y="195"/>
                    <a:pt x="352" y="172"/>
                    <a:pt x="352" y="143"/>
                  </a:cubicBezTo>
                  <a:cubicBezTo>
                    <a:pt x="352" y="115"/>
                    <a:pt x="329" y="92"/>
                    <a:pt x="301" y="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p26"/>
          <p:cNvGrpSpPr/>
          <p:nvPr/>
        </p:nvGrpSpPr>
        <p:grpSpPr>
          <a:xfrm>
            <a:off x="6524551" y="981863"/>
            <a:ext cx="1651000" cy="3179763"/>
            <a:chOff x="6524551" y="981863"/>
            <a:chExt cx="1651000" cy="3179763"/>
          </a:xfrm>
        </p:grpSpPr>
        <p:sp>
          <p:nvSpPr>
            <p:cNvPr id="305" name="Google Shape;305;p26"/>
            <p:cNvSpPr/>
            <p:nvPr/>
          </p:nvSpPr>
          <p:spPr>
            <a:xfrm>
              <a:off x="6524551" y="981863"/>
              <a:ext cx="1651000" cy="3179763"/>
            </a:xfrm>
            <a:custGeom>
              <a:avLst/>
              <a:gdLst/>
              <a:ahLst/>
              <a:cxnLst/>
              <a:rect l="l" t="t" r="r" b="b"/>
              <a:pathLst>
                <a:path w="605" h="1164" extrusionOk="0">
                  <a:moveTo>
                    <a:pt x="500" y="1164"/>
                  </a:moveTo>
                  <a:cubicBezTo>
                    <a:pt x="105" y="1164"/>
                    <a:pt x="105" y="1164"/>
                    <a:pt x="105" y="1164"/>
                  </a:cubicBezTo>
                  <a:cubicBezTo>
                    <a:pt x="47" y="1164"/>
                    <a:pt x="0" y="1117"/>
                    <a:pt x="0" y="105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58" y="0"/>
                    <a:pt x="605" y="47"/>
                    <a:pt x="605" y="105"/>
                  </a:cubicBezTo>
                  <a:cubicBezTo>
                    <a:pt x="605" y="1059"/>
                    <a:pt x="605" y="1059"/>
                    <a:pt x="605" y="1059"/>
                  </a:cubicBezTo>
                  <a:cubicBezTo>
                    <a:pt x="605" y="1117"/>
                    <a:pt x="558" y="1164"/>
                    <a:pt x="500" y="11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6587950" y="1357600"/>
              <a:ext cx="1527300" cy="2376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6676951" y="2543963"/>
              <a:ext cx="989012" cy="390525"/>
            </a:xfrm>
            <a:custGeom>
              <a:avLst/>
              <a:gdLst/>
              <a:ahLst/>
              <a:cxnLst/>
              <a:rect l="l" t="t" r="r" b="b"/>
              <a:pathLst>
                <a:path w="362" h="143" extrusionOk="0">
                  <a:moveTo>
                    <a:pt x="33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7"/>
                    <a:pt x="11" y="129"/>
                    <a:pt x="25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7" y="133"/>
                    <a:pt x="36" y="138"/>
                    <a:pt x="34" y="142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40" y="143"/>
                    <a:pt x="44" y="142"/>
                    <a:pt x="48" y="139"/>
                  </a:cubicBezTo>
                  <a:cubicBezTo>
                    <a:pt x="51" y="136"/>
                    <a:pt x="54" y="133"/>
                    <a:pt x="55" y="129"/>
                  </a:cubicBezTo>
                  <a:cubicBezTo>
                    <a:pt x="336" y="129"/>
                    <a:pt x="336" y="129"/>
                    <a:pt x="336" y="129"/>
                  </a:cubicBezTo>
                  <a:cubicBezTo>
                    <a:pt x="350" y="129"/>
                    <a:pt x="362" y="117"/>
                    <a:pt x="362" y="103"/>
                  </a:cubicBezTo>
                  <a:cubicBezTo>
                    <a:pt x="362" y="26"/>
                    <a:pt x="362" y="26"/>
                    <a:pt x="362" y="26"/>
                  </a:cubicBezTo>
                  <a:cubicBezTo>
                    <a:pt x="362" y="12"/>
                    <a:pt x="350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6953176" y="1934363"/>
              <a:ext cx="1081088" cy="536575"/>
            </a:xfrm>
            <a:custGeom>
              <a:avLst/>
              <a:gdLst/>
              <a:ahLst/>
              <a:cxnLst/>
              <a:rect l="l" t="t" r="r" b="b"/>
              <a:pathLst>
                <a:path w="396" h="196" extrusionOk="0">
                  <a:moveTo>
                    <a:pt x="36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9"/>
                    <a:pt x="13" y="182"/>
                    <a:pt x="28" y="182"/>
                  </a:cubicBezTo>
                  <a:cubicBezTo>
                    <a:pt x="333" y="182"/>
                    <a:pt x="333" y="182"/>
                    <a:pt x="333" y="182"/>
                  </a:cubicBezTo>
                  <a:cubicBezTo>
                    <a:pt x="334" y="186"/>
                    <a:pt x="336" y="189"/>
                    <a:pt x="340" y="192"/>
                  </a:cubicBezTo>
                  <a:cubicBezTo>
                    <a:pt x="343" y="195"/>
                    <a:pt x="348" y="196"/>
                    <a:pt x="353" y="196"/>
                  </a:cubicBezTo>
                  <a:cubicBezTo>
                    <a:pt x="353" y="196"/>
                    <a:pt x="353" y="196"/>
                    <a:pt x="353" y="196"/>
                  </a:cubicBezTo>
                  <a:cubicBezTo>
                    <a:pt x="353" y="195"/>
                    <a:pt x="353" y="195"/>
                    <a:pt x="353" y="195"/>
                  </a:cubicBezTo>
                  <a:cubicBezTo>
                    <a:pt x="351" y="191"/>
                    <a:pt x="351" y="186"/>
                    <a:pt x="351" y="182"/>
                  </a:cubicBezTo>
                  <a:cubicBezTo>
                    <a:pt x="369" y="182"/>
                    <a:pt x="369" y="182"/>
                    <a:pt x="369" y="182"/>
                  </a:cubicBezTo>
                  <a:cubicBezTo>
                    <a:pt x="384" y="182"/>
                    <a:pt x="396" y="169"/>
                    <a:pt x="396" y="154"/>
                  </a:cubicBezTo>
                  <a:cubicBezTo>
                    <a:pt x="396" y="28"/>
                    <a:pt x="396" y="28"/>
                    <a:pt x="396" y="28"/>
                  </a:cubicBezTo>
                  <a:cubicBezTo>
                    <a:pt x="396" y="12"/>
                    <a:pt x="38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6953176" y="2999575"/>
              <a:ext cx="1081088" cy="628650"/>
            </a:xfrm>
            <a:custGeom>
              <a:avLst/>
              <a:gdLst/>
              <a:ahLst/>
              <a:cxnLst/>
              <a:rect l="l" t="t" r="r" b="b"/>
              <a:pathLst>
                <a:path w="396" h="230" extrusionOk="0">
                  <a:moveTo>
                    <a:pt x="36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3"/>
                    <a:pt x="13" y="215"/>
                    <a:pt x="28" y="215"/>
                  </a:cubicBezTo>
                  <a:cubicBezTo>
                    <a:pt x="333" y="215"/>
                    <a:pt x="333" y="215"/>
                    <a:pt x="333" y="215"/>
                  </a:cubicBezTo>
                  <a:cubicBezTo>
                    <a:pt x="334" y="219"/>
                    <a:pt x="336" y="223"/>
                    <a:pt x="340" y="225"/>
                  </a:cubicBezTo>
                  <a:cubicBezTo>
                    <a:pt x="343" y="228"/>
                    <a:pt x="348" y="230"/>
                    <a:pt x="353" y="229"/>
                  </a:cubicBezTo>
                  <a:cubicBezTo>
                    <a:pt x="353" y="229"/>
                    <a:pt x="353" y="229"/>
                    <a:pt x="353" y="229"/>
                  </a:cubicBezTo>
                  <a:cubicBezTo>
                    <a:pt x="353" y="228"/>
                    <a:pt x="353" y="228"/>
                    <a:pt x="353" y="228"/>
                  </a:cubicBezTo>
                  <a:cubicBezTo>
                    <a:pt x="351" y="224"/>
                    <a:pt x="351" y="220"/>
                    <a:pt x="351" y="215"/>
                  </a:cubicBezTo>
                  <a:cubicBezTo>
                    <a:pt x="369" y="215"/>
                    <a:pt x="369" y="215"/>
                    <a:pt x="369" y="215"/>
                  </a:cubicBezTo>
                  <a:cubicBezTo>
                    <a:pt x="384" y="215"/>
                    <a:pt x="396" y="203"/>
                    <a:pt x="396" y="188"/>
                  </a:cubicBezTo>
                  <a:cubicBezTo>
                    <a:pt x="396" y="28"/>
                    <a:pt x="396" y="28"/>
                    <a:pt x="396" y="28"/>
                  </a:cubicBezTo>
                  <a:cubicBezTo>
                    <a:pt x="396" y="13"/>
                    <a:pt x="38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7230988" y="3833013"/>
              <a:ext cx="241200" cy="241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1" name="Google Shape;311;p26"/>
            <p:cNvGrpSpPr/>
            <p:nvPr/>
          </p:nvGrpSpPr>
          <p:grpSpPr>
            <a:xfrm>
              <a:off x="7047276" y="1439200"/>
              <a:ext cx="344488" cy="650875"/>
              <a:chOff x="6368201" y="1364450"/>
              <a:chExt cx="344488" cy="650875"/>
            </a:xfrm>
          </p:grpSpPr>
          <p:sp>
            <p:nvSpPr>
              <p:cNvPr id="312" name="Google Shape;312;p26"/>
              <p:cNvSpPr/>
              <p:nvPr/>
            </p:nvSpPr>
            <p:spPr>
              <a:xfrm>
                <a:off x="6368201" y="1572413"/>
                <a:ext cx="158750" cy="147637"/>
              </a:xfrm>
              <a:custGeom>
                <a:avLst/>
                <a:gdLst/>
                <a:ahLst/>
                <a:cxnLst/>
                <a:rect l="l" t="t" r="r" b="b"/>
                <a:pathLst>
                  <a:path w="58" h="54" extrusionOk="0">
                    <a:moveTo>
                      <a:pt x="46" y="54"/>
                    </a:moveTo>
                    <a:cubicBezTo>
                      <a:pt x="49" y="48"/>
                      <a:pt x="52" y="40"/>
                      <a:pt x="55" y="33"/>
                    </a:cubicBezTo>
                    <a:cubicBezTo>
                      <a:pt x="56" y="28"/>
                      <a:pt x="58" y="24"/>
                      <a:pt x="57" y="19"/>
                    </a:cubicBezTo>
                    <a:cubicBezTo>
                      <a:pt x="57" y="14"/>
                      <a:pt x="56" y="9"/>
                      <a:pt x="52" y="5"/>
                    </a:cubicBezTo>
                    <a:cubicBezTo>
                      <a:pt x="48" y="1"/>
                      <a:pt x="42" y="0"/>
                      <a:pt x="36" y="2"/>
                    </a:cubicBezTo>
                    <a:cubicBezTo>
                      <a:pt x="31" y="4"/>
                      <a:pt x="27" y="9"/>
                      <a:pt x="27" y="15"/>
                    </a:cubicBezTo>
                    <a:cubicBezTo>
                      <a:pt x="20" y="11"/>
                      <a:pt x="12" y="12"/>
                      <a:pt x="6" y="18"/>
                    </a:cubicBezTo>
                    <a:cubicBezTo>
                      <a:pt x="1" y="23"/>
                      <a:pt x="0" y="32"/>
                      <a:pt x="4" y="38"/>
                    </a:cubicBezTo>
                    <a:cubicBezTo>
                      <a:pt x="7" y="44"/>
                      <a:pt x="14" y="47"/>
                      <a:pt x="20" y="49"/>
                    </a:cubicBezTo>
                    <a:cubicBezTo>
                      <a:pt x="29" y="52"/>
                      <a:pt x="36" y="54"/>
                      <a:pt x="46" y="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6"/>
              <p:cNvSpPr/>
              <p:nvPr/>
            </p:nvSpPr>
            <p:spPr>
              <a:xfrm>
                <a:off x="6603151" y="1364450"/>
                <a:ext cx="109538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6" extrusionOk="0">
                    <a:moveTo>
                      <a:pt x="16" y="36"/>
                    </a:moveTo>
                    <a:cubicBezTo>
                      <a:pt x="21" y="34"/>
                      <a:pt x="25" y="32"/>
                      <a:pt x="30" y="29"/>
                    </a:cubicBezTo>
                    <a:cubicBezTo>
                      <a:pt x="32" y="27"/>
                      <a:pt x="35" y="25"/>
                      <a:pt x="37" y="22"/>
                    </a:cubicBezTo>
                    <a:cubicBezTo>
                      <a:pt x="39" y="20"/>
                      <a:pt x="40" y="16"/>
                      <a:pt x="40" y="13"/>
                    </a:cubicBezTo>
                    <a:cubicBezTo>
                      <a:pt x="39" y="9"/>
                      <a:pt x="36" y="6"/>
                      <a:pt x="33" y="5"/>
                    </a:cubicBezTo>
                    <a:cubicBezTo>
                      <a:pt x="29" y="3"/>
                      <a:pt x="24" y="5"/>
                      <a:pt x="22" y="8"/>
                    </a:cubicBezTo>
                    <a:cubicBezTo>
                      <a:pt x="20" y="3"/>
                      <a:pt x="15" y="0"/>
                      <a:pt x="10" y="1"/>
                    </a:cubicBezTo>
                    <a:cubicBezTo>
                      <a:pt x="5" y="1"/>
                      <a:pt x="1" y="6"/>
                      <a:pt x="0" y="11"/>
                    </a:cubicBezTo>
                    <a:cubicBezTo>
                      <a:pt x="0" y="15"/>
                      <a:pt x="2" y="19"/>
                      <a:pt x="4" y="23"/>
                    </a:cubicBezTo>
                    <a:cubicBezTo>
                      <a:pt x="8" y="28"/>
                      <a:pt x="11" y="32"/>
                      <a:pt x="16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6"/>
              <p:cNvSpPr/>
              <p:nvPr/>
            </p:nvSpPr>
            <p:spPr>
              <a:xfrm>
                <a:off x="6480913" y="1840700"/>
                <a:ext cx="201612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64" extrusionOk="0">
                    <a:moveTo>
                      <a:pt x="40" y="64"/>
                    </a:moveTo>
                    <a:cubicBezTo>
                      <a:pt x="48" y="58"/>
                      <a:pt x="55" y="51"/>
                      <a:pt x="61" y="44"/>
                    </a:cubicBezTo>
                    <a:cubicBezTo>
                      <a:pt x="65" y="40"/>
                      <a:pt x="69" y="35"/>
                      <a:pt x="71" y="29"/>
                    </a:cubicBezTo>
                    <a:cubicBezTo>
                      <a:pt x="73" y="24"/>
                      <a:pt x="74" y="17"/>
                      <a:pt x="71" y="12"/>
                    </a:cubicBezTo>
                    <a:cubicBezTo>
                      <a:pt x="69" y="5"/>
                      <a:pt x="62" y="1"/>
                      <a:pt x="55" y="0"/>
                    </a:cubicBezTo>
                    <a:cubicBezTo>
                      <a:pt x="48" y="0"/>
                      <a:pt x="41" y="4"/>
                      <a:pt x="38" y="11"/>
                    </a:cubicBezTo>
                    <a:cubicBezTo>
                      <a:pt x="32" y="3"/>
                      <a:pt x="22" y="0"/>
                      <a:pt x="14" y="4"/>
                    </a:cubicBezTo>
                    <a:cubicBezTo>
                      <a:pt x="5" y="7"/>
                      <a:pt x="0" y="17"/>
                      <a:pt x="1" y="26"/>
                    </a:cubicBezTo>
                    <a:cubicBezTo>
                      <a:pt x="2" y="34"/>
                      <a:pt x="8" y="40"/>
                      <a:pt x="14" y="46"/>
                    </a:cubicBezTo>
                    <a:cubicBezTo>
                      <a:pt x="22" y="53"/>
                      <a:pt x="30" y="59"/>
                      <a:pt x="40" y="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5" name="Google Shape;315;p26"/>
          <p:cNvGrpSpPr/>
          <p:nvPr/>
        </p:nvGrpSpPr>
        <p:grpSpPr>
          <a:xfrm>
            <a:off x="5471229" y="572890"/>
            <a:ext cx="2000969" cy="1695554"/>
            <a:chOff x="8212138" y="3935413"/>
            <a:chExt cx="2414588" cy="2046288"/>
          </a:xfrm>
        </p:grpSpPr>
        <p:sp>
          <p:nvSpPr>
            <p:cNvPr id="316" name="Google Shape;316;p26"/>
            <p:cNvSpPr/>
            <p:nvPr/>
          </p:nvSpPr>
          <p:spPr>
            <a:xfrm>
              <a:off x="9947276" y="4413250"/>
              <a:ext cx="522288" cy="374650"/>
            </a:xfrm>
            <a:custGeom>
              <a:avLst/>
              <a:gdLst/>
              <a:ahLst/>
              <a:cxnLst/>
              <a:rect l="l" t="t" r="r" b="b"/>
              <a:pathLst>
                <a:path w="191" h="137" extrusionOk="0">
                  <a:moveTo>
                    <a:pt x="0" y="74"/>
                  </a:moveTo>
                  <a:cubicBezTo>
                    <a:pt x="16" y="90"/>
                    <a:pt x="59" y="121"/>
                    <a:pt x="75" y="128"/>
                  </a:cubicBezTo>
                  <a:cubicBezTo>
                    <a:pt x="99" y="137"/>
                    <a:pt x="120" y="121"/>
                    <a:pt x="137" y="105"/>
                  </a:cubicBezTo>
                  <a:cubicBezTo>
                    <a:pt x="144" y="98"/>
                    <a:pt x="151" y="90"/>
                    <a:pt x="158" y="82"/>
                  </a:cubicBezTo>
                  <a:cubicBezTo>
                    <a:pt x="163" y="76"/>
                    <a:pt x="168" y="70"/>
                    <a:pt x="173" y="64"/>
                  </a:cubicBezTo>
                  <a:cubicBezTo>
                    <a:pt x="178" y="58"/>
                    <a:pt x="187" y="44"/>
                    <a:pt x="191" y="37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48" y="16"/>
                    <a:pt x="143" y="18"/>
                    <a:pt x="138" y="21"/>
                  </a:cubicBezTo>
                  <a:cubicBezTo>
                    <a:pt x="131" y="24"/>
                    <a:pt x="124" y="28"/>
                    <a:pt x="117" y="31"/>
                  </a:cubicBezTo>
                  <a:cubicBezTo>
                    <a:pt x="110" y="35"/>
                    <a:pt x="96" y="42"/>
                    <a:pt x="96" y="42"/>
                  </a:cubicBezTo>
                  <a:cubicBezTo>
                    <a:pt x="93" y="40"/>
                    <a:pt x="91" y="38"/>
                    <a:pt x="88" y="36"/>
                  </a:cubicBezTo>
                  <a:cubicBezTo>
                    <a:pt x="82" y="31"/>
                    <a:pt x="76" y="27"/>
                    <a:pt x="70" y="22"/>
                  </a:cubicBezTo>
                  <a:cubicBezTo>
                    <a:pt x="64" y="18"/>
                    <a:pt x="34" y="0"/>
                    <a:pt x="34" y="0"/>
                  </a:cubicBezTo>
                  <a:lnTo>
                    <a:pt x="0" y="74"/>
                  </a:lnTo>
                  <a:close/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10348913" y="4225925"/>
              <a:ext cx="277813" cy="303213"/>
            </a:xfrm>
            <a:custGeom>
              <a:avLst/>
              <a:gdLst/>
              <a:ahLst/>
              <a:cxnLst/>
              <a:rect l="l" t="t" r="r" b="b"/>
              <a:pathLst>
                <a:path w="102" h="111" extrusionOk="0">
                  <a:moveTo>
                    <a:pt x="99" y="45"/>
                  </a:moveTo>
                  <a:cubicBezTo>
                    <a:pt x="96" y="41"/>
                    <a:pt x="91" y="41"/>
                    <a:pt x="88" y="4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6" y="63"/>
                    <a:pt x="65" y="63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6" y="26"/>
                    <a:pt x="96" y="21"/>
                    <a:pt x="92" y="18"/>
                  </a:cubicBezTo>
                  <a:cubicBezTo>
                    <a:pt x="89" y="15"/>
                    <a:pt x="84" y="16"/>
                    <a:pt x="82" y="19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8"/>
                    <a:pt x="74" y="4"/>
                    <a:pt x="70" y="2"/>
                  </a:cubicBezTo>
                  <a:cubicBezTo>
                    <a:pt x="66" y="0"/>
                    <a:pt x="62" y="1"/>
                    <a:pt x="60" y="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8" y="46"/>
                    <a:pt x="38" y="45"/>
                    <a:pt x="37" y="45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8" y="13"/>
                    <a:pt x="46" y="8"/>
                    <a:pt x="42" y="7"/>
                  </a:cubicBezTo>
                  <a:cubicBezTo>
                    <a:pt x="38" y="6"/>
                    <a:pt x="34" y="8"/>
                    <a:pt x="32" y="12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9" y="39"/>
                    <a:pt x="17" y="32"/>
                    <a:pt x="17" y="31"/>
                  </a:cubicBezTo>
                  <a:cubicBezTo>
                    <a:pt x="15" y="27"/>
                    <a:pt x="12" y="25"/>
                    <a:pt x="7" y="25"/>
                  </a:cubicBezTo>
                  <a:cubicBezTo>
                    <a:pt x="2" y="25"/>
                    <a:pt x="0" y="29"/>
                    <a:pt x="1" y="33"/>
                  </a:cubicBezTo>
                  <a:cubicBezTo>
                    <a:pt x="3" y="38"/>
                    <a:pt x="5" y="56"/>
                    <a:pt x="4" y="69"/>
                  </a:cubicBezTo>
                  <a:cubicBezTo>
                    <a:pt x="2" y="82"/>
                    <a:pt x="8" y="94"/>
                    <a:pt x="19" y="100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42" y="111"/>
                    <a:pt x="59" y="106"/>
                    <a:pt x="66" y="91"/>
                  </a:cubicBezTo>
                  <a:cubicBezTo>
                    <a:pt x="68" y="88"/>
                    <a:pt x="69" y="85"/>
                    <a:pt x="69" y="82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2" y="53"/>
                    <a:pt x="102" y="48"/>
                    <a:pt x="99" y="45"/>
                  </a:cubicBezTo>
                  <a:close/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10390188" y="4352925"/>
              <a:ext cx="68263" cy="104775"/>
            </a:xfrm>
            <a:custGeom>
              <a:avLst/>
              <a:gdLst/>
              <a:ahLst/>
              <a:cxnLst/>
              <a:rect l="l" t="t" r="r" b="b"/>
              <a:pathLst>
                <a:path w="25" h="38" extrusionOk="0">
                  <a:moveTo>
                    <a:pt x="19" y="37"/>
                  </a:moveTo>
                  <a:cubicBezTo>
                    <a:pt x="16" y="34"/>
                    <a:pt x="15" y="32"/>
                    <a:pt x="13" y="29"/>
                  </a:cubicBezTo>
                  <a:cubicBezTo>
                    <a:pt x="9" y="25"/>
                    <a:pt x="6" y="21"/>
                    <a:pt x="4" y="1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7"/>
                    <a:pt x="3" y="4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3"/>
                    <a:pt x="7" y="6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9" y="13"/>
                    <a:pt x="25" y="26"/>
                    <a:pt x="20" y="38"/>
                  </a:cubicBezTo>
                  <a:cubicBezTo>
                    <a:pt x="19" y="38"/>
                    <a:pt x="19" y="38"/>
                    <a:pt x="19" y="37"/>
                  </a:cubicBezTo>
                  <a:close/>
                </a:path>
              </a:pathLst>
            </a:custGeom>
            <a:solidFill>
              <a:srgbClr val="19191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9537701" y="4257675"/>
              <a:ext cx="568325" cy="595313"/>
            </a:xfrm>
            <a:custGeom>
              <a:avLst/>
              <a:gdLst/>
              <a:ahLst/>
              <a:cxnLst/>
              <a:rect l="l" t="t" r="r" b="b"/>
              <a:pathLst>
                <a:path w="208" h="218" extrusionOk="0">
                  <a:moveTo>
                    <a:pt x="177" y="159"/>
                  </a:moveTo>
                  <a:cubicBezTo>
                    <a:pt x="177" y="159"/>
                    <a:pt x="145" y="192"/>
                    <a:pt x="123" y="218"/>
                  </a:cubicBezTo>
                  <a:cubicBezTo>
                    <a:pt x="33" y="192"/>
                    <a:pt x="0" y="120"/>
                    <a:pt x="0" y="120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49" y="22"/>
                    <a:pt x="55" y="0"/>
                    <a:pt x="84" y="3"/>
                  </a:cubicBezTo>
                  <a:cubicBezTo>
                    <a:pt x="98" y="5"/>
                    <a:pt x="127" y="11"/>
                    <a:pt x="136" y="1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84" y="56"/>
                    <a:pt x="191" y="65"/>
                    <a:pt x="196" y="75"/>
                  </a:cubicBezTo>
                  <a:cubicBezTo>
                    <a:pt x="202" y="90"/>
                    <a:pt x="208" y="126"/>
                    <a:pt x="200" y="140"/>
                  </a:cubicBezTo>
                  <a:cubicBezTo>
                    <a:pt x="196" y="146"/>
                    <a:pt x="177" y="159"/>
                    <a:pt x="177" y="1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9904413" y="4298950"/>
              <a:ext cx="136525" cy="209550"/>
            </a:xfrm>
            <a:custGeom>
              <a:avLst/>
              <a:gdLst/>
              <a:ahLst/>
              <a:cxnLst/>
              <a:rect l="l" t="t" r="r" b="b"/>
              <a:pathLst>
                <a:path w="50" h="77" extrusionOk="0">
                  <a:moveTo>
                    <a:pt x="0" y="0"/>
                  </a:moveTo>
                  <a:cubicBezTo>
                    <a:pt x="21" y="31"/>
                    <a:pt x="10" y="68"/>
                    <a:pt x="23" y="72"/>
                  </a:cubicBezTo>
                  <a:cubicBezTo>
                    <a:pt x="37" y="77"/>
                    <a:pt x="50" y="50"/>
                    <a:pt x="50" y="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9620251" y="3946525"/>
              <a:ext cx="474662" cy="374650"/>
            </a:xfrm>
            <a:custGeom>
              <a:avLst/>
              <a:gdLst/>
              <a:ahLst/>
              <a:cxnLst/>
              <a:rect l="l" t="t" r="r" b="b"/>
              <a:pathLst>
                <a:path w="174" h="137" extrusionOk="0">
                  <a:moveTo>
                    <a:pt x="174" y="1"/>
                  </a:moveTo>
                  <a:cubicBezTo>
                    <a:pt x="166" y="0"/>
                    <a:pt x="160" y="2"/>
                    <a:pt x="153" y="4"/>
                  </a:cubicBezTo>
                  <a:cubicBezTo>
                    <a:pt x="141" y="7"/>
                    <a:pt x="131" y="13"/>
                    <a:pt x="120" y="17"/>
                  </a:cubicBezTo>
                  <a:cubicBezTo>
                    <a:pt x="108" y="22"/>
                    <a:pt x="95" y="23"/>
                    <a:pt x="83" y="24"/>
                  </a:cubicBezTo>
                  <a:cubicBezTo>
                    <a:pt x="72" y="24"/>
                    <a:pt x="61" y="23"/>
                    <a:pt x="51" y="21"/>
                  </a:cubicBezTo>
                  <a:cubicBezTo>
                    <a:pt x="37" y="19"/>
                    <a:pt x="23" y="16"/>
                    <a:pt x="9" y="10"/>
                  </a:cubicBezTo>
                  <a:cubicBezTo>
                    <a:pt x="16" y="14"/>
                    <a:pt x="22" y="17"/>
                    <a:pt x="29" y="20"/>
                  </a:cubicBezTo>
                  <a:cubicBezTo>
                    <a:pt x="41" y="25"/>
                    <a:pt x="54" y="28"/>
                    <a:pt x="67" y="29"/>
                  </a:cubicBezTo>
                  <a:cubicBezTo>
                    <a:pt x="76" y="29"/>
                    <a:pt x="84" y="30"/>
                    <a:pt x="93" y="29"/>
                  </a:cubicBezTo>
                  <a:cubicBezTo>
                    <a:pt x="94" y="29"/>
                    <a:pt x="94" y="29"/>
                    <a:pt x="95" y="29"/>
                  </a:cubicBezTo>
                  <a:cubicBezTo>
                    <a:pt x="85" y="31"/>
                    <a:pt x="72" y="33"/>
                    <a:pt x="60" y="33"/>
                  </a:cubicBezTo>
                  <a:cubicBezTo>
                    <a:pt x="20" y="32"/>
                    <a:pt x="0" y="18"/>
                    <a:pt x="0" y="18"/>
                  </a:cubicBezTo>
                  <a:cubicBezTo>
                    <a:pt x="0" y="18"/>
                    <a:pt x="3" y="41"/>
                    <a:pt x="21" y="66"/>
                  </a:cubicBezTo>
                  <a:cubicBezTo>
                    <a:pt x="12" y="64"/>
                    <a:pt x="1" y="60"/>
                    <a:pt x="1" y="60"/>
                  </a:cubicBezTo>
                  <a:cubicBezTo>
                    <a:pt x="1" y="60"/>
                    <a:pt x="11" y="76"/>
                    <a:pt x="32" y="91"/>
                  </a:cubicBezTo>
                  <a:cubicBezTo>
                    <a:pt x="64" y="113"/>
                    <a:pt x="114" y="137"/>
                    <a:pt x="148" y="134"/>
                  </a:cubicBezTo>
                  <a:cubicBezTo>
                    <a:pt x="174" y="1"/>
                    <a:pt x="174" y="1"/>
                    <a:pt x="174" y="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9913938" y="4211638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0" y="64"/>
                  </a:moveTo>
                  <a:lnTo>
                    <a:pt x="54" y="0"/>
                  </a:lnTo>
                  <a:lnTo>
                    <a:pt x="119" y="48"/>
                  </a:lnTo>
                  <a:lnTo>
                    <a:pt x="66" y="119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9944101" y="4211638"/>
              <a:ext cx="161925" cy="166688"/>
            </a:xfrm>
            <a:custGeom>
              <a:avLst/>
              <a:gdLst/>
              <a:ahLst/>
              <a:cxnLst/>
              <a:rect l="l" t="t" r="r" b="b"/>
              <a:pathLst>
                <a:path w="59" h="61" extrusionOk="0">
                  <a:moveTo>
                    <a:pt x="59" y="28"/>
                  </a:moveTo>
                  <a:cubicBezTo>
                    <a:pt x="34" y="61"/>
                    <a:pt x="34" y="61"/>
                    <a:pt x="34" y="61"/>
                  </a:cubicBezTo>
                  <a:cubicBezTo>
                    <a:pt x="0" y="35"/>
                    <a:pt x="22" y="0"/>
                    <a:pt x="22" y="0"/>
                  </a:cubicBezTo>
                  <a:lnTo>
                    <a:pt x="59" y="28"/>
                  </a:lnTo>
                  <a:close/>
                </a:path>
              </a:pathLst>
            </a:custGeom>
            <a:solidFill>
              <a:srgbClr val="19191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9934576" y="3949700"/>
              <a:ext cx="327025" cy="433387"/>
            </a:xfrm>
            <a:custGeom>
              <a:avLst/>
              <a:gdLst/>
              <a:ahLst/>
              <a:cxnLst/>
              <a:rect l="l" t="t" r="r" b="b"/>
              <a:pathLst>
                <a:path w="120" h="159" extrusionOk="0">
                  <a:moveTo>
                    <a:pt x="14" y="46"/>
                  </a:moveTo>
                  <a:cubicBezTo>
                    <a:pt x="8" y="75"/>
                    <a:pt x="8" y="75"/>
                    <a:pt x="8" y="75"/>
                  </a:cubicBezTo>
                  <a:cubicBezTo>
                    <a:pt x="0" y="110"/>
                    <a:pt x="22" y="146"/>
                    <a:pt x="58" y="154"/>
                  </a:cubicBezTo>
                  <a:cubicBezTo>
                    <a:pt x="79" y="159"/>
                    <a:pt x="101" y="145"/>
                    <a:pt x="105" y="124"/>
                  </a:cubicBezTo>
                  <a:cubicBezTo>
                    <a:pt x="118" y="69"/>
                    <a:pt x="118" y="69"/>
                    <a:pt x="118" y="69"/>
                  </a:cubicBezTo>
                  <a:cubicBezTo>
                    <a:pt x="118" y="68"/>
                    <a:pt x="118" y="66"/>
                    <a:pt x="118" y="65"/>
                  </a:cubicBezTo>
                  <a:cubicBezTo>
                    <a:pt x="120" y="55"/>
                    <a:pt x="118" y="45"/>
                    <a:pt x="114" y="37"/>
                  </a:cubicBezTo>
                  <a:cubicBezTo>
                    <a:pt x="108" y="22"/>
                    <a:pt x="95" y="10"/>
                    <a:pt x="78" y="6"/>
                  </a:cubicBezTo>
                  <a:cubicBezTo>
                    <a:pt x="49" y="0"/>
                    <a:pt x="21" y="18"/>
                    <a:pt x="14" y="46"/>
                  </a:cubicBezTo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9961563" y="3935413"/>
              <a:ext cx="312738" cy="193675"/>
            </a:xfrm>
            <a:custGeom>
              <a:avLst/>
              <a:gdLst/>
              <a:ahLst/>
              <a:cxnLst/>
              <a:rect l="l" t="t" r="r" b="b"/>
              <a:pathLst>
                <a:path w="115" h="71" extrusionOk="0">
                  <a:moveTo>
                    <a:pt x="102" y="27"/>
                  </a:moveTo>
                  <a:cubicBezTo>
                    <a:pt x="102" y="27"/>
                    <a:pt x="79" y="0"/>
                    <a:pt x="49" y="5"/>
                  </a:cubicBezTo>
                  <a:cubicBezTo>
                    <a:pt x="29" y="8"/>
                    <a:pt x="3" y="26"/>
                    <a:pt x="3" y="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73" y="71"/>
                    <a:pt x="101" y="44"/>
                  </a:cubicBezTo>
                  <a:cubicBezTo>
                    <a:pt x="106" y="48"/>
                    <a:pt x="109" y="61"/>
                    <a:pt x="109" y="61"/>
                  </a:cubicBezTo>
                  <a:cubicBezTo>
                    <a:pt x="109" y="61"/>
                    <a:pt x="115" y="48"/>
                    <a:pt x="114" y="42"/>
                  </a:cubicBezTo>
                  <a:cubicBezTo>
                    <a:pt x="112" y="28"/>
                    <a:pt x="102" y="27"/>
                    <a:pt x="102" y="2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10147301" y="4165600"/>
              <a:ext cx="42863" cy="73025"/>
            </a:xfrm>
            <a:custGeom>
              <a:avLst/>
              <a:gdLst/>
              <a:ahLst/>
              <a:cxnLst/>
              <a:rect l="l" t="t" r="r" b="b"/>
              <a:pathLst>
                <a:path w="16" h="27" extrusionOk="0">
                  <a:moveTo>
                    <a:pt x="6" y="1"/>
                  </a:moveTo>
                  <a:cubicBezTo>
                    <a:pt x="10" y="4"/>
                    <a:pt x="12" y="6"/>
                    <a:pt x="15" y="9"/>
                  </a:cubicBezTo>
                  <a:cubicBezTo>
                    <a:pt x="16" y="11"/>
                    <a:pt x="16" y="11"/>
                    <a:pt x="16" y="13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9" y="27"/>
                    <a:pt x="5" y="26"/>
                    <a:pt x="1" y="24"/>
                  </a:cubicBezTo>
                  <a:cubicBezTo>
                    <a:pt x="1" y="24"/>
                    <a:pt x="0" y="23"/>
                    <a:pt x="1" y="23"/>
                  </a:cubicBezTo>
                  <a:cubicBezTo>
                    <a:pt x="3" y="21"/>
                    <a:pt x="5" y="19"/>
                    <a:pt x="8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17"/>
                    <a:pt x="4" y="14"/>
                    <a:pt x="4" y="10"/>
                  </a:cubicBezTo>
                  <a:cubicBezTo>
                    <a:pt x="4" y="7"/>
                    <a:pt x="4" y="4"/>
                    <a:pt x="5" y="1"/>
                  </a:cubicBezTo>
                  <a:cubicBezTo>
                    <a:pt x="5" y="0"/>
                    <a:pt x="6" y="1"/>
                    <a:pt x="6" y="1"/>
                  </a:cubicBezTo>
                </a:path>
              </a:pathLst>
            </a:custGeom>
            <a:solidFill>
              <a:srgbClr val="19191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056813" y="4205288"/>
              <a:ext cx="98425" cy="93663"/>
            </a:xfrm>
            <a:custGeom>
              <a:avLst/>
              <a:gdLst/>
              <a:ahLst/>
              <a:cxnLst/>
              <a:rect l="l" t="t" r="r" b="b"/>
              <a:pathLst>
                <a:path w="36" h="34" extrusionOk="0">
                  <a:moveTo>
                    <a:pt x="7" y="0"/>
                  </a:moveTo>
                  <a:cubicBezTo>
                    <a:pt x="0" y="8"/>
                    <a:pt x="1" y="20"/>
                    <a:pt x="9" y="27"/>
                  </a:cubicBezTo>
                  <a:cubicBezTo>
                    <a:pt x="17" y="34"/>
                    <a:pt x="29" y="33"/>
                    <a:pt x="36" y="2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10015538" y="4056063"/>
              <a:ext cx="161925" cy="139700"/>
            </a:xfrm>
            <a:custGeom>
              <a:avLst/>
              <a:gdLst/>
              <a:ahLst/>
              <a:cxnLst/>
              <a:rect l="l" t="t" r="r" b="b"/>
              <a:pathLst>
                <a:path w="59" h="51" extrusionOk="0">
                  <a:moveTo>
                    <a:pt x="50" y="51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3" y="41"/>
                    <a:pt x="0" y="35"/>
                    <a:pt x="1" y="2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4"/>
                    <a:pt x="12" y="0"/>
                    <a:pt x="17" y="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0" y="51"/>
                    <a:pt x="50" y="51"/>
                    <a:pt x="50" y="5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10048876" y="4060825"/>
              <a:ext cx="255587" cy="161925"/>
            </a:xfrm>
            <a:custGeom>
              <a:avLst/>
              <a:gdLst/>
              <a:ahLst/>
              <a:cxnLst/>
              <a:rect l="l" t="t" r="r" b="b"/>
              <a:pathLst>
                <a:path w="94" h="59" extrusionOk="0">
                  <a:moveTo>
                    <a:pt x="2" y="29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7" y="4"/>
                    <a:pt x="13" y="0"/>
                    <a:pt x="18" y="1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91" y="18"/>
                    <a:pt x="94" y="24"/>
                    <a:pt x="93" y="30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7" y="55"/>
                    <a:pt x="82" y="59"/>
                    <a:pt x="76" y="58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4" y="42"/>
                    <a:pt x="0" y="36"/>
                    <a:pt x="2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10061576" y="4086225"/>
              <a:ext cx="173038" cy="100012"/>
            </a:xfrm>
            <a:custGeom>
              <a:avLst/>
              <a:gdLst/>
              <a:ahLst/>
              <a:cxnLst/>
              <a:rect l="l" t="t" r="r" b="b"/>
              <a:pathLst>
                <a:path w="63" h="37" extrusionOk="0">
                  <a:moveTo>
                    <a:pt x="45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2" y="33"/>
                    <a:pt x="4" y="34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10152063" y="4105275"/>
              <a:ext cx="147637" cy="98425"/>
            </a:xfrm>
            <a:custGeom>
              <a:avLst/>
              <a:gdLst/>
              <a:ahLst/>
              <a:cxnLst/>
              <a:rect l="l" t="t" r="r" b="b"/>
              <a:pathLst>
                <a:path w="54" h="36" extrusionOk="0">
                  <a:moveTo>
                    <a:pt x="45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3"/>
                    <a:pt x="51" y="1"/>
                    <a:pt x="48" y="1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9958388" y="4086225"/>
              <a:ext cx="82550" cy="49213"/>
            </a:xfrm>
            <a:custGeom>
              <a:avLst/>
              <a:gdLst/>
              <a:ahLst/>
              <a:cxnLst/>
              <a:rect l="l" t="t" r="r" b="b"/>
              <a:pathLst>
                <a:path w="52" h="31" extrusionOk="0">
                  <a:moveTo>
                    <a:pt x="46" y="31"/>
                  </a:moveTo>
                  <a:lnTo>
                    <a:pt x="0" y="20"/>
                  </a:lnTo>
                  <a:lnTo>
                    <a:pt x="3" y="0"/>
                  </a:lnTo>
                  <a:lnTo>
                    <a:pt x="52" y="10"/>
                  </a:lnTo>
                  <a:lnTo>
                    <a:pt x="46" y="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0021888" y="4089400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11" h="21" extrusionOk="0">
                  <a:moveTo>
                    <a:pt x="4" y="21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1" y="20"/>
                    <a:pt x="0" y="18"/>
                    <a:pt x="0" y="16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"/>
                    <a:pt x="6" y="0"/>
                    <a:pt x="8" y="1"/>
                  </a:cubicBezTo>
                  <a:cubicBezTo>
                    <a:pt x="10" y="1"/>
                    <a:pt x="11" y="3"/>
                    <a:pt x="11" y="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20"/>
                    <a:pt x="6" y="21"/>
                    <a:pt x="4" y="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9904413" y="4083050"/>
              <a:ext cx="114300" cy="136525"/>
            </a:xfrm>
            <a:custGeom>
              <a:avLst/>
              <a:gdLst/>
              <a:ahLst/>
              <a:cxnLst/>
              <a:rect l="l" t="t" r="r" b="b"/>
              <a:pathLst>
                <a:path w="42" h="50" extrusionOk="0">
                  <a:moveTo>
                    <a:pt x="42" y="19"/>
                  </a:moveTo>
                  <a:cubicBezTo>
                    <a:pt x="37" y="42"/>
                    <a:pt x="37" y="42"/>
                    <a:pt x="37" y="42"/>
                  </a:cubicBezTo>
                  <a:cubicBezTo>
                    <a:pt x="36" y="43"/>
                    <a:pt x="36" y="44"/>
                    <a:pt x="35" y="44"/>
                  </a:cubicBezTo>
                  <a:cubicBezTo>
                    <a:pt x="26" y="50"/>
                    <a:pt x="13" y="45"/>
                    <a:pt x="7" y="35"/>
                  </a:cubicBezTo>
                  <a:cubicBezTo>
                    <a:pt x="0" y="24"/>
                    <a:pt x="3" y="11"/>
                    <a:pt x="12" y="6"/>
                  </a:cubicBezTo>
                  <a:cubicBezTo>
                    <a:pt x="22" y="0"/>
                    <a:pt x="34" y="4"/>
                    <a:pt x="40" y="15"/>
                  </a:cubicBezTo>
                  <a:cubicBezTo>
                    <a:pt x="41" y="16"/>
                    <a:pt x="42" y="18"/>
                    <a:pt x="42" y="19"/>
                  </a:cubicBezTo>
                  <a:close/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9944101" y="4121150"/>
              <a:ext cx="49212" cy="55563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0" y="0"/>
                  </a:moveTo>
                  <a:cubicBezTo>
                    <a:pt x="0" y="0"/>
                    <a:pt x="18" y="2"/>
                    <a:pt x="16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9180513" y="4586288"/>
              <a:ext cx="693738" cy="671512"/>
            </a:xfrm>
            <a:custGeom>
              <a:avLst/>
              <a:gdLst/>
              <a:ahLst/>
              <a:cxnLst/>
              <a:rect l="l" t="t" r="r" b="b"/>
              <a:pathLst>
                <a:path w="254" h="246" extrusionOk="0">
                  <a:moveTo>
                    <a:pt x="254" y="98"/>
                  </a:moveTo>
                  <a:cubicBezTo>
                    <a:pt x="236" y="141"/>
                    <a:pt x="192" y="213"/>
                    <a:pt x="158" y="246"/>
                  </a:cubicBezTo>
                  <a:cubicBezTo>
                    <a:pt x="112" y="238"/>
                    <a:pt x="76" y="199"/>
                    <a:pt x="76" y="19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74" y="197"/>
                    <a:pt x="74" y="197"/>
                    <a:pt x="74" y="197"/>
                  </a:cubicBezTo>
                  <a:cubicBezTo>
                    <a:pt x="24" y="173"/>
                    <a:pt x="0" y="128"/>
                    <a:pt x="0" y="128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60" y="57"/>
                    <a:pt x="74" y="36"/>
                    <a:pt x="93" y="22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164" y="72"/>
                    <a:pt x="254" y="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9472613" y="4976813"/>
              <a:ext cx="114300" cy="50800"/>
            </a:xfrm>
            <a:custGeom>
              <a:avLst/>
              <a:gdLst/>
              <a:ahLst/>
              <a:cxnLst/>
              <a:rect l="l" t="t" r="r" b="b"/>
              <a:pathLst>
                <a:path w="42" h="19" extrusionOk="0">
                  <a:moveTo>
                    <a:pt x="15" y="0"/>
                  </a:moveTo>
                  <a:cubicBezTo>
                    <a:pt x="15" y="0"/>
                    <a:pt x="24" y="6"/>
                    <a:pt x="42" y="12"/>
                  </a:cubicBezTo>
                  <a:cubicBezTo>
                    <a:pt x="42" y="12"/>
                    <a:pt x="24" y="19"/>
                    <a:pt x="0" y="18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8239126" y="5287963"/>
              <a:ext cx="182562" cy="285750"/>
            </a:xfrm>
            <a:custGeom>
              <a:avLst/>
              <a:gdLst/>
              <a:ahLst/>
              <a:cxnLst/>
              <a:rect l="l" t="t" r="r" b="b"/>
              <a:pathLst>
                <a:path w="67" h="105" extrusionOk="0">
                  <a:moveTo>
                    <a:pt x="59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2" y="105"/>
                    <a:pt x="13" y="104"/>
                    <a:pt x="13" y="104"/>
                  </a:cubicBezTo>
                  <a:cubicBezTo>
                    <a:pt x="20" y="98"/>
                    <a:pt x="27" y="92"/>
                    <a:pt x="34" y="87"/>
                  </a:cubicBezTo>
                  <a:cubicBezTo>
                    <a:pt x="39" y="84"/>
                    <a:pt x="52" y="75"/>
                    <a:pt x="52" y="75"/>
                  </a:cubicBezTo>
                  <a:cubicBezTo>
                    <a:pt x="67" y="68"/>
                    <a:pt x="67" y="68"/>
                    <a:pt x="67" y="68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8212138" y="5307013"/>
              <a:ext cx="57150" cy="269875"/>
            </a:xfrm>
            <a:custGeom>
              <a:avLst/>
              <a:gdLst/>
              <a:ahLst/>
              <a:cxnLst/>
              <a:rect l="l" t="t" r="r" b="b"/>
              <a:pathLst>
                <a:path w="21" h="99" extrusionOk="0">
                  <a:moveTo>
                    <a:pt x="1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2" y="1"/>
                    <a:pt x="0" y="4"/>
                    <a:pt x="0" y="8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0" y="96"/>
                    <a:pt x="14" y="99"/>
                    <a:pt x="18" y="98"/>
                  </a:cubicBezTo>
                  <a:cubicBezTo>
                    <a:pt x="19" y="98"/>
                    <a:pt x="20" y="98"/>
                    <a:pt x="21" y="9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8364538" y="5564188"/>
              <a:ext cx="288925" cy="417513"/>
            </a:xfrm>
            <a:custGeom>
              <a:avLst/>
              <a:gdLst/>
              <a:ahLst/>
              <a:cxnLst/>
              <a:rect l="l" t="t" r="r" b="b"/>
              <a:pathLst>
                <a:path w="106" h="153" extrusionOk="0">
                  <a:moveTo>
                    <a:pt x="106" y="16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4" y="153"/>
                    <a:pt x="8" y="153"/>
                    <a:pt x="12" y="149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95" y="85"/>
                    <a:pt x="95" y="85"/>
                    <a:pt x="95" y="85"/>
                  </a:cubicBezTo>
                  <a:lnTo>
                    <a:pt x="106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8342313" y="5553075"/>
              <a:ext cx="215900" cy="422275"/>
            </a:xfrm>
            <a:custGeom>
              <a:avLst/>
              <a:gdLst/>
              <a:ahLst/>
              <a:cxnLst/>
              <a:rect l="l" t="t" r="r" b="b"/>
              <a:pathLst>
                <a:path w="79" h="155" extrusionOk="0">
                  <a:moveTo>
                    <a:pt x="79" y="4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0" y="147"/>
                    <a:pt x="3" y="152"/>
                    <a:pt x="7" y="155"/>
                  </a:cubicBezTo>
                  <a:cubicBezTo>
                    <a:pt x="8" y="155"/>
                    <a:pt x="8" y="155"/>
                    <a:pt x="8" y="155"/>
                  </a:cubicBezTo>
                  <a:lnTo>
                    <a:pt x="79" y="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8399463" y="4935538"/>
              <a:ext cx="1212850" cy="860425"/>
            </a:xfrm>
            <a:custGeom>
              <a:avLst/>
              <a:gdLst/>
              <a:ahLst/>
              <a:cxnLst/>
              <a:rect l="l" t="t" r="r" b="b"/>
              <a:pathLst>
                <a:path w="444" h="315" extrusionOk="0">
                  <a:moveTo>
                    <a:pt x="362" y="71"/>
                  </a:moveTo>
                  <a:cubicBezTo>
                    <a:pt x="305" y="147"/>
                    <a:pt x="305" y="147"/>
                    <a:pt x="305" y="147"/>
                  </a:cubicBezTo>
                  <a:cubicBezTo>
                    <a:pt x="305" y="147"/>
                    <a:pt x="295" y="148"/>
                    <a:pt x="285" y="149"/>
                  </a:cubicBezTo>
                  <a:cubicBezTo>
                    <a:pt x="360" y="69"/>
                    <a:pt x="360" y="69"/>
                    <a:pt x="360" y="69"/>
                  </a:cubicBezTo>
                  <a:cubicBezTo>
                    <a:pt x="310" y="45"/>
                    <a:pt x="286" y="0"/>
                    <a:pt x="286" y="0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4"/>
                    <a:pt x="174" y="81"/>
                    <a:pt x="159" y="84"/>
                  </a:cubicBezTo>
                  <a:cubicBezTo>
                    <a:pt x="119" y="91"/>
                    <a:pt x="0" y="129"/>
                    <a:pt x="0" y="129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209" y="178"/>
                    <a:pt x="209" y="178"/>
                    <a:pt x="209" y="178"/>
                  </a:cubicBezTo>
                  <a:cubicBezTo>
                    <a:pt x="157" y="207"/>
                    <a:pt x="93" y="246"/>
                    <a:pt x="93" y="246"/>
                  </a:cubicBezTo>
                  <a:cubicBezTo>
                    <a:pt x="82" y="315"/>
                    <a:pt x="82" y="315"/>
                    <a:pt x="82" y="315"/>
                  </a:cubicBezTo>
                  <a:cubicBezTo>
                    <a:pt x="352" y="229"/>
                    <a:pt x="352" y="229"/>
                    <a:pt x="352" y="229"/>
                  </a:cubicBezTo>
                  <a:cubicBezTo>
                    <a:pt x="360" y="226"/>
                    <a:pt x="367" y="221"/>
                    <a:pt x="373" y="214"/>
                  </a:cubicBezTo>
                  <a:cubicBezTo>
                    <a:pt x="373" y="214"/>
                    <a:pt x="409" y="166"/>
                    <a:pt x="444" y="118"/>
                  </a:cubicBezTo>
                  <a:cubicBezTo>
                    <a:pt x="398" y="110"/>
                    <a:pt x="362" y="71"/>
                    <a:pt x="362" y="71"/>
                  </a:cubicBezTo>
                  <a:close/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8967788" y="5338763"/>
              <a:ext cx="209550" cy="101600"/>
            </a:xfrm>
            <a:custGeom>
              <a:avLst/>
              <a:gdLst/>
              <a:ahLst/>
              <a:cxnLst/>
              <a:rect l="l" t="t" r="r" b="b"/>
              <a:pathLst>
                <a:path w="77" h="37" extrusionOk="0">
                  <a:moveTo>
                    <a:pt x="1" y="30"/>
                  </a:moveTo>
                  <a:cubicBezTo>
                    <a:pt x="18" y="26"/>
                    <a:pt x="36" y="25"/>
                    <a:pt x="52" y="20"/>
                  </a:cubicBezTo>
                  <a:cubicBezTo>
                    <a:pt x="62" y="16"/>
                    <a:pt x="69" y="8"/>
                    <a:pt x="76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4" y="16"/>
                    <a:pt x="65" y="29"/>
                    <a:pt x="50" y="33"/>
                  </a:cubicBezTo>
                  <a:cubicBezTo>
                    <a:pt x="34" y="37"/>
                    <a:pt x="17" y="37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1" y="30"/>
                  </a:cubicBezTo>
                  <a:close/>
                </a:path>
              </a:pathLst>
            </a:custGeom>
            <a:solidFill>
              <a:srgbClr val="19191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9328151" y="4260850"/>
              <a:ext cx="531812" cy="473075"/>
            </a:xfrm>
            <a:custGeom>
              <a:avLst/>
              <a:gdLst/>
              <a:ahLst/>
              <a:cxnLst/>
              <a:rect l="l" t="t" r="r" b="b"/>
              <a:pathLst>
                <a:path w="195" h="173" extrusionOk="0">
                  <a:moveTo>
                    <a:pt x="181" y="12"/>
                  </a:moveTo>
                  <a:cubicBezTo>
                    <a:pt x="174" y="5"/>
                    <a:pt x="165" y="2"/>
                    <a:pt x="156" y="1"/>
                  </a:cubicBezTo>
                  <a:cubicBezTo>
                    <a:pt x="151" y="1"/>
                    <a:pt x="147" y="0"/>
                    <a:pt x="142" y="0"/>
                  </a:cubicBezTo>
                  <a:cubicBezTo>
                    <a:pt x="127" y="0"/>
                    <a:pt x="112" y="0"/>
                    <a:pt x="97" y="2"/>
                  </a:cubicBezTo>
                  <a:cubicBezTo>
                    <a:pt x="80" y="3"/>
                    <a:pt x="63" y="5"/>
                    <a:pt x="47" y="10"/>
                  </a:cubicBezTo>
                  <a:cubicBezTo>
                    <a:pt x="37" y="13"/>
                    <a:pt x="28" y="18"/>
                    <a:pt x="21" y="25"/>
                  </a:cubicBezTo>
                  <a:cubicBezTo>
                    <a:pt x="4" y="45"/>
                    <a:pt x="4" y="78"/>
                    <a:pt x="2" y="103"/>
                  </a:cubicBezTo>
                  <a:cubicBezTo>
                    <a:pt x="1" y="120"/>
                    <a:pt x="0" y="139"/>
                    <a:pt x="1" y="156"/>
                  </a:cubicBezTo>
                  <a:cubicBezTo>
                    <a:pt x="45" y="173"/>
                    <a:pt x="45" y="173"/>
                    <a:pt x="45" y="173"/>
                  </a:cubicBezTo>
                  <a:cubicBezTo>
                    <a:pt x="49" y="164"/>
                    <a:pt x="54" y="150"/>
                    <a:pt x="57" y="141"/>
                  </a:cubicBezTo>
                  <a:cubicBezTo>
                    <a:pt x="60" y="132"/>
                    <a:pt x="63" y="123"/>
                    <a:pt x="65" y="115"/>
                  </a:cubicBezTo>
                  <a:cubicBezTo>
                    <a:pt x="68" y="106"/>
                    <a:pt x="75" y="85"/>
                    <a:pt x="75" y="83"/>
                  </a:cubicBezTo>
                  <a:cubicBezTo>
                    <a:pt x="76" y="83"/>
                    <a:pt x="118" y="82"/>
                    <a:pt x="127" y="82"/>
                  </a:cubicBezTo>
                  <a:cubicBezTo>
                    <a:pt x="160" y="83"/>
                    <a:pt x="193" y="67"/>
                    <a:pt x="194" y="44"/>
                  </a:cubicBezTo>
                  <a:cubicBezTo>
                    <a:pt x="195" y="32"/>
                    <a:pt x="190" y="20"/>
                    <a:pt x="181" y="12"/>
                  </a:cubicBezTo>
                  <a:close/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9223376" y="4686300"/>
              <a:ext cx="227012" cy="280988"/>
            </a:xfrm>
            <a:custGeom>
              <a:avLst/>
              <a:gdLst/>
              <a:ahLst/>
              <a:cxnLst/>
              <a:rect l="l" t="t" r="r" b="b"/>
              <a:pathLst>
                <a:path w="83" h="103" extrusionOk="0">
                  <a:moveTo>
                    <a:pt x="39" y="0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83" y="17"/>
                    <a:pt x="78" y="53"/>
                    <a:pt x="78" y="54"/>
                  </a:cubicBezTo>
                  <a:cubicBezTo>
                    <a:pt x="76" y="69"/>
                    <a:pt x="68" y="86"/>
                    <a:pt x="63" y="95"/>
                  </a:cubicBezTo>
                  <a:cubicBezTo>
                    <a:pt x="61" y="99"/>
                    <a:pt x="56" y="99"/>
                    <a:pt x="53" y="96"/>
                  </a:cubicBezTo>
                  <a:cubicBezTo>
                    <a:pt x="50" y="93"/>
                    <a:pt x="49" y="89"/>
                    <a:pt x="51" y="86"/>
                  </a:cubicBezTo>
                  <a:cubicBezTo>
                    <a:pt x="54" y="80"/>
                    <a:pt x="57" y="73"/>
                    <a:pt x="60" y="65"/>
                  </a:cubicBezTo>
                  <a:cubicBezTo>
                    <a:pt x="49" y="88"/>
                    <a:pt x="35" y="100"/>
                    <a:pt x="34" y="101"/>
                  </a:cubicBezTo>
                  <a:cubicBezTo>
                    <a:pt x="31" y="103"/>
                    <a:pt x="27" y="102"/>
                    <a:pt x="25" y="99"/>
                  </a:cubicBezTo>
                  <a:cubicBezTo>
                    <a:pt x="22" y="95"/>
                    <a:pt x="22" y="91"/>
                    <a:pt x="25" y="88"/>
                  </a:cubicBezTo>
                  <a:cubicBezTo>
                    <a:pt x="25" y="88"/>
                    <a:pt x="37" y="78"/>
                    <a:pt x="47" y="59"/>
                  </a:cubicBezTo>
                  <a:cubicBezTo>
                    <a:pt x="33" y="80"/>
                    <a:pt x="17" y="89"/>
                    <a:pt x="16" y="90"/>
                  </a:cubicBezTo>
                  <a:cubicBezTo>
                    <a:pt x="13" y="92"/>
                    <a:pt x="8" y="90"/>
                    <a:pt x="6" y="86"/>
                  </a:cubicBezTo>
                  <a:cubicBezTo>
                    <a:pt x="4" y="82"/>
                    <a:pt x="5" y="78"/>
                    <a:pt x="8" y="76"/>
                  </a:cubicBezTo>
                  <a:cubicBezTo>
                    <a:pt x="8" y="76"/>
                    <a:pt x="22" y="68"/>
                    <a:pt x="34" y="51"/>
                  </a:cubicBezTo>
                  <a:cubicBezTo>
                    <a:pt x="26" y="60"/>
                    <a:pt x="19" y="65"/>
                    <a:pt x="12" y="69"/>
                  </a:cubicBezTo>
                  <a:cubicBezTo>
                    <a:pt x="8" y="71"/>
                    <a:pt x="3" y="69"/>
                    <a:pt x="2" y="64"/>
                  </a:cubicBezTo>
                  <a:cubicBezTo>
                    <a:pt x="0" y="61"/>
                    <a:pt x="2" y="57"/>
                    <a:pt x="4" y="55"/>
                  </a:cubicBezTo>
                  <a:cubicBezTo>
                    <a:pt x="13" y="50"/>
                    <a:pt x="23" y="44"/>
                    <a:pt x="32" y="30"/>
                  </a:cubicBezTo>
                  <a:cubicBezTo>
                    <a:pt x="32" y="30"/>
                    <a:pt x="30" y="22"/>
                    <a:pt x="32" y="12"/>
                  </a:cubicBezTo>
                  <a:cubicBezTo>
                    <a:pt x="33" y="8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6" name="Google Shape;346;p26"/>
          <p:cNvGrpSpPr/>
          <p:nvPr/>
        </p:nvGrpSpPr>
        <p:grpSpPr>
          <a:xfrm rot="1039658">
            <a:off x="7472314" y="2436719"/>
            <a:ext cx="2223625" cy="2632501"/>
            <a:chOff x="8459788" y="0"/>
            <a:chExt cx="3013075" cy="3567112"/>
          </a:xfrm>
        </p:grpSpPr>
        <p:sp>
          <p:nvSpPr>
            <p:cNvPr id="347" name="Google Shape;347;p26"/>
            <p:cNvSpPr/>
            <p:nvPr/>
          </p:nvSpPr>
          <p:spPr>
            <a:xfrm>
              <a:off x="8789988" y="454025"/>
              <a:ext cx="306388" cy="296863"/>
            </a:xfrm>
            <a:custGeom>
              <a:avLst/>
              <a:gdLst/>
              <a:ahLst/>
              <a:cxnLst/>
              <a:rect l="l" t="t" r="r" b="b"/>
              <a:pathLst>
                <a:path w="193" h="187" extrusionOk="0">
                  <a:moveTo>
                    <a:pt x="193" y="106"/>
                  </a:moveTo>
                  <a:lnTo>
                    <a:pt x="102" y="0"/>
                  </a:lnTo>
                  <a:lnTo>
                    <a:pt x="0" y="77"/>
                  </a:lnTo>
                  <a:lnTo>
                    <a:pt x="83" y="187"/>
                  </a:lnTo>
                  <a:lnTo>
                    <a:pt x="193" y="106"/>
                  </a:ln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8542338" y="44450"/>
              <a:ext cx="512762" cy="684212"/>
            </a:xfrm>
            <a:custGeom>
              <a:avLst/>
              <a:gdLst/>
              <a:ahLst/>
              <a:cxnLst/>
              <a:rect l="l" t="t" r="r" b="b"/>
              <a:pathLst>
                <a:path w="188" h="251" extrusionOk="0">
                  <a:moveTo>
                    <a:pt x="176" y="117"/>
                  </a:moveTo>
                  <a:cubicBezTo>
                    <a:pt x="166" y="73"/>
                    <a:pt x="166" y="73"/>
                    <a:pt x="166" y="73"/>
                  </a:cubicBezTo>
                  <a:cubicBezTo>
                    <a:pt x="156" y="28"/>
                    <a:pt x="111" y="0"/>
                    <a:pt x="67" y="10"/>
                  </a:cubicBezTo>
                  <a:cubicBezTo>
                    <a:pt x="40" y="16"/>
                    <a:pt x="19" y="35"/>
                    <a:pt x="9" y="58"/>
                  </a:cubicBezTo>
                  <a:cubicBezTo>
                    <a:pt x="3" y="72"/>
                    <a:pt x="0" y="87"/>
                    <a:pt x="3" y="102"/>
                  </a:cubicBezTo>
                  <a:cubicBezTo>
                    <a:pt x="3" y="105"/>
                    <a:pt x="3" y="107"/>
                    <a:pt x="4" y="109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10" y="141"/>
                    <a:pt x="7" y="155"/>
                    <a:pt x="0" y="164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23" y="194"/>
                    <a:pt x="23" y="194"/>
                    <a:pt x="23" y="194"/>
                  </a:cubicBezTo>
                  <a:cubicBezTo>
                    <a:pt x="30" y="228"/>
                    <a:pt x="58" y="251"/>
                    <a:pt x="91" y="241"/>
                  </a:cubicBezTo>
                  <a:cubicBezTo>
                    <a:pt x="145" y="223"/>
                    <a:pt x="188" y="173"/>
                    <a:pt x="176" y="117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8459788" y="0"/>
              <a:ext cx="573087" cy="554038"/>
            </a:xfrm>
            <a:custGeom>
              <a:avLst/>
              <a:gdLst/>
              <a:ahLst/>
              <a:cxnLst/>
              <a:rect l="l" t="t" r="r" b="b"/>
              <a:pathLst>
                <a:path w="210" h="203" extrusionOk="0">
                  <a:moveTo>
                    <a:pt x="177" y="191"/>
                  </a:moveTo>
                  <a:cubicBezTo>
                    <a:pt x="192" y="203"/>
                    <a:pt x="192" y="203"/>
                    <a:pt x="192" y="203"/>
                  </a:cubicBezTo>
                  <a:cubicBezTo>
                    <a:pt x="195" y="189"/>
                    <a:pt x="195" y="189"/>
                    <a:pt x="195" y="189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7" y="182"/>
                    <a:pt x="210" y="161"/>
                    <a:pt x="210" y="139"/>
                  </a:cubicBezTo>
                  <a:cubicBezTo>
                    <a:pt x="209" y="100"/>
                    <a:pt x="201" y="58"/>
                    <a:pt x="198" y="49"/>
                  </a:cubicBezTo>
                  <a:cubicBezTo>
                    <a:pt x="195" y="37"/>
                    <a:pt x="176" y="30"/>
                    <a:pt x="148" y="22"/>
                  </a:cubicBezTo>
                  <a:cubicBezTo>
                    <a:pt x="103" y="8"/>
                    <a:pt x="43" y="0"/>
                    <a:pt x="43" y="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50" y="75"/>
                    <a:pt x="77" y="75"/>
                    <a:pt x="77" y="75"/>
                  </a:cubicBezTo>
                  <a:cubicBezTo>
                    <a:pt x="77" y="75"/>
                    <a:pt x="78" y="116"/>
                    <a:pt x="93" y="125"/>
                  </a:cubicBezTo>
                  <a:cubicBezTo>
                    <a:pt x="102" y="131"/>
                    <a:pt x="114" y="132"/>
                    <a:pt x="114" y="132"/>
                  </a:cubicBezTo>
                  <a:cubicBezTo>
                    <a:pt x="114" y="132"/>
                    <a:pt x="118" y="178"/>
                    <a:pt x="171" y="203"/>
                  </a:cubicBezTo>
                  <a:lnTo>
                    <a:pt x="177" y="1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8596313" y="503238"/>
              <a:ext cx="82550" cy="106362"/>
            </a:xfrm>
            <a:custGeom>
              <a:avLst/>
              <a:gdLst/>
              <a:ahLst/>
              <a:cxnLst/>
              <a:rect l="l" t="t" r="r" b="b"/>
              <a:pathLst>
                <a:path w="30" h="39" extrusionOk="0">
                  <a:moveTo>
                    <a:pt x="19" y="36"/>
                  </a:moveTo>
                  <a:cubicBezTo>
                    <a:pt x="16" y="38"/>
                    <a:pt x="11" y="39"/>
                    <a:pt x="6" y="37"/>
                  </a:cubicBezTo>
                  <a:cubicBezTo>
                    <a:pt x="5" y="34"/>
                    <a:pt x="4" y="30"/>
                    <a:pt x="3" y="2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14"/>
                    <a:pt x="29" y="30"/>
                    <a:pt x="19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8547101" y="246063"/>
              <a:ext cx="128588" cy="188913"/>
            </a:xfrm>
            <a:custGeom>
              <a:avLst/>
              <a:gdLst/>
              <a:ahLst/>
              <a:cxnLst/>
              <a:rect l="l" t="t" r="r" b="b"/>
              <a:pathLst>
                <a:path w="47" h="69" extrusionOk="0">
                  <a:moveTo>
                    <a:pt x="0" y="3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35" y="0"/>
                    <a:pt x="43" y="8"/>
                    <a:pt x="44" y="18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7" y="57"/>
                    <a:pt x="41" y="66"/>
                    <a:pt x="33" y="67"/>
                  </a:cubicBezTo>
                  <a:cubicBezTo>
                    <a:pt x="6" y="69"/>
                    <a:pt x="6" y="69"/>
                    <a:pt x="6" y="69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8489951" y="250825"/>
              <a:ext cx="130175" cy="185738"/>
            </a:xfrm>
            <a:custGeom>
              <a:avLst/>
              <a:gdLst/>
              <a:ahLst/>
              <a:cxnLst/>
              <a:rect l="l" t="t" r="r" b="b"/>
              <a:pathLst>
                <a:path w="48" h="68" extrusionOk="0">
                  <a:moveTo>
                    <a:pt x="45" y="1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8" y="57"/>
                    <a:pt x="42" y="66"/>
                    <a:pt x="34" y="66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12" y="68"/>
                    <a:pt x="5" y="61"/>
                    <a:pt x="4" y="5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11"/>
                    <a:pt x="6" y="2"/>
                    <a:pt x="15" y="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7" y="0"/>
                    <a:pt x="44" y="7"/>
                    <a:pt x="4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8629651" y="280988"/>
              <a:ext cx="38100" cy="87312"/>
            </a:xfrm>
            <a:custGeom>
              <a:avLst/>
              <a:gdLst/>
              <a:ahLst/>
              <a:cxnLst/>
              <a:rect l="l" t="t" r="r" b="b"/>
              <a:pathLst>
                <a:path w="14" h="32" extrusionOk="0">
                  <a:moveTo>
                    <a:pt x="8" y="32"/>
                  </a:moveTo>
                  <a:cubicBezTo>
                    <a:pt x="5" y="32"/>
                    <a:pt x="2" y="29"/>
                    <a:pt x="2" y="2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3" y="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8"/>
                    <a:pt x="12" y="31"/>
                    <a:pt x="9" y="32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8645526" y="231775"/>
              <a:ext cx="382587" cy="120650"/>
            </a:xfrm>
            <a:custGeom>
              <a:avLst/>
              <a:gdLst/>
              <a:ahLst/>
              <a:cxnLst/>
              <a:rect l="l" t="t" r="r" b="b"/>
              <a:pathLst>
                <a:path w="140" h="44" extrusionOk="0">
                  <a:moveTo>
                    <a:pt x="140" y="28"/>
                  </a:moveTo>
                  <a:cubicBezTo>
                    <a:pt x="90" y="20"/>
                    <a:pt x="21" y="38"/>
                    <a:pt x="2" y="4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0" y="17"/>
                    <a:pt x="84" y="0"/>
                    <a:pt x="139" y="7"/>
                  </a:cubicBezTo>
                  <a:lnTo>
                    <a:pt x="140" y="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8713788" y="273050"/>
              <a:ext cx="90487" cy="204788"/>
            </a:xfrm>
            <a:custGeom>
              <a:avLst/>
              <a:gdLst/>
              <a:ahLst/>
              <a:cxnLst/>
              <a:rect l="l" t="t" r="r" b="b"/>
              <a:pathLst>
                <a:path w="33" h="75" extrusionOk="0">
                  <a:moveTo>
                    <a:pt x="0" y="26"/>
                  </a:moveTo>
                  <a:cubicBezTo>
                    <a:pt x="8" y="62"/>
                    <a:pt x="8" y="62"/>
                    <a:pt x="8" y="62"/>
                  </a:cubicBezTo>
                  <a:cubicBezTo>
                    <a:pt x="9" y="63"/>
                    <a:pt x="9" y="64"/>
                    <a:pt x="10" y="65"/>
                  </a:cubicBezTo>
                  <a:cubicBezTo>
                    <a:pt x="18" y="75"/>
                    <a:pt x="27" y="71"/>
                    <a:pt x="30" y="56"/>
                  </a:cubicBezTo>
                  <a:cubicBezTo>
                    <a:pt x="33" y="41"/>
                    <a:pt x="29" y="20"/>
                    <a:pt x="21" y="10"/>
                  </a:cubicBezTo>
                  <a:cubicBezTo>
                    <a:pt x="12" y="0"/>
                    <a:pt x="3" y="4"/>
                    <a:pt x="0" y="19"/>
                  </a:cubicBezTo>
                  <a:cubicBezTo>
                    <a:pt x="0" y="21"/>
                    <a:pt x="0" y="24"/>
                    <a:pt x="0" y="26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9117013" y="496888"/>
              <a:ext cx="1100138" cy="677863"/>
            </a:xfrm>
            <a:custGeom>
              <a:avLst/>
              <a:gdLst/>
              <a:ahLst/>
              <a:cxnLst/>
              <a:rect l="l" t="t" r="r" b="b"/>
              <a:pathLst>
                <a:path w="403" h="248" extrusionOk="0">
                  <a:moveTo>
                    <a:pt x="101" y="142"/>
                  </a:moveTo>
                  <a:cubicBezTo>
                    <a:pt x="120" y="144"/>
                    <a:pt x="143" y="147"/>
                    <a:pt x="160" y="147"/>
                  </a:cubicBezTo>
                  <a:cubicBezTo>
                    <a:pt x="180" y="147"/>
                    <a:pt x="217" y="144"/>
                    <a:pt x="217" y="144"/>
                  </a:cubicBezTo>
                  <a:cubicBezTo>
                    <a:pt x="217" y="144"/>
                    <a:pt x="227" y="152"/>
                    <a:pt x="231" y="155"/>
                  </a:cubicBezTo>
                  <a:cubicBezTo>
                    <a:pt x="239" y="162"/>
                    <a:pt x="248" y="169"/>
                    <a:pt x="256" y="175"/>
                  </a:cubicBezTo>
                  <a:cubicBezTo>
                    <a:pt x="284" y="198"/>
                    <a:pt x="329" y="228"/>
                    <a:pt x="359" y="248"/>
                  </a:cubicBezTo>
                  <a:cubicBezTo>
                    <a:pt x="403" y="190"/>
                    <a:pt x="403" y="190"/>
                    <a:pt x="403" y="190"/>
                  </a:cubicBezTo>
                  <a:cubicBezTo>
                    <a:pt x="384" y="161"/>
                    <a:pt x="363" y="136"/>
                    <a:pt x="341" y="110"/>
                  </a:cubicBezTo>
                  <a:cubicBezTo>
                    <a:pt x="327" y="94"/>
                    <a:pt x="314" y="78"/>
                    <a:pt x="300" y="62"/>
                  </a:cubicBezTo>
                  <a:cubicBezTo>
                    <a:pt x="291" y="53"/>
                    <a:pt x="284" y="45"/>
                    <a:pt x="273" y="38"/>
                  </a:cubicBezTo>
                  <a:cubicBezTo>
                    <a:pt x="257" y="29"/>
                    <a:pt x="61" y="0"/>
                    <a:pt x="0" y="40"/>
                  </a:cubicBezTo>
                  <a:lnTo>
                    <a:pt x="101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10098088" y="1016000"/>
              <a:ext cx="455612" cy="415925"/>
            </a:xfrm>
            <a:custGeom>
              <a:avLst/>
              <a:gdLst/>
              <a:ahLst/>
              <a:cxnLst/>
              <a:rect l="l" t="t" r="r" b="b"/>
              <a:pathLst>
                <a:path w="167" h="152" extrusionOk="0">
                  <a:moveTo>
                    <a:pt x="44" y="0"/>
                  </a:moveTo>
                  <a:cubicBezTo>
                    <a:pt x="44" y="0"/>
                    <a:pt x="21" y="17"/>
                    <a:pt x="12" y="31"/>
                  </a:cubicBezTo>
                  <a:cubicBezTo>
                    <a:pt x="3" y="45"/>
                    <a:pt x="0" y="58"/>
                    <a:pt x="0" y="58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42" y="104"/>
                    <a:pt x="43" y="105"/>
                    <a:pt x="45" y="106"/>
                  </a:cubicBezTo>
                  <a:cubicBezTo>
                    <a:pt x="59" y="124"/>
                    <a:pt x="83" y="141"/>
                    <a:pt x="98" y="149"/>
                  </a:cubicBezTo>
                  <a:cubicBezTo>
                    <a:pt x="104" y="152"/>
                    <a:pt x="111" y="149"/>
                    <a:pt x="112" y="141"/>
                  </a:cubicBezTo>
                  <a:cubicBezTo>
                    <a:pt x="114" y="135"/>
                    <a:pt x="111" y="129"/>
                    <a:pt x="106" y="127"/>
                  </a:cubicBezTo>
                  <a:cubicBezTo>
                    <a:pt x="98" y="122"/>
                    <a:pt x="87" y="115"/>
                    <a:pt x="76" y="106"/>
                  </a:cubicBezTo>
                  <a:cubicBezTo>
                    <a:pt x="110" y="128"/>
                    <a:pt x="139" y="133"/>
                    <a:pt x="141" y="133"/>
                  </a:cubicBezTo>
                  <a:cubicBezTo>
                    <a:pt x="147" y="134"/>
                    <a:pt x="152" y="129"/>
                    <a:pt x="152" y="122"/>
                  </a:cubicBezTo>
                  <a:cubicBezTo>
                    <a:pt x="153" y="115"/>
                    <a:pt x="148" y="109"/>
                    <a:pt x="143" y="108"/>
                  </a:cubicBezTo>
                  <a:cubicBezTo>
                    <a:pt x="142" y="108"/>
                    <a:pt x="118" y="105"/>
                    <a:pt x="90" y="87"/>
                  </a:cubicBezTo>
                  <a:cubicBezTo>
                    <a:pt x="126" y="103"/>
                    <a:pt x="155" y="103"/>
                    <a:pt x="157" y="103"/>
                  </a:cubicBezTo>
                  <a:cubicBezTo>
                    <a:pt x="162" y="103"/>
                    <a:pt x="167" y="97"/>
                    <a:pt x="166" y="90"/>
                  </a:cubicBezTo>
                  <a:cubicBezTo>
                    <a:pt x="166" y="83"/>
                    <a:pt x="161" y="78"/>
                    <a:pt x="155" y="78"/>
                  </a:cubicBezTo>
                  <a:cubicBezTo>
                    <a:pt x="155" y="78"/>
                    <a:pt x="131" y="79"/>
                    <a:pt x="100" y="66"/>
                  </a:cubicBezTo>
                  <a:cubicBezTo>
                    <a:pt x="119" y="71"/>
                    <a:pt x="135" y="72"/>
                    <a:pt x="148" y="72"/>
                  </a:cubicBezTo>
                  <a:cubicBezTo>
                    <a:pt x="154" y="72"/>
                    <a:pt x="159" y="65"/>
                    <a:pt x="157" y="58"/>
                  </a:cubicBezTo>
                  <a:cubicBezTo>
                    <a:pt x="156" y="52"/>
                    <a:pt x="152" y="48"/>
                    <a:pt x="146" y="48"/>
                  </a:cubicBezTo>
                  <a:cubicBezTo>
                    <a:pt x="130" y="48"/>
                    <a:pt x="108" y="45"/>
                    <a:pt x="83" y="35"/>
                  </a:cubicBezTo>
                  <a:cubicBezTo>
                    <a:pt x="83" y="35"/>
                    <a:pt x="74" y="18"/>
                    <a:pt x="62" y="7"/>
                  </a:cubicBezTo>
                  <a:cubicBezTo>
                    <a:pt x="57" y="2"/>
                    <a:pt x="44" y="0"/>
                    <a:pt x="44" y="0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10217151" y="1119188"/>
              <a:ext cx="155575" cy="195262"/>
            </a:xfrm>
            <a:custGeom>
              <a:avLst/>
              <a:gdLst/>
              <a:ahLst/>
              <a:cxnLst/>
              <a:rect l="l" t="t" r="r" b="b"/>
              <a:pathLst>
                <a:path w="57" h="71" extrusionOk="0">
                  <a:moveTo>
                    <a:pt x="13" y="0"/>
                  </a:moveTo>
                  <a:cubicBezTo>
                    <a:pt x="24" y="8"/>
                    <a:pt x="22" y="25"/>
                    <a:pt x="15" y="36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8" y="26"/>
                    <a:pt x="19" y="27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24" y="25"/>
                    <a:pt x="34" y="27"/>
                    <a:pt x="44" y="31"/>
                  </a:cubicBezTo>
                  <a:cubicBezTo>
                    <a:pt x="56" y="35"/>
                    <a:pt x="57" y="49"/>
                    <a:pt x="53" y="59"/>
                  </a:cubicBezTo>
                  <a:cubicBezTo>
                    <a:pt x="52" y="62"/>
                    <a:pt x="49" y="66"/>
                    <a:pt x="46" y="68"/>
                  </a:cubicBezTo>
                  <a:cubicBezTo>
                    <a:pt x="45" y="69"/>
                    <a:pt x="45" y="69"/>
                    <a:pt x="44" y="69"/>
                  </a:cubicBezTo>
                  <a:cubicBezTo>
                    <a:pt x="36" y="71"/>
                    <a:pt x="29" y="68"/>
                    <a:pt x="23" y="66"/>
                  </a:cubicBezTo>
                  <a:cubicBezTo>
                    <a:pt x="15" y="64"/>
                    <a:pt x="7" y="61"/>
                    <a:pt x="0" y="5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2" y="58"/>
                    <a:pt x="24" y="60"/>
                    <a:pt x="35" y="60"/>
                  </a:cubicBezTo>
                  <a:cubicBezTo>
                    <a:pt x="37" y="60"/>
                    <a:pt x="40" y="61"/>
                    <a:pt x="41" y="59"/>
                  </a:cubicBezTo>
                  <a:cubicBezTo>
                    <a:pt x="44" y="54"/>
                    <a:pt x="47" y="45"/>
                    <a:pt x="40" y="42"/>
                  </a:cubicBezTo>
                  <a:cubicBezTo>
                    <a:pt x="31" y="39"/>
                    <a:pt x="21" y="37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22"/>
                    <a:pt x="18" y="10"/>
                    <a:pt x="12" y="1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9229726" y="1196975"/>
              <a:ext cx="2243137" cy="2097087"/>
            </a:xfrm>
            <a:custGeom>
              <a:avLst/>
              <a:gdLst/>
              <a:ahLst/>
              <a:cxnLst/>
              <a:rect l="l" t="t" r="r" b="b"/>
              <a:pathLst>
                <a:path w="822" h="768" extrusionOk="0">
                  <a:moveTo>
                    <a:pt x="385" y="393"/>
                  </a:moveTo>
                  <a:cubicBezTo>
                    <a:pt x="169" y="149"/>
                    <a:pt x="169" y="149"/>
                    <a:pt x="169" y="149"/>
                  </a:cubicBezTo>
                  <a:cubicBezTo>
                    <a:pt x="272" y="432"/>
                    <a:pt x="272" y="432"/>
                    <a:pt x="272" y="432"/>
                  </a:cubicBezTo>
                  <a:cubicBezTo>
                    <a:pt x="577" y="648"/>
                    <a:pt x="577" y="648"/>
                    <a:pt x="577" y="648"/>
                  </a:cubicBezTo>
                  <a:cubicBezTo>
                    <a:pt x="562" y="638"/>
                    <a:pt x="533" y="639"/>
                    <a:pt x="520" y="643"/>
                  </a:cubicBezTo>
                  <a:cubicBezTo>
                    <a:pt x="504" y="648"/>
                    <a:pt x="494" y="656"/>
                    <a:pt x="487" y="664"/>
                  </a:cubicBezTo>
                  <a:cubicBezTo>
                    <a:pt x="456" y="704"/>
                    <a:pt x="492" y="768"/>
                    <a:pt x="492" y="768"/>
                  </a:cubicBezTo>
                  <a:cubicBezTo>
                    <a:pt x="169" y="540"/>
                    <a:pt x="169" y="540"/>
                    <a:pt x="169" y="540"/>
                  </a:cubicBezTo>
                  <a:cubicBezTo>
                    <a:pt x="158" y="532"/>
                    <a:pt x="149" y="521"/>
                    <a:pt x="144" y="508"/>
                  </a:cubicBezTo>
                  <a:cubicBezTo>
                    <a:pt x="12" y="183"/>
                    <a:pt x="12" y="183"/>
                    <a:pt x="12" y="183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9" y="86"/>
                    <a:pt x="78" y="50"/>
                  </a:cubicBezTo>
                  <a:cubicBezTo>
                    <a:pt x="138" y="19"/>
                    <a:pt x="177" y="9"/>
                    <a:pt x="229" y="0"/>
                  </a:cubicBezTo>
                  <a:cubicBezTo>
                    <a:pt x="245" y="14"/>
                    <a:pt x="260" y="29"/>
                    <a:pt x="274" y="45"/>
                  </a:cubicBezTo>
                  <a:cubicBezTo>
                    <a:pt x="477" y="276"/>
                    <a:pt x="477" y="276"/>
                    <a:pt x="477" y="276"/>
                  </a:cubicBezTo>
                  <a:cubicBezTo>
                    <a:pt x="822" y="327"/>
                    <a:pt x="822" y="327"/>
                    <a:pt x="822" y="327"/>
                  </a:cubicBezTo>
                  <a:cubicBezTo>
                    <a:pt x="801" y="472"/>
                    <a:pt x="801" y="472"/>
                    <a:pt x="801" y="472"/>
                  </a:cubicBezTo>
                  <a:cubicBezTo>
                    <a:pt x="429" y="417"/>
                    <a:pt x="429" y="417"/>
                    <a:pt x="429" y="417"/>
                  </a:cubicBezTo>
                  <a:cubicBezTo>
                    <a:pt x="412" y="415"/>
                    <a:pt x="397" y="406"/>
                    <a:pt x="385" y="39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10474326" y="2938463"/>
              <a:ext cx="387350" cy="390525"/>
            </a:xfrm>
            <a:custGeom>
              <a:avLst/>
              <a:gdLst/>
              <a:ahLst/>
              <a:cxnLst/>
              <a:rect l="l" t="t" r="r" b="b"/>
              <a:pathLst>
                <a:path w="142" h="143" extrusionOk="0">
                  <a:moveTo>
                    <a:pt x="126" y="86"/>
                  </a:moveTo>
                  <a:cubicBezTo>
                    <a:pt x="101" y="143"/>
                    <a:pt x="36" y="130"/>
                    <a:pt x="36" y="130"/>
                  </a:cubicBezTo>
                  <a:cubicBezTo>
                    <a:pt x="36" y="130"/>
                    <a:pt x="0" y="66"/>
                    <a:pt x="31" y="26"/>
                  </a:cubicBezTo>
                  <a:cubicBezTo>
                    <a:pt x="38" y="18"/>
                    <a:pt x="48" y="10"/>
                    <a:pt x="64" y="5"/>
                  </a:cubicBezTo>
                  <a:cubicBezTo>
                    <a:pt x="77" y="1"/>
                    <a:pt x="106" y="0"/>
                    <a:pt x="121" y="10"/>
                  </a:cubicBezTo>
                  <a:cubicBezTo>
                    <a:pt x="121" y="10"/>
                    <a:pt x="142" y="50"/>
                    <a:pt x="126" y="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9690105" y="1501325"/>
              <a:ext cx="157162" cy="101600"/>
            </a:xfrm>
            <a:custGeom>
              <a:avLst/>
              <a:gdLst/>
              <a:ahLst/>
              <a:cxnLst/>
              <a:rect l="l" t="t" r="r" b="b"/>
              <a:pathLst>
                <a:path w="58" h="37" extrusionOk="0">
                  <a:moveTo>
                    <a:pt x="1" y="35"/>
                  </a:moveTo>
                  <a:cubicBezTo>
                    <a:pt x="8" y="9"/>
                    <a:pt x="35" y="0"/>
                    <a:pt x="57" y="16"/>
                  </a:cubicBezTo>
                  <a:cubicBezTo>
                    <a:pt x="57" y="16"/>
                    <a:pt x="58" y="17"/>
                    <a:pt x="58" y="18"/>
                  </a:cubicBezTo>
                  <a:cubicBezTo>
                    <a:pt x="40" y="26"/>
                    <a:pt x="21" y="32"/>
                    <a:pt x="2" y="37"/>
                  </a:cubicBezTo>
                  <a:cubicBezTo>
                    <a:pt x="0" y="37"/>
                    <a:pt x="1" y="36"/>
                    <a:pt x="1" y="35"/>
                  </a:cubicBez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9690101" y="1573213"/>
              <a:ext cx="90488" cy="101600"/>
            </a:xfrm>
            <a:custGeom>
              <a:avLst/>
              <a:gdLst/>
              <a:ahLst/>
              <a:cxnLst/>
              <a:rect l="l" t="t" r="r" b="b"/>
              <a:pathLst>
                <a:path w="57" h="64" extrusionOk="0">
                  <a:moveTo>
                    <a:pt x="40" y="64"/>
                  </a:moveTo>
                  <a:lnTo>
                    <a:pt x="0" y="19"/>
                  </a:lnTo>
                  <a:lnTo>
                    <a:pt x="57" y="0"/>
                  </a:lnTo>
                  <a:lnTo>
                    <a:pt x="40" y="64"/>
                  </a:ln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8759826" y="579438"/>
              <a:ext cx="1095375" cy="1069975"/>
            </a:xfrm>
            <a:custGeom>
              <a:avLst/>
              <a:gdLst/>
              <a:ahLst/>
              <a:cxnLst/>
              <a:rect l="l" t="t" r="r" b="b"/>
              <a:pathLst>
                <a:path w="401" h="392" extrusionOk="0">
                  <a:moveTo>
                    <a:pt x="401" y="226"/>
                  </a:moveTo>
                  <a:cubicBezTo>
                    <a:pt x="349" y="235"/>
                    <a:pt x="310" y="245"/>
                    <a:pt x="250" y="276"/>
                  </a:cubicBezTo>
                  <a:cubicBezTo>
                    <a:pt x="181" y="312"/>
                    <a:pt x="172" y="392"/>
                    <a:pt x="172" y="392"/>
                  </a:cubicBezTo>
                  <a:cubicBezTo>
                    <a:pt x="36" y="200"/>
                    <a:pt x="36" y="200"/>
                    <a:pt x="36" y="200"/>
                  </a:cubicBezTo>
                  <a:cubicBezTo>
                    <a:pt x="0" y="154"/>
                    <a:pt x="8" y="87"/>
                    <a:pt x="54" y="51"/>
                  </a:cubicBezTo>
                  <a:cubicBezTo>
                    <a:pt x="71" y="41"/>
                    <a:pt x="87" y="31"/>
                    <a:pt x="104" y="22"/>
                  </a:cubicBezTo>
                  <a:cubicBezTo>
                    <a:pt x="126" y="10"/>
                    <a:pt x="148" y="3"/>
                    <a:pt x="172" y="2"/>
                  </a:cubicBezTo>
                  <a:cubicBezTo>
                    <a:pt x="203" y="0"/>
                    <a:pt x="235" y="9"/>
                    <a:pt x="259" y="29"/>
                  </a:cubicBezTo>
                  <a:cubicBezTo>
                    <a:pt x="269" y="38"/>
                    <a:pt x="278" y="49"/>
                    <a:pt x="284" y="62"/>
                  </a:cubicBezTo>
                  <a:cubicBezTo>
                    <a:pt x="335" y="170"/>
                    <a:pt x="335" y="170"/>
                    <a:pt x="335" y="170"/>
                  </a:cubicBezTo>
                  <a:cubicBezTo>
                    <a:pt x="396" y="222"/>
                    <a:pt x="396" y="222"/>
                    <a:pt x="396" y="222"/>
                  </a:cubicBezTo>
                  <a:cubicBezTo>
                    <a:pt x="398" y="224"/>
                    <a:pt x="399" y="225"/>
                    <a:pt x="401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8836026" y="1890713"/>
              <a:ext cx="314325" cy="452438"/>
            </a:xfrm>
            <a:custGeom>
              <a:avLst/>
              <a:gdLst/>
              <a:ahLst/>
              <a:cxnLst/>
              <a:rect l="l" t="t" r="r" b="b"/>
              <a:pathLst>
                <a:path w="115" h="166" extrusionOk="0">
                  <a:moveTo>
                    <a:pt x="101" y="13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1" y="86"/>
                    <a:pt x="0" y="115"/>
                    <a:pt x="1" y="132"/>
                  </a:cubicBezTo>
                  <a:cubicBezTo>
                    <a:pt x="1" y="138"/>
                    <a:pt x="8" y="142"/>
                    <a:pt x="15" y="140"/>
                  </a:cubicBezTo>
                  <a:cubicBezTo>
                    <a:pt x="20" y="138"/>
                    <a:pt x="24" y="132"/>
                    <a:pt x="24" y="126"/>
                  </a:cubicBezTo>
                  <a:cubicBezTo>
                    <a:pt x="23" y="117"/>
                    <a:pt x="24" y="104"/>
                    <a:pt x="26" y="90"/>
                  </a:cubicBezTo>
                  <a:cubicBezTo>
                    <a:pt x="25" y="131"/>
                    <a:pt x="36" y="158"/>
                    <a:pt x="37" y="159"/>
                  </a:cubicBezTo>
                  <a:cubicBezTo>
                    <a:pt x="39" y="165"/>
                    <a:pt x="46" y="166"/>
                    <a:pt x="52" y="163"/>
                  </a:cubicBezTo>
                  <a:cubicBezTo>
                    <a:pt x="58" y="160"/>
                    <a:pt x="61" y="153"/>
                    <a:pt x="58" y="148"/>
                  </a:cubicBezTo>
                  <a:cubicBezTo>
                    <a:pt x="58" y="148"/>
                    <a:pt x="49" y="125"/>
                    <a:pt x="49" y="92"/>
                  </a:cubicBezTo>
                  <a:cubicBezTo>
                    <a:pt x="54" y="131"/>
                    <a:pt x="70" y="155"/>
                    <a:pt x="71" y="157"/>
                  </a:cubicBezTo>
                  <a:cubicBezTo>
                    <a:pt x="74" y="162"/>
                    <a:pt x="81" y="162"/>
                    <a:pt x="86" y="158"/>
                  </a:cubicBezTo>
                  <a:cubicBezTo>
                    <a:pt x="92" y="154"/>
                    <a:pt x="94" y="147"/>
                    <a:pt x="91" y="143"/>
                  </a:cubicBezTo>
                  <a:cubicBezTo>
                    <a:pt x="90" y="142"/>
                    <a:pt x="77" y="122"/>
                    <a:pt x="72" y="90"/>
                  </a:cubicBezTo>
                  <a:cubicBezTo>
                    <a:pt x="78" y="108"/>
                    <a:pt x="85" y="123"/>
                    <a:pt x="92" y="133"/>
                  </a:cubicBezTo>
                  <a:cubicBezTo>
                    <a:pt x="96" y="139"/>
                    <a:pt x="104" y="139"/>
                    <a:pt x="109" y="134"/>
                  </a:cubicBezTo>
                  <a:cubicBezTo>
                    <a:pt x="114" y="130"/>
                    <a:pt x="115" y="123"/>
                    <a:pt x="112" y="119"/>
                  </a:cubicBezTo>
                  <a:cubicBezTo>
                    <a:pt x="103" y="105"/>
                    <a:pt x="93" y="85"/>
                    <a:pt x="90" y="58"/>
                  </a:cubicBezTo>
                  <a:cubicBezTo>
                    <a:pt x="90" y="58"/>
                    <a:pt x="96" y="48"/>
                    <a:pt x="101" y="33"/>
                  </a:cubicBezTo>
                  <a:cubicBezTo>
                    <a:pt x="104" y="23"/>
                    <a:pt x="101" y="13"/>
                    <a:pt x="101" y="13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8728076" y="769938"/>
              <a:ext cx="554038" cy="1166813"/>
            </a:xfrm>
            <a:custGeom>
              <a:avLst/>
              <a:gdLst/>
              <a:ahLst/>
              <a:cxnLst/>
              <a:rect l="l" t="t" r="r" b="b"/>
              <a:pathLst>
                <a:path w="203" h="427" extrusionOk="0">
                  <a:moveTo>
                    <a:pt x="199" y="244"/>
                  </a:moveTo>
                  <a:cubicBezTo>
                    <a:pt x="195" y="260"/>
                    <a:pt x="190" y="276"/>
                    <a:pt x="185" y="292"/>
                  </a:cubicBezTo>
                  <a:cubicBezTo>
                    <a:pt x="181" y="306"/>
                    <a:pt x="177" y="320"/>
                    <a:pt x="172" y="334"/>
                  </a:cubicBezTo>
                  <a:cubicBezTo>
                    <a:pt x="163" y="363"/>
                    <a:pt x="153" y="396"/>
                    <a:pt x="141" y="423"/>
                  </a:cubicBezTo>
                  <a:cubicBezTo>
                    <a:pt x="141" y="423"/>
                    <a:pt x="113" y="427"/>
                    <a:pt x="90" y="422"/>
                  </a:cubicBezTo>
                  <a:cubicBezTo>
                    <a:pt x="75" y="418"/>
                    <a:pt x="66" y="410"/>
                    <a:pt x="66" y="410"/>
                  </a:cubicBezTo>
                  <a:cubicBezTo>
                    <a:pt x="68" y="373"/>
                    <a:pt x="73" y="306"/>
                    <a:pt x="78" y="269"/>
                  </a:cubicBezTo>
                  <a:cubicBezTo>
                    <a:pt x="79" y="262"/>
                    <a:pt x="83" y="232"/>
                    <a:pt x="83" y="229"/>
                  </a:cubicBezTo>
                  <a:cubicBezTo>
                    <a:pt x="83" y="229"/>
                    <a:pt x="62" y="193"/>
                    <a:pt x="59" y="187"/>
                  </a:cubicBezTo>
                  <a:cubicBezTo>
                    <a:pt x="47" y="169"/>
                    <a:pt x="35" y="151"/>
                    <a:pt x="23" y="133"/>
                  </a:cubicBezTo>
                  <a:cubicBezTo>
                    <a:pt x="11" y="115"/>
                    <a:pt x="0" y="97"/>
                    <a:pt x="3" y="74"/>
                  </a:cubicBezTo>
                  <a:cubicBezTo>
                    <a:pt x="5" y="55"/>
                    <a:pt x="31" y="10"/>
                    <a:pt x="47" y="0"/>
                  </a:cubicBezTo>
                  <a:cubicBezTo>
                    <a:pt x="65" y="5"/>
                    <a:pt x="103" y="25"/>
                    <a:pt x="123" y="52"/>
                  </a:cubicBezTo>
                  <a:cubicBezTo>
                    <a:pt x="140" y="74"/>
                    <a:pt x="154" y="99"/>
                    <a:pt x="168" y="124"/>
                  </a:cubicBezTo>
                  <a:cubicBezTo>
                    <a:pt x="171" y="131"/>
                    <a:pt x="175" y="138"/>
                    <a:pt x="179" y="145"/>
                  </a:cubicBezTo>
                  <a:cubicBezTo>
                    <a:pt x="189" y="166"/>
                    <a:pt x="199" y="189"/>
                    <a:pt x="202" y="212"/>
                  </a:cubicBezTo>
                  <a:cubicBezTo>
                    <a:pt x="203" y="223"/>
                    <a:pt x="203" y="234"/>
                    <a:pt x="199" y="2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10545763" y="2941638"/>
              <a:ext cx="381000" cy="546100"/>
            </a:xfrm>
            <a:custGeom>
              <a:avLst/>
              <a:gdLst/>
              <a:ahLst/>
              <a:cxnLst/>
              <a:rect l="l" t="t" r="r" b="b"/>
              <a:pathLst>
                <a:path w="140" h="200" extrusionOk="0">
                  <a:moveTo>
                    <a:pt x="140" y="200"/>
                  </a:moveTo>
                  <a:cubicBezTo>
                    <a:pt x="124" y="192"/>
                    <a:pt x="117" y="187"/>
                    <a:pt x="108" y="182"/>
                  </a:cubicBezTo>
                  <a:cubicBezTo>
                    <a:pt x="84" y="168"/>
                    <a:pt x="41" y="142"/>
                    <a:pt x="16" y="115"/>
                  </a:cubicBezTo>
                  <a:cubicBezTo>
                    <a:pt x="8" y="106"/>
                    <a:pt x="0" y="42"/>
                    <a:pt x="19" y="24"/>
                  </a:cubicBezTo>
                  <a:cubicBezTo>
                    <a:pt x="33" y="11"/>
                    <a:pt x="66" y="2"/>
                    <a:pt x="89" y="0"/>
                  </a:cubicBezTo>
                  <a:cubicBezTo>
                    <a:pt x="78" y="2"/>
                    <a:pt x="57" y="6"/>
                    <a:pt x="51" y="13"/>
                  </a:cubicBezTo>
                  <a:cubicBezTo>
                    <a:pt x="41" y="26"/>
                    <a:pt x="46" y="64"/>
                    <a:pt x="51" y="80"/>
                  </a:cubicBezTo>
                  <a:cubicBezTo>
                    <a:pt x="62" y="114"/>
                    <a:pt x="118" y="174"/>
                    <a:pt x="140" y="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10656888" y="2938463"/>
              <a:ext cx="484187" cy="628650"/>
            </a:xfrm>
            <a:custGeom>
              <a:avLst/>
              <a:gdLst/>
              <a:ahLst/>
              <a:cxnLst/>
              <a:rect l="l" t="t" r="r" b="b"/>
              <a:pathLst>
                <a:path w="177" h="230" extrusionOk="0">
                  <a:moveTo>
                    <a:pt x="164" y="226"/>
                  </a:moveTo>
                  <a:cubicBezTo>
                    <a:pt x="158" y="229"/>
                    <a:pt x="139" y="230"/>
                    <a:pt x="124" y="219"/>
                  </a:cubicBezTo>
                  <a:cubicBezTo>
                    <a:pt x="118" y="214"/>
                    <a:pt x="108" y="208"/>
                    <a:pt x="99" y="201"/>
                  </a:cubicBezTo>
                  <a:cubicBezTo>
                    <a:pt x="77" y="175"/>
                    <a:pt x="21" y="115"/>
                    <a:pt x="10" y="81"/>
                  </a:cubicBezTo>
                  <a:cubicBezTo>
                    <a:pt x="5" y="65"/>
                    <a:pt x="0" y="27"/>
                    <a:pt x="10" y="14"/>
                  </a:cubicBezTo>
                  <a:cubicBezTo>
                    <a:pt x="16" y="7"/>
                    <a:pt x="37" y="3"/>
                    <a:pt x="48" y="1"/>
                  </a:cubicBezTo>
                  <a:cubicBezTo>
                    <a:pt x="59" y="0"/>
                    <a:pt x="68" y="0"/>
                    <a:pt x="72" y="1"/>
                  </a:cubicBezTo>
                  <a:cubicBezTo>
                    <a:pt x="99" y="11"/>
                    <a:pt x="172" y="202"/>
                    <a:pt x="172" y="202"/>
                  </a:cubicBezTo>
                  <a:cubicBezTo>
                    <a:pt x="177" y="211"/>
                    <a:pt x="172" y="221"/>
                    <a:pt x="164" y="2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10656888" y="2963863"/>
              <a:ext cx="461962" cy="603250"/>
            </a:xfrm>
            <a:custGeom>
              <a:avLst/>
              <a:gdLst/>
              <a:ahLst/>
              <a:cxnLst/>
              <a:rect l="l" t="t" r="r" b="b"/>
              <a:pathLst>
                <a:path w="169" h="221" extrusionOk="0">
                  <a:moveTo>
                    <a:pt x="169" y="212"/>
                  </a:moveTo>
                  <a:cubicBezTo>
                    <a:pt x="168" y="214"/>
                    <a:pt x="166" y="216"/>
                    <a:pt x="164" y="217"/>
                  </a:cubicBezTo>
                  <a:cubicBezTo>
                    <a:pt x="158" y="220"/>
                    <a:pt x="139" y="221"/>
                    <a:pt x="124" y="210"/>
                  </a:cubicBezTo>
                  <a:cubicBezTo>
                    <a:pt x="118" y="205"/>
                    <a:pt x="108" y="199"/>
                    <a:pt x="99" y="192"/>
                  </a:cubicBezTo>
                  <a:cubicBezTo>
                    <a:pt x="77" y="166"/>
                    <a:pt x="21" y="106"/>
                    <a:pt x="10" y="72"/>
                  </a:cubicBezTo>
                  <a:cubicBezTo>
                    <a:pt x="5" y="56"/>
                    <a:pt x="0" y="18"/>
                    <a:pt x="10" y="5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8" y="14"/>
                    <a:pt x="13" y="51"/>
                    <a:pt x="18" y="67"/>
                  </a:cubicBezTo>
                  <a:cubicBezTo>
                    <a:pt x="29" y="100"/>
                    <a:pt x="85" y="161"/>
                    <a:pt x="107" y="186"/>
                  </a:cubicBezTo>
                  <a:cubicBezTo>
                    <a:pt x="116" y="193"/>
                    <a:pt x="125" y="200"/>
                    <a:pt x="131" y="204"/>
                  </a:cubicBezTo>
                  <a:cubicBezTo>
                    <a:pt x="145" y="214"/>
                    <a:pt x="162" y="215"/>
                    <a:pt x="169" y="2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Search State Diagram</a:t>
            </a:r>
            <a:endParaRPr dirty="0"/>
          </a:p>
        </p:txBody>
      </p:sp>
      <p:sp>
        <p:nvSpPr>
          <p:cNvPr id="787" name="Google Shape;787;p40"/>
          <p:cNvSpPr txBox="1"/>
          <p:nvPr/>
        </p:nvSpPr>
        <p:spPr>
          <a:xfrm flipH="1">
            <a:off x="696742" y="1862575"/>
            <a:ext cx="1886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Initial State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88" name="Google Shape;788;p40"/>
          <p:cNvSpPr txBox="1"/>
          <p:nvPr/>
        </p:nvSpPr>
        <p:spPr>
          <a:xfrm flipH="1">
            <a:off x="2645953" y="1862575"/>
            <a:ext cx="1886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Search box,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Search for the nickname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89" name="Google Shape;789;p40"/>
          <p:cNvSpPr txBox="1"/>
          <p:nvPr/>
        </p:nvSpPr>
        <p:spPr>
          <a:xfrm flipH="1">
            <a:off x="4595164" y="1862575"/>
            <a:ext cx="1886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Finding process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90" name="Google Shape;790;p40"/>
          <p:cNvSpPr txBox="1"/>
          <p:nvPr/>
        </p:nvSpPr>
        <p:spPr>
          <a:xfrm flipH="1">
            <a:off x="6544375" y="1862575"/>
            <a:ext cx="1886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Search box, if not found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91" name="Google Shape;791;p40"/>
          <p:cNvSpPr txBox="1"/>
          <p:nvPr/>
        </p:nvSpPr>
        <p:spPr>
          <a:xfrm flipH="1">
            <a:off x="696742" y="3697025"/>
            <a:ext cx="1886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If found, Shows the result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92" name="Google Shape;792;p40"/>
          <p:cNvSpPr txBox="1"/>
          <p:nvPr/>
        </p:nvSpPr>
        <p:spPr>
          <a:xfrm flipH="1">
            <a:off x="2645953" y="3697025"/>
            <a:ext cx="1886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If clicked on filter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93" name="Google Shape;793;p40"/>
          <p:cNvSpPr txBox="1"/>
          <p:nvPr/>
        </p:nvSpPr>
        <p:spPr>
          <a:xfrm flipH="1">
            <a:off x="4595164" y="3697025"/>
            <a:ext cx="1886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If no, directly shows all the users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94" name="Google Shape;794;p40"/>
          <p:cNvSpPr txBox="1"/>
          <p:nvPr/>
        </p:nvSpPr>
        <p:spPr>
          <a:xfrm flipH="1">
            <a:off x="6544375" y="3697025"/>
            <a:ext cx="18864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If applied filter, it shows the filtered list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95" name="Google Shape;795;p40"/>
          <p:cNvSpPr txBox="1"/>
          <p:nvPr/>
        </p:nvSpPr>
        <p:spPr>
          <a:xfrm>
            <a:off x="1353150" y="1391275"/>
            <a:ext cx="573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p40"/>
          <p:cNvSpPr txBox="1"/>
          <p:nvPr/>
        </p:nvSpPr>
        <p:spPr>
          <a:xfrm>
            <a:off x="3302350" y="1391275"/>
            <a:ext cx="573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40"/>
          <p:cNvSpPr txBox="1"/>
          <p:nvPr/>
        </p:nvSpPr>
        <p:spPr>
          <a:xfrm>
            <a:off x="5251550" y="1391275"/>
            <a:ext cx="573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40"/>
          <p:cNvSpPr txBox="1"/>
          <p:nvPr/>
        </p:nvSpPr>
        <p:spPr>
          <a:xfrm>
            <a:off x="7200750" y="1391275"/>
            <a:ext cx="573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40"/>
          <p:cNvSpPr txBox="1"/>
          <p:nvPr/>
        </p:nvSpPr>
        <p:spPr>
          <a:xfrm>
            <a:off x="1353150" y="3225725"/>
            <a:ext cx="573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0" name="Google Shape;800;p40"/>
          <p:cNvSpPr txBox="1"/>
          <p:nvPr/>
        </p:nvSpPr>
        <p:spPr>
          <a:xfrm>
            <a:off x="3302350" y="3225725"/>
            <a:ext cx="573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40"/>
          <p:cNvSpPr txBox="1"/>
          <p:nvPr/>
        </p:nvSpPr>
        <p:spPr>
          <a:xfrm>
            <a:off x="5251550" y="3225725"/>
            <a:ext cx="573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40"/>
          <p:cNvSpPr txBox="1"/>
          <p:nvPr/>
        </p:nvSpPr>
        <p:spPr>
          <a:xfrm>
            <a:off x="7200750" y="3225725"/>
            <a:ext cx="573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3" name="Google Shape;803;p40"/>
          <p:cNvCxnSpPr>
            <a:stCxn id="795" idx="3"/>
            <a:endCxn id="796" idx="1"/>
          </p:cNvCxnSpPr>
          <p:nvPr/>
        </p:nvCxnSpPr>
        <p:spPr>
          <a:xfrm>
            <a:off x="1926750" y="1626925"/>
            <a:ext cx="137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4" name="Google Shape;804;p40"/>
          <p:cNvCxnSpPr>
            <a:stCxn id="796" idx="3"/>
            <a:endCxn id="797" idx="1"/>
          </p:cNvCxnSpPr>
          <p:nvPr/>
        </p:nvCxnSpPr>
        <p:spPr>
          <a:xfrm>
            <a:off x="3875950" y="1626925"/>
            <a:ext cx="137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5" name="Google Shape;805;p40"/>
          <p:cNvCxnSpPr>
            <a:stCxn id="797" idx="3"/>
            <a:endCxn id="798" idx="1"/>
          </p:cNvCxnSpPr>
          <p:nvPr/>
        </p:nvCxnSpPr>
        <p:spPr>
          <a:xfrm>
            <a:off x="5825150" y="1626925"/>
            <a:ext cx="137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40"/>
          <p:cNvCxnSpPr>
            <a:stCxn id="799" idx="3"/>
            <a:endCxn id="800" idx="1"/>
          </p:cNvCxnSpPr>
          <p:nvPr/>
        </p:nvCxnSpPr>
        <p:spPr>
          <a:xfrm>
            <a:off x="1926750" y="3461375"/>
            <a:ext cx="137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40"/>
          <p:cNvCxnSpPr>
            <a:stCxn id="800" idx="3"/>
            <a:endCxn id="801" idx="1"/>
          </p:cNvCxnSpPr>
          <p:nvPr/>
        </p:nvCxnSpPr>
        <p:spPr>
          <a:xfrm>
            <a:off x="3875950" y="3461375"/>
            <a:ext cx="137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40"/>
          <p:cNvCxnSpPr>
            <a:stCxn id="801" idx="3"/>
            <a:endCxn id="802" idx="1"/>
          </p:cNvCxnSpPr>
          <p:nvPr/>
        </p:nvCxnSpPr>
        <p:spPr>
          <a:xfrm>
            <a:off x="5825150" y="3461375"/>
            <a:ext cx="137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" name="Google Shape;809;p40"/>
          <p:cNvCxnSpPr>
            <a:stCxn id="798" idx="3"/>
            <a:endCxn id="799" idx="0"/>
          </p:cNvCxnSpPr>
          <p:nvPr/>
        </p:nvCxnSpPr>
        <p:spPr>
          <a:xfrm flipH="1">
            <a:off x="1639950" y="1626925"/>
            <a:ext cx="6134400" cy="1598700"/>
          </a:xfrm>
          <a:prstGeom prst="bentConnector4">
            <a:avLst>
              <a:gd name="adj1" fmla="val -11021"/>
              <a:gd name="adj2" fmla="val 785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CRC Diagrams</a:t>
            </a:r>
            <a:endParaRPr dirty="0"/>
          </a:p>
        </p:txBody>
      </p:sp>
      <p:sp>
        <p:nvSpPr>
          <p:cNvPr id="1176" name="Google Shape;1176;p47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7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are the list of all the CRC diagrams.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u="sng" dirty="0"/>
              <a:t>User Profile Subsystem</a:t>
            </a:r>
            <a:endParaRPr u="sng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u="sng" dirty="0"/>
              <a:t>Communication Subsystem</a:t>
            </a:r>
            <a:endParaRPr u="sng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 dirty="0">
                <a:solidFill>
                  <a:schemeClr val="hlink"/>
                </a:solidFill>
              </a:rPr>
              <a:t>Settings Subsystem</a:t>
            </a:r>
            <a:endParaRPr dirty="0"/>
          </a:p>
        </p:txBody>
      </p:sp>
      <p:grpSp>
        <p:nvGrpSpPr>
          <p:cNvPr id="1177" name="Google Shape;1177;p47"/>
          <p:cNvGrpSpPr/>
          <p:nvPr/>
        </p:nvGrpSpPr>
        <p:grpSpPr>
          <a:xfrm flipH="1">
            <a:off x="6613082" y="2855746"/>
            <a:ext cx="581150" cy="1098026"/>
            <a:chOff x="6368201" y="1364450"/>
            <a:chExt cx="344488" cy="650875"/>
          </a:xfrm>
        </p:grpSpPr>
        <p:sp>
          <p:nvSpPr>
            <p:cNvPr id="1178" name="Google Shape;1178;p47"/>
            <p:cNvSpPr/>
            <p:nvPr/>
          </p:nvSpPr>
          <p:spPr>
            <a:xfrm>
              <a:off x="6368201" y="1572413"/>
              <a:ext cx="158750" cy="147637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46" y="54"/>
                  </a:moveTo>
                  <a:cubicBezTo>
                    <a:pt x="49" y="48"/>
                    <a:pt x="52" y="40"/>
                    <a:pt x="55" y="33"/>
                  </a:cubicBezTo>
                  <a:cubicBezTo>
                    <a:pt x="56" y="28"/>
                    <a:pt x="58" y="24"/>
                    <a:pt x="57" y="19"/>
                  </a:cubicBezTo>
                  <a:cubicBezTo>
                    <a:pt x="57" y="14"/>
                    <a:pt x="56" y="9"/>
                    <a:pt x="52" y="5"/>
                  </a:cubicBezTo>
                  <a:cubicBezTo>
                    <a:pt x="48" y="1"/>
                    <a:pt x="42" y="0"/>
                    <a:pt x="36" y="2"/>
                  </a:cubicBezTo>
                  <a:cubicBezTo>
                    <a:pt x="31" y="4"/>
                    <a:pt x="27" y="9"/>
                    <a:pt x="27" y="15"/>
                  </a:cubicBezTo>
                  <a:cubicBezTo>
                    <a:pt x="20" y="11"/>
                    <a:pt x="12" y="12"/>
                    <a:pt x="6" y="18"/>
                  </a:cubicBezTo>
                  <a:cubicBezTo>
                    <a:pt x="1" y="23"/>
                    <a:pt x="0" y="32"/>
                    <a:pt x="4" y="38"/>
                  </a:cubicBezTo>
                  <a:cubicBezTo>
                    <a:pt x="7" y="44"/>
                    <a:pt x="14" y="47"/>
                    <a:pt x="20" y="49"/>
                  </a:cubicBezTo>
                  <a:cubicBezTo>
                    <a:pt x="29" y="52"/>
                    <a:pt x="36" y="54"/>
                    <a:pt x="46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6603151" y="1364450"/>
              <a:ext cx="109538" cy="98425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16" y="36"/>
                  </a:moveTo>
                  <a:cubicBezTo>
                    <a:pt x="21" y="34"/>
                    <a:pt x="25" y="32"/>
                    <a:pt x="30" y="29"/>
                  </a:cubicBezTo>
                  <a:cubicBezTo>
                    <a:pt x="32" y="27"/>
                    <a:pt x="35" y="25"/>
                    <a:pt x="37" y="22"/>
                  </a:cubicBezTo>
                  <a:cubicBezTo>
                    <a:pt x="39" y="20"/>
                    <a:pt x="40" y="16"/>
                    <a:pt x="40" y="13"/>
                  </a:cubicBezTo>
                  <a:cubicBezTo>
                    <a:pt x="39" y="9"/>
                    <a:pt x="36" y="6"/>
                    <a:pt x="33" y="5"/>
                  </a:cubicBezTo>
                  <a:cubicBezTo>
                    <a:pt x="29" y="3"/>
                    <a:pt x="24" y="5"/>
                    <a:pt x="22" y="8"/>
                  </a:cubicBezTo>
                  <a:cubicBezTo>
                    <a:pt x="20" y="3"/>
                    <a:pt x="15" y="0"/>
                    <a:pt x="10" y="1"/>
                  </a:cubicBezTo>
                  <a:cubicBezTo>
                    <a:pt x="5" y="1"/>
                    <a:pt x="1" y="6"/>
                    <a:pt x="0" y="11"/>
                  </a:cubicBezTo>
                  <a:cubicBezTo>
                    <a:pt x="0" y="15"/>
                    <a:pt x="2" y="19"/>
                    <a:pt x="4" y="23"/>
                  </a:cubicBezTo>
                  <a:cubicBezTo>
                    <a:pt x="8" y="28"/>
                    <a:pt x="11" y="32"/>
                    <a:pt x="16" y="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6480913" y="1840700"/>
              <a:ext cx="201612" cy="174625"/>
            </a:xfrm>
            <a:custGeom>
              <a:avLst/>
              <a:gdLst/>
              <a:ahLst/>
              <a:cxnLst/>
              <a:rect l="l" t="t" r="r" b="b"/>
              <a:pathLst>
                <a:path w="74" h="64" extrusionOk="0">
                  <a:moveTo>
                    <a:pt x="40" y="64"/>
                  </a:moveTo>
                  <a:cubicBezTo>
                    <a:pt x="48" y="58"/>
                    <a:pt x="55" y="51"/>
                    <a:pt x="61" y="44"/>
                  </a:cubicBezTo>
                  <a:cubicBezTo>
                    <a:pt x="65" y="40"/>
                    <a:pt x="69" y="35"/>
                    <a:pt x="71" y="29"/>
                  </a:cubicBezTo>
                  <a:cubicBezTo>
                    <a:pt x="73" y="24"/>
                    <a:pt x="74" y="17"/>
                    <a:pt x="71" y="12"/>
                  </a:cubicBezTo>
                  <a:cubicBezTo>
                    <a:pt x="69" y="5"/>
                    <a:pt x="62" y="1"/>
                    <a:pt x="55" y="0"/>
                  </a:cubicBezTo>
                  <a:cubicBezTo>
                    <a:pt x="48" y="0"/>
                    <a:pt x="41" y="4"/>
                    <a:pt x="38" y="11"/>
                  </a:cubicBezTo>
                  <a:cubicBezTo>
                    <a:pt x="32" y="3"/>
                    <a:pt x="22" y="0"/>
                    <a:pt x="14" y="4"/>
                  </a:cubicBezTo>
                  <a:cubicBezTo>
                    <a:pt x="5" y="7"/>
                    <a:pt x="0" y="17"/>
                    <a:pt x="1" y="26"/>
                  </a:cubicBezTo>
                  <a:cubicBezTo>
                    <a:pt x="2" y="34"/>
                    <a:pt x="8" y="40"/>
                    <a:pt x="14" y="46"/>
                  </a:cubicBezTo>
                  <a:cubicBezTo>
                    <a:pt x="22" y="53"/>
                    <a:pt x="30" y="59"/>
                    <a:pt x="40" y="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3A96344-9696-79CF-36A9-CBCD6E425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9" y="95938"/>
            <a:ext cx="7927182" cy="495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B62730E-9FA8-5219-0327-F47B20B48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088"/>
            <a:ext cx="9144000" cy="47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545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027A8A8-19BA-8721-013D-5706122A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0"/>
            <a:ext cx="89296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52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>
            <a:spLocks noGrp="1"/>
          </p:cNvSpPr>
          <p:nvPr>
            <p:ph type="title"/>
          </p:nvPr>
        </p:nvSpPr>
        <p:spPr>
          <a:xfrm>
            <a:off x="0" y="995942"/>
            <a:ext cx="2257146" cy="3220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Sequence Diagrams</a:t>
            </a:r>
            <a:br>
              <a:rPr lang="en-CA" dirty="0"/>
            </a:br>
            <a:br>
              <a:rPr lang="en-CA" dirty="0"/>
            </a:br>
            <a:r>
              <a:rPr lang="en-CA" sz="2500" dirty="0">
                <a:solidFill>
                  <a:schemeClr val="accent4">
                    <a:lumMod val="75000"/>
                  </a:schemeClr>
                </a:solidFill>
              </a:rPr>
              <a:t>User Registration</a:t>
            </a:r>
            <a:endParaRPr sz="25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3B0FD96-F0CD-9147-DE78-AC7416182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46" y="68580"/>
            <a:ext cx="6886854" cy="50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56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>
            <a:spLocks noGrp="1"/>
          </p:cNvSpPr>
          <p:nvPr>
            <p:ph type="title"/>
          </p:nvPr>
        </p:nvSpPr>
        <p:spPr>
          <a:xfrm>
            <a:off x="0" y="995942"/>
            <a:ext cx="2257146" cy="3220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Sequence Diagrams</a:t>
            </a:r>
            <a:br>
              <a:rPr lang="en-CA" dirty="0"/>
            </a:br>
            <a:br>
              <a:rPr lang="en-CA" dirty="0"/>
            </a:br>
            <a:r>
              <a:rPr lang="en-CA" sz="2500" dirty="0">
                <a:solidFill>
                  <a:schemeClr val="accent4">
                    <a:lumMod val="75000"/>
                  </a:schemeClr>
                </a:solidFill>
              </a:rPr>
              <a:t>User</a:t>
            </a:r>
            <a:br>
              <a:rPr lang="en-CA" sz="25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CA" sz="2500" dirty="0">
                <a:solidFill>
                  <a:schemeClr val="accent4">
                    <a:lumMod val="75000"/>
                  </a:schemeClr>
                </a:solidFill>
              </a:rPr>
              <a:t>Messaging</a:t>
            </a:r>
            <a:endParaRPr sz="25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D6F45A9-4AA5-4878-D4B5-A8AACD0F5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77" y="0"/>
            <a:ext cx="649960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26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7"/>
          <p:cNvSpPr txBox="1">
            <a:spLocks noGrp="1"/>
          </p:cNvSpPr>
          <p:nvPr>
            <p:ph type="title"/>
          </p:nvPr>
        </p:nvSpPr>
        <p:spPr>
          <a:xfrm>
            <a:off x="713226" y="1494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Database Schema</a:t>
            </a:r>
            <a:endParaRPr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8ACB18C-A476-870D-E9A5-63E09E15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814223"/>
            <a:ext cx="8595360" cy="417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90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8"/>
          <p:cNvSpPr txBox="1">
            <a:spLocks noGrp="1"/>
          </p:cNvSpPr>
          <p:nvPr>
            <p:ph type="title"/>
          </p:nvPr>
        </p:nvSpPr>
        <p:spPr>
          <a:xfrm>
            <a:off x="723400" y="9954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47" name="Google Shape;880;p45">
            <a:extLst>
              <a:ext uri="{FF2B5EF4-FFF2-40B4-BE49-F238E27FC236}">
                <a16:creationId xmlns:a16="http://schemas.microsoft.com/office/drawing/2014/main" id="{03192EF8-7E1B-E83C-1A46-B99791B7F982}"/>
              </a:ext>
            </a:extLst>
          </p:cNvPr>
          <p:cNvGrpSpPr/>
          <p:nvPr/>
        </p:nvGrpSpPr>
        <p:grpSpPr>
          <a:xfrm>
            <a:off x="155726" y="981950"/>
            <a:ext cx="3720648" cy="2970875"/>
            <a:chOff x="5272526" y="774913"/>
            <a:chExt cx="3720648" cy="2970875"/>
          </a:xfrm>
        </p:grpSpPr>
        <p:sp>
          <p:nvSpPr>
            <p:cNvPr id="48" name="Google Shape;881;p45">
              <a:extLst>
                <a:ext uri="{FF2B5EF4-FFF2-40B4-BE49-F238E27FC236}">
                  <a16:creationId xmlns:a16="http://schemas.microsoft.com/office/drawing/2014/main" id="{3653E019-BDE3-C2F8-A445-5AB4531A6E8A}"/>
                </a:ext>
              </a:extLst>
            </p:cNvPr>
            <p:cNvSpPr/>
            <p:nvPr/>
          </p:nvSpPr>
          <p:spPr>
            <a:xfrm>
              <a:off x="5541825" y="774913"/>
              <a:ext cx="3451349" cy="2970875"/>
            </a:xfrm>
            <a:custGeom>
              <a:avLst/>
              <a:gdLst/>
              <a:ahLst/>
              <a:cxnLst/>
              <a:rect l="l" t="t" r="r" b="b"/>
              <a:pathLst>
                <a:path w="1504" h="1294" extrusionOk="0">
                  <a:moveTo>
                    <a:pt x="480" y="504"/>
                  </a:moveTo>
                  <a:cubicBezTo>
                    <a:pt x="475" y="506"/>
                    <a:pt x="470" y="509"/>
                    <a:pt x="466" y="511"/>
                  </a:cubicBezTo>
                  <a:cubicBezTo>
                    <a:pt x="358" y="558"/>
                    <a:pt x="242" y="593"/>
                    <a:pt x="151" y="668"/>
                  </a:cubicBezTo>
                  <a:cubicBezTo>
                    <a:pt x="23" y="773"/>
                    <a:pt x="0" y="961"/>
                    <a:pt x="81" y="1095"/>
                  </a:cubicBezTo>
                  <a:cubicBezTo>
                    <a:pt x="131" y="1179"/>
                    <a:pt x="219" y="1236"/>
                    <a:pt x="313" y="1265"/>
                  </a:cubicBezTo>
                  <a:cubicBezTo>
                    <a:pt x="369" y="1283"/>
                    <a:pt x="427" y="1291"/>
                    <a:pt x="486" y="1294"/>
                  </a:cubicBezTo>
                  <a:cubicBezTo>
                    <a:pt x="482" y="1283"/>
                    <a:pt x="480" y="1272"/>
                    <a:pt x="480" y="1260"/>
                  </a:cubicBezTo>
                  <a:cubicBezTo>
                    <a:pt x="480" y="504"/>
                    <a:pt x="480" y="504"/>
                    <a:pt x="480" y="504"/>
                  </a:cubicBezTo>
                  <a:moveTo>
                    <a:pt x="1223" y="0"/>
                  </a:moveTo>
                  <a:cubicBezTo>
                    <a:pt x="1188" y="0"/>
                    <a:pt x="1150" y="5"/>
                    <a:pt x="1119" y="16"/>
                  </a:cubicBezTo>
                  <a:cubicBezTo>
                    <a:pt x="1067" y="33"/>
                    <a:pt x="1021" y="57"/>
                    <a:pt x="979" y="91"/>
                  </a:cubicBezTo>
                  <a:cubicBezTo>
                    <a:pt x="939" y="124"/>
                    <a:pt x="904" y="162"/>
                    <a:pt x="870" y="201"/>
                  </a:cubicBezTo>
                  <a:cubicBezTo>
                    <a:pt x="980" y="201"/>
                    <a:pt x="980" y="201"/>
                    <a:pt x="980" y="201"/>
                  </a:cubicBezTo>
                  <a:cubicBezTo>
                    <a:pt x="1038" y="201"/>
                    <a:pt x="1085" y="248"/>
                    <a:pt x="1085" y="306"/>
                  </a:cubicBezTo>
                  <a:cubicBezTo>
                    <a:pt x="1085" y="1156"/>
                    <a:pt x="1085" y="1156"/>
                    <a:pt x="1085" y="1156"/>
                  </a:cubicBezTo>
                  <a:cubicBezTo>
                    <a:pt x="1178" y="1096"/>
                    <a:pt x="1258" y="1016"/>
                    <a:pt x="1321" y="925"/>
                  </a:cubicBezTo>
                  <a:cubicBezTo>
                    <a:pt x="1420" y="782"/>
                    <a:pt x="1473" y="641"/>
                    <a:pt x="1492" y="469"/>
                  </a:cubicBezTo>
                  <a:cubicBezTo>
                    <a:pt x="1504" y="364"/>
                    <a:pt x="1488" y="236"/>
                    <a:pt x="1450" y="155"/>
                  </a:cubicBezTo>
                  <a:cubicBezTo>
                    <a:pt x="1414" y="76"/>
                    <a:pt x="1332" y="5"/>
                    <a:pt x="1237" y="1"/>
                  </a:cubicBezTo>
                  <a:cubicBezTo>
                    <a:pt x="1232" y="0"/>
                    <a:pt x="1227" y="0"/>
                    <a:pt x="1223" y="0"/>
                  </a:cubicBezTo>
                </a:path>
              </a:pathLst>
            </a:custGeom>
            <a:solidFill>
              <a:srgbClr val="DD96C1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82;p45">
              <a:extLst>
                <a:ext uri="{FF2B5EF4-FFF2-40B4-BE49-F238E27FC236}">
                  <a16:creationId xmlns:a16="http://schemas.microsoft.com/office/drawing/2014/main" id="{796C11F0-62AB-88A4-2365-910CA9340CFE}"/>
                </a:ext>
              </a:extLst>
            </p:cNvPr>
            <p:cNvSpPr/>
            <p:nvPr/>
          </p:nvSpPr>
          <p:spPr>
            <a:xfrm>
              <a:off x="6093369" y="789588"/>
              <a:ext cx="664814" cy="366324"/>
            </a:xfrm>
            <a:custGeom>
              <a:avLst/>
              <a:gdLst/>
              <a:ahLst/>
              <a:cxnLst/>
              <a:rect l="l" t="t" r="r" b="b"/>
              <a:pathLst>
                <a:path w="285" h="157" extrusionOk="0">
                  <a:moveTo>
                    <a:pt x="243" y="74"/>
                  </a:moveTo>
                  <a:cubicBezTo>
                    <a:pt x="240" y="74"/>
                    <a:pt x="238" y="74"/>
                    <a:pt x="235" y="75"/>
                  </a:cubicBezTo>
                  <a:cubicBezTo>
                    <a:pt x="235" y="74"/>
                    <a:pt x="235" y="74"/>
                    <a:pt x="235" y="74"/>
                  </a:cubicBezTo>
                  <a:cubicBezTo>
                    <a:pt x="235" y="51"/>
                    <a:pt x="216" y="32"/>
                    <a:pt x="193" y="32"/>
                  </a:cubicBezTo>
                  <a:cubicBezTo>
                    <a:pt x="186" y="32"/>
                    <a:pt x="179" y="34"/>
                    <a:pt x="173" y="37"/>
                  </a:cubicBezTo>
                  <a:cubicBezTo>
                    <a:pt x="171" y="16"/>
                    <a:pt x="153" y="0"/>
                    <a:pt x="132" y="0"/>
                  </a:cubicBezTo>
                  <a:cubicBezTo>
                    <a:pt x="109" y="0"/>
                    <a:pt x="90" y="18"/>
                    <a:pt x="90" y="41"/>
                  </a:cubicBezTo>
                  <a:cubicBezTo>
                    <a:pt x="70" y="41"/>
                    <a:pt x="53" y="56"/>
                    <a:pt x="50" y="75"/>
                  </a:cubicBezTo>
                  <a:cubicBezTo>
                    <a:pt x="47" y="74"/>
                    <a:pt x="45" y="74"/>
                    <a:pt x="42" y="74"/>
                  </a:cubicBezTo>
                  <a:cubicBezTo>
                    <a:pt x="19" y="74"/>
                    <a:pt x="0" y="92"/>
                    <a:pt x="0" y="115"/>
                  </a:cubicBezTo>
                  <a:cubicBezTo>
                    <a:pt x="0" y="138"/>
                    <a:pt x="19" y="157"/>
                    <a:pt x="42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66" y="157"/>
                    <a:pt x="285" y="138"/>
                    <a:pt x="285" y="115"/>
                  </a:cubicBezTo>
                  <a:cubicBezTo>
                    <a:pt x="285" y="92"/>
                    <a:pt x="266" y="74"/>
                    <a:pt x="243" y="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83;p45">
              <a:extLst>
                <a:ext uri="{FF2B5EF4-FFF2-40B4-BE49-F238E27FC236}">
                  <a16:creationId xmlns:a16="http://schemas.microsoft.com/office/drawing/2014/main" id="{5D2EA2D8-1028-06E5-E287-BB31432C12F6}"/>
                </a:ext>
              </a:extLst>
            </p:cNvPr>
            <p:cNvSpPr/>
            <p:nvPr/>
          </p:nvSpPr>
          <p:spPr>
            <a:xfrm>
              <a:off x="7973005" y="2862373"/>
              <a:ext cx="716371" cy="394816"/>
            </a:xfrm>
            <a:custGeom>
              <a:avLst/>
              <a:gdLst/>
              <a:ahLst/>
              <a:cxnLst/>
              <a:rect l="l" t="t" r="r" b="b"/>
              <a:pathLst>
                <a:path w="307" h="169" extrusionOk="0">
                  <a:moveTo>
                    <a:pt x="262" y="80"/>
                  </a:moveTo>
                  <a:cubicBezTo>
                    <a:pt x="259" y="80"/>
                    <a:pt x="256" y="80"/>
                    <a:pt x="253" y="81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53" y="55"/>
                    <a:pt x="233" y="35"/>
                    <a:pt x="208" y="35"/>
                  </a:cubicBezTo>
                  <a:cubicBezTo>
                    <a:pt x="200" y="35"/>
                    <a:pt x="193" y="37"/>
                    <a:pt x="187" y="41"/>
                  </a:cubicBezTo>
                  <a:cubicBezTo>
                    <a:pt x="185" y="18"/>
                    <a:pt x="165" y="0"/>
                    <a:pt x="142" y="0"/>
                  </a:cubicBezTo>
                  <a:cubicBezTo>
                    <a:pt x="117" y="0"/>
                    <a:pt x="97" y="20"/>
                    <a:pt x="97" y="45"/>
                  </a:cubicBezTo>
                  <a:cubicBezTo>
                    <a:pt x="76" y="45"/>
                    <a:pt x="57" y="60"/>
                    <a:pt x="53" y="81"/>
                  </a:cubicBezTo>
                  <a:cubicBezTo>
                    <a:pt x="51" y="80"/>
                    <a:pt x="48" y="80"/>
                    <a:pt x="45" y="80"/>
                  </a:cubicBezTo>
                  <a:cubicBezTo>
                    <a:pt x="20" y="80"/>
                    <a:pt x="0" y="100"/>
                    <a:pt x="0" y="125"/>
                  </a:cubicBezTo>
                  <a:cubicBezTo>
                    <a:pt x="0" y="149"/>
                    <a:pt x="20" y="169"/>
                    <a:pt x="45" y="169"/>
                  </a:cubicBezTo>
                  <a:cubicBezTo>
                    <a:pt x="262" y="169"/>
                    <a:pt x="262" y="169"/>
                    <a:pt x="262" y="169"/>
                  </a:cubicBezTo>
                  <a:cubicBezTo>
                    <a:pt x="287" y="169"/>
                    <a:pt x="307" y="149"/>
                    <a:pt x="307" y="125"/>
                  </a:cubicBezTo>
                  <a:cubicBezTo>
                    <a:pt x="307" y="100"/>
                    <a:pt x="287" y="80"/>
                    <a:pt x="26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84;p45">
              <a:extLst>
                <a:ext uri="{FF2B5EF4-FFF2-40B4-BE49-F238E27FC236}">
                  <a16:creationId xmlns:a16="http://schemas.microsoft.com/office/drawing/2014/main" id="{03DAC160-E6D0-3FB2-0249-8CD65C8C1A6B}"/>
                </a:ext>
              </a:extLst>
            </p:cNvPr>
            <p:cNvSpPr/>
            <p:nvPr/>
          </p:nvSpPr>
          <p:spPr>
            <a:xfrm>
              <a:off x="5272526" y="1934367"/>
              <a:ext cx="820841" cy="455870"/>
            </a:xfrm>
            <a:custGeom>
              <a:avLst/>
              <a:gdLst/>
              <a:ahLst/>
              <a:cxnLst/>
              <a:rect l="l" t="t" r="r" b="b"/>
              <a:pathLst>
                <a:path w="352" h="195" extrusionOk="0">
                  <a:moveTo>
                    <a:pt x="301" y="92"/>
                  </a:moveTo>
                  <a:cubicBezTo>
                    <a:pt x="297" y="92"/>
                    <a:pt x="294" y="92"/>
                    <a:pt x="290" y="93"/>
                  </a:cubicBezTo>
                  <a:cubicBezTo>
                    <a:pt x="290" y="92"/>
                    <a:pt x="290" y="92"/>
                    <a:pt x="290" y="92"/>
                  </a:cubicBezTo>
                  <a:cubicBezTo>
                    <a:pt x="290" y="64"/>
                    <a:pt x="267" y="41"/>
                    <a:pt x="239" y="41"/>
                  </a:cubicBezTo>
                  <a:cubicBezTo>
                    <a:pt x="230" y="41"/>
                    <a:pt x="221" y="43"/>
                    <a:pt x="214" y="47"/>
                  </a:cubicBezTo>
                  <a:cubicBezTo>
                    <a:pt x="212" y="21"/>
                    <a:pt x="190" y="0"/>
                    <a:pt x="163" y="0"/>
                  </a:cubicBezTo>
                  <a:cubicBezTo>
                    <a:pt x="134" y="0"/>
                    <a:pt x="111" y="23"/>
                    <a:pt x="111" y="52"/>
                  </a:cubicBezTo>
                  <a:cubicBezTo>
                    <a:pt x="87" y="52"/>
                    <a:pt x="66" y="69"/>
                    <a:pt x="61" y="93"/>
                  </a:cubicBezTo>
                  <a:cubicBezTo>
                    <a:pt x="58" y="92"/>
                    <a:pt x="55" y="92"/>
                    <a:pt x="52" y="92"/>
                  </a:cubicBezTo>
                  <a:cubicBezTo>
                    <a:pt x="23" y="92"/>
                    <a:pt x="0" y="115"/>
                    <a:pt x="0" y="143"/>
                  </a:cubicBezTo>
                  <a:cubicBezTo>
                    <a:pt x="0" y="172"/>
                    <a:pt x="23" y="195"/>
                    <a:pt x="52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29" y="195"/>
                    <a:pt x="352" y="172"/>
                    <a:pt x="352" y="143"/>
                  </a:cubicBezTo>
                  <a:cubicBezTo>
                    <a:pt x="352" y="115"/>
                    <a:pt x="329" y="92"/>
                    <a:pt x="301" y="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885;p45">
            <a:extLst>
              <a:ext uri="{FF2B5EF4-FFF2-40B4-BE49-F238E27FC236}">
                <a16:creationId xmlns:a16="http://schemas.microsoft.com/office/drawing/2014/main" id="{D9569DDD-9852-CCAE-0C34-D755A9B81DEF}"/>
              </a:ext>
            </a:extLst>
          </p:cNvPr>
          <p:cNvGrpSpPr/>
          <p:nvPr/>
        </p:nvGrpSpPr>
        <p:grpSpPr>
          <a:xfrm>
            <a:off x="1407751" y="1188900"/>
            <a:ext cx="1651000" cy="3179763"/>
            <a:chOff x="6524551" y="981863"/>
            <a:chExt cx="1651000" cy="3179763"/>
          </a:xfrm>
        </p:grpSpPr>
        <p:sp>
          <p:nvSpPr>
            <p:cNvPr id="53" name="Google Shape;886;p45">
              <a:extLst>
                <a:ext uri="{FF2B5EF4-FFF2-40B4-BE49-F238E27FC236}">
                  <a16:creationId xmlns:a16="http://schemas.microsoft.com/office/drawing/2014/main" id="{5E36B923-0337-4D38-5B67-AEC66123CACC}"/>
                </a:ext>
              </a:extLst>
            </p:cNvPr>
            <p:cNvSpPr/>
            <p:nvPr/>
          </p:nvSpPr>
          <p:spPr>
            <a:xfrm>
              <a:off x="6524551" y="981863"/>
              <a:ext cx="1651000" cy="3179763"/>
            </a:xfrm>
            <a:custGeom>
              <a:avLst/>
              <a:gdLst/>
              <a:ahLst/>
              <a:cxnLst/>
              <a:rect l="l" t="t" r="r" b="b"/>
              <a:pathLst>
                <a:path w="605" h="1164" extrusionOk="0">
                  <a:moveTo>
                    <a:pt x="500" y="1164"/>
                  </a:moveTo>
                  <a:cubicBezTo>
                    <a:pt x="105" y="1164"/>
                    <a:pt x="105" y="1164"/>
                    <a:pt x="105" y="1164"/>
                  </a:cubicBezTo>
                  <a:cubicBezTo>
                    <a:pt x="47" y="1164"/>
                    <a:pt x="0" y="1117"/>
                    <a:pt x="0" y="105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58" y="0"/>
                    <a:pt x="605" y="47"/>
                    <a:pt x="605" y="105"/>
                  </a:cubicBezTo>
                  <a:cubicBezTo>
                    <a:pt x="605" y="1059"/>
                    <a:pt x="605" y="1059"/>
                    <a:pt x="605" y="1059"/>
                  </a:cubicBezTo>
                  <a:cubicBezTo>
                    <a:pt x="605" y="1117"/>
                    <a:pt x="558" y="1164"/>
                    <a:pt x="500" y="116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887;p45">
              <a:extLst>
                <a:ext uri="{FF2B5EF4-FFF2-40B4-BE49-F238E27FC236}">
                  <a16:creationId xmlns:a16="http://schemas.microsoft.com/office/drawing/2014/main" id="{93FA6622-2133-6A98-3C33-7C51442D5838}"/>
                </a:ext>
              </a:extLst>
            </p:cNvPr>
            <p:cNvSpPr/>
            <p:nvPr/>
          </p:nvSpPr>
          <p:spPr>
            <a:xfrm>
              <a:off x="6587950" y="1357600"/>
              <a:ext cx="1527300" cy="2376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  <a:lumOff val="50000"/>
                  </a:schemeClr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5" name="Google Shape;888;p45">
              <a:extLst>
                <a:ext uri="{FF2B5EF4-FFF2-40B4-BE49-F238E27FC236}">
                  <a16:creationId xmlns:a16="http://schemas.microsoft.com/office/drawing/2014/main" id="{9EF78E36-5811-B4FB-9BEA-2A84F5AA220B}"/>
                </a:ext>
              </a:extLst>
            </p:cNvPr>
            <p:cNvSpPr/>
            <p:nvPr/>
          </p:nvSpPr>
          <p:spPr>
            <a:xfrm>
              <a:off x="6676951" y="2543963"/>
              <a:ext cx="989012" cy="390525"/>
            </a:xfrm>
            <a:custGeom>
              <a:avLst/>
              <a:gdLst/>
              <a:ahLst/>
              <a:cxnLst/>
              <a:rect l="l" t="t" r="r" b="b"/>
              <a:pathLst>
                <a:path w="362" h="143" extrusionOk="0">
                  <a:moveTo>
                    <a:pt x="33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7"/>
                    <a:pt x="11" y="129"/>
                    <a:pt x="25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7" y="133"/>
                    <a:pt x="36" y="138"/>
                    <a:pt x="34" y="142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40" y="143"/>
                    <a:pt x="44" y="142"/>
                    <a:pt x="48" y="139"/>
                  </a:cubicBezTo>
                  <a:cubicBezTo>
                    <a:pt x="51" y="136"/>
                    <a:pt x="54" y="133"/>
                    <a:pt x="55" y="129"/>
                  </a:cubicBezTo>
                  <a:cubicBezTo>
                    <a:pt x="336" y="129"/>
                    <a:pt x="336" y="129"/>
                    <a:pt x="336" y="129"/>
                  </a:cubicBezTo>
                  <a:cubicBezTo>
                    <a:pt x="350" y="129"/>
                    <a:pt x="362" y="117"/>
                    <a:pt x="362" y="103"/>
                  </a:cubicBezTo>
                  <a:cubicBezTo>
                    <a:pt x="362" y="26"/>
                    <a:pt x="362" y="26"/>
                    <a:pt x="362" y="26"/>
                  </a:cubicBezTo>
                  <a:cubicBezTo>
                    <a:pt x="362" y="12"/>
                    <a:pt x="350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889;p45">
              <a:extLst>
                <a:ext uri="{FF2B5EF4-FFF2-40B4-BE49-F238E27FC236}">
                  <a16:creationId xmlns:a16="http://schemas.microsoft.com/office/drawing/2014/main" id="{69404705-A5D0-42CB-9B7E-F08ADC8302B0}"/>
                </a:ext>
              </a:extLst>
            </p:cNvPr>
            <p:cNvSpPr/>
            <p:nvPr/>
          </p:nvSpPr>
          <p:spPr>
            <a:xfrm>
              <a:off x="6953176" y="1934363"/>
              <a:ext cx="1081088" cy="536575"/>
            </a:xfrm>
            <a:custGeom>
              <a:avLst/>
              <a:gdLst/>
              <a:ahLst/>
              <a:cxnLst/>
              <a:rect l="l" t="t" r="r" b="b"/>
              <a:pathLst>
                <a:path w="396" h="196" extrusionOk="0">
                  <a:moveTo>
                    <a:pt x="36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9"/>
                    <a:pt x="13" y="182"/>
                    <a:pt x="28" y="182"/>
                  </a:cubicBezTo>
                  <a:cubicBezTo>
                    <a:pt x="333" y="182"/>
                    <a:pt x="333" y="182"/>
                    <a:pt x="333" y="182"/>
                  </a:cubicBezTo>
                  <a:cubicBezTo>
                    <a:pt x="334" y="186"/>
                    <a:pt x="336" y="189"/>
                    <a:pt x="340" y="192"/>
                  </a:cubicBezTo>
                  <a:cubicBezTo>
                    <a:pt x="343" y="195"/>
                    <a:pt x="348" y="196"/>
                    <a:pt x="353" y="196"/>
                  </a:cubicBezTo>
                  <a:cubicBezTo>
                    <a:pt x="353" y="196"/>
                    <a:pt x="353" y="196"/>
                    <a:pt x="353" y="196"/>
                  </a:cubicBezTo>
                  <a:cubicBezTo>
                    <a:pt x="353" y="195"/>
                    <a:pt x="353" y="195"/>
                    <a:pt x="353" y="195"/>
                  </a:cubicBezTo>
                  <a:cubicBezTo>
                    <a:pt x="351" y="191"/>
                    <a:pt x="351" y="186"/>
                    <a:pt x="351" y="182"/>
                  </a:cubicBezTo>
                  <a:cubicBezTo>
                    <a:pt x="369" y="182"/>
                    <a:pt x="369" y="182"/>
                    <a:pt x="369" y="182"/>
                  </a:cubicBezTo>
                  <a:cubicBezTo>
                    <a:pt x="384" y="182"/>
                    <a:pt x="396" y="169"/>
                    <a:pt x="396" y="154"/>
                  </a:cubicBezTo>
                  <a:cubicBezTo>
                    <a:pt x="396" y="28"/>
                    <a:pt x="396" y="28"/>
                    <a:pt x="396" y="28"/>
                  </a:cubicBezTo>
                  <a:cubicBezTo>
                    <a:pt x="396" y="12"/>
                    <a:pt x="38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890;p45">
              <a:extLst>
                <a:ext uri="{FF2B5EF4-FFF2-40B4-BE49-F238E27FC236}">
                  <a16:creationId xmlns:a16="http://schemas.microsoft.com/office/drawing/2014/main" id="{A936B4BB-A09A-396E-54B0-EAC121AC6B93}"/>
                </a:ext>
              </a:extLst>
            </p:cNvPr>
            <p:cNvSpPr/>
            <p:nvPr/>
          </p:nvSpPr>
          <p:spPr>
            <a:xfrm>
              <a:off x="6953176" y="2999575"/>
              <a:ext cx="1081088" cy="628650"/>
            </a:xfrm>
            <a:custGeom>
              <a:avLst/>
              <a:gdLst/>
              <a:ahLst/>
              <a:cxnLst/>
              <a:rect l="l" t="t" r="r" b="b"/>
              <a:pathLst>
                <a:path w="396" h="230" extrusionOk="0">
                  <a:moveTo>
                    <a:pt x="36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3"/>
                    <a:pt x="13" y="215"/>
                    <a:pt x="28" y="215"/>
                  </a:cubicBezTo>
                  <a:cubicBezTo>
                    <a:pt x="333" y="215"/>
                    <a:pt x="333" y="215"/>
                    <a:pt x="333" y="215"/>
                  </a:cubicBezTo>
                  <a:cubicBezTo>
                    <a:pt x="334" y="219"/>
                    <a:pt x="336" y="223"/>
                    <a:pt x="340" y="225"/>
                  </a:cubicBezTo>
                  <a:cubicBezTo>
                    <a:pt x="343" y="228"/>
                    <a:pt x="348" y="230"/>
                    <a:pt x="353" y="229"/>
                  </a:cubicBezTo>
                  <a:cubicBezTo>
                    <a:pt x="353" y="229"/>
                    <a:pt x="353" y="229"/>
                    <a:pt x="353" y="229"/>
                  </a:cubicBezTo>
                  <a:cubicBezTo>
                    <a:pt x="353" y="228"/>
                    <a:pt x="353" y="228"/>
                    <a:pt x="353" y="228"/>
                  </a:cubicBezTo>
                  <a:cubicBezTo>
                    <a:pt x="351" y="224"/>
                    <a:pt x="351" y="220"/>
                    <a:pt x="351" y="215"/>
                  </a:cubicBezTo>
                  <a:cubicBezTo>
                    <a:pt x="369" y="215"/>
                    <a:pt x="369" y="215"/>
                    <a:pt x="369" y="215"/>
                  </a:cubicBezTo>
                  <a:cubicBezTo>
                    <a:pt x="384" y="215"/>
                    <a:pt x="396" y="203"/>
                    <a:pt x="396" y="188"/>
                  </a:cubicBezTo>
                  <a:cubicBezTo>
                    <a:pt x="396" y="28"/>
                    <a:pt x="396" y="28"/>
                    <a:pt x="396" y="28"/>
                  </a:cubicBezTo>
                  <a:cubicBezTo>
                    <a:pt x="396" y="13"/>
                    <a:pt x="38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891;p45">
              <a:extLst>
                <a:ext uri="{FF2B5EF4-FFF2-40B4-BE49-F238E27FC236}">
                  <a16:creationId xmlns:a16="http://schemas.microsoft.com/office/drawing/2014/main" id="{7AA70BDF-DC80-25C4-3272-CD825F423C90}"/>
                </a:ext>
              </a:extLst>
            </p:cNvPr>
            <p:cNvSpPr/>
            <p:nvPr/>
          </p:nvSpPr>
          <p:spPr>
            <a:xfrm>
              <a:off x="7230988" y="3833013"/>
              <a:ext cx="241200" cy="241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" name="Google Shape;892;p45">
              <a:extLst>
                <a:ext uri="{FF2B5EF4-FFF2-40B4-BE49-F238E27FC236}">
                  <a16:creationId xmlns:a16="http://schemas.microsoft.com/office/drawing/2014/main" id="{05CD6781-5F13-81BA-C49B-FACBC927378A}"/>
                </a:ext>
              </a:extLst>
            </p:cNvPr>
            <p:cNvGrpSpPr/>
            <p:nvPr/>
          </p:nvGrpSpPr>
          <p:grpSpPr>
            <a:xfrm>
              <a:off x="7047276" y="1439200"/>
              <a:ext cx="344488" cy="650875"/>
              <a:chOff x="6368201" y="1364450"/>
              <a:chExt cx="344488" cy="650875"/>
            </a:xfrm>
          </p:grpSpPr>
          <p:sp>
            <p:nvSpPr>
              <p:cNvPr id="60" name="Google Shape;893;p45">
                <a:extLst>
                  <a:ext uri="{FF2B5EF4-FFF2-40B4-BE49-F238E27FC236}">
                    <a16:creationId xmlns:a16="http://schemas.microsoft.com/office/drawing/2014/main" id="{79C6638B-D6B8-FE39-F3EA-A31A8B038E6E}"/>
                  </a:ext>
                </a:extLst>
              </p:cNvPr>
              <p:cNvSpPr/>
              <p:nvPr/>
            </p:nvSpPr>
            <p:spPr>
              <a:xfrm>
                <a:off x="6368201" y="1572413"/>
                <a:ext cx="158750" cy="147637"/>
              </a:xfrm>
              <a:custGeom>
                <a:avLst/>
                <a:gdLst/>
                <a:ahLst/>
                <a:cxnLst/>
                <a:rect l="l" t="t" r="r" b="b"/>
                <a:pathLst>
                  <a:path w="58" h="54" extrusionOk="0">
                    <a:moveTo>
                      <a:pt x="46" y="54"/>
                    </a:moveTo>
                    <a:cubicBezTo>
                      <a:pt x="49" y="48"/>
                      <a:pt x="52" y="40"/>
                      <a:pt x="55" y="33"/>
                    </a:cubicBezTo>
                    <a:cubicBezTo>
                      <a:pt x="56" y="28"/>
                      <a:pt x="58" y="24"/>
                      <a:pt x="57" y="19"/>
                    </a:cubicBezTo>
                    <a:cubicBezTo>
                      <a:pt x="57" y="14"/>
                      <a:pt x="56" y="9"/>
                      <a:pt x="52" y="5"/>
                    </a:cubicBezTo>
                    <a:cubicBezTo>
                      <a:pt x="48" y="1"/>
                      <a:pt x="42" y="0"/>
                      <a:pt x="36" y="2"/>
                    </a:cubicBezTo>
                    <a:cubicBezTo>
                      <a:pt x="31" y="4"/>
                      <a:pt x="27" y="9"/>
                      <a:pt x="27" y="15"/>
                    </a:cubicBezTo>
                    <a:cubicBezTo>
                      <a:pt x="20" y="11"/>
                      <a:pt x="12" y="12"/>
                      <a:pt x="6" y="18"/>
                    </a:cubicBezTo>
                    <a:cubicBezTo>
                      <a:pt x="1" y="23"/>
                      <a:pt x="0" y="32"/>
                      <a:pt x="4" y="38"/>
                    </a:cubicBezTo>
                    <a:cubicBezTo>
                      <a:pt x="7" y="44"/>
                      <a:pt x="14" y="47"/>
                      <a:pt x="20" y="49"/>
                    </a:cubicBezTo>
                    <a:cubicBezTo>
                      <a:pt x="29" y="52"/>
                      <a:pt x="36" y="54"/>
                      <a:pt x="46" y="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894;p45">
                <a:extLst>
                  <a:ext uri="{FF2B5EF4-FFF2-40B4-BE49-F238E27FC236}">
                    <a16:creationId xmlns:a16="http://schemas.microsoft.com/office/drawing/2014/main" id="{E06CB39B-25ED-DB54-3767-B4BCAAE21DA0}"/>
                  </a:ext>
                </a:extLst>
              </p:cNvPr>
              <p:cNvSpPr/>
              <p:nvPr/>
            </p:nvSpPr>
            <p:spPr>
              <a:xfrm>
                <a:off x="6603151" y="1364450"/>
                <a:ext cx="109538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6" extrusionOk="0">
                    <a:moveTo>
                      <a:pt x="16" y="36"/>
                    </a:moveTo>
                    <a:cubicBezTo>
                      <a:pt x="21" y="34"/>
                      <a:pt x="25" y="32"/>
                      <a:pt x="30" y="29"/>
                    </a:cubicBezTo>
                    <a:cubicBezTo>
                      <a:pt x="32" y="27"/>
                      <a:pt x="35" y="25"/>
                      <a:pt x="37" y="22"/>
                    </a:cubicBezTo>
                    <a:cubicBezTo>
                      <a:pt x="39" y="20"/>
                      <a:pt x="40" y="16"/>
                      <a:pt x="40" y="13"/>
                    </a:cubicBezTo>
                    <a:cubicBezTo>
                      <a:pt x="39" y="9"/>
                      <a:pt x="36" y="6"/>
                      <a:pt x="33" y="5"/>
                    </a:cubicBezTo>
                    <a:cubicBezTo>
                      <a:pt x="29" y="3"/>
                      <a:pt x="24" y="5"/>
                      <a:pt x="22" y="8"/>
                    </a:cubicBezTo>
                    <a:cubicBezTo>
                      <a:pt x="20" y="3"/>
                      <a:pt x="15" y="0"/>
                      <a:pt x="10" y="1"/>
                    </a:cubicBezTo>
                    <a:cubicBezTo>
                      <a:pt x="5" y="1"/>
                      <a:pt x="1" y="6"/>
                      <a:pt x="0" y="11"/>
                    </a:cubicBezTo>
                    <a:cubicBezTo>
                      <a:pt x="0" y="15"/>
                      <a:pt x="2" y="19"/>
                      <a:pt x="4" y="23"/>
                    </a:cubicBezTo>
                    <a:cubicBezTo>
                      <a:pt x="8" y="28"/>
                      <a:pt x="11" y="32"/>
                      <a:pt x="16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895;p45">
                <a:extLst>
                  <a:ext uri="{FF2B5EF4-FFF2-40B4-BE49-F238E27FC236}">
                    <a16:creationId xmlns:a16="http://schemas.microsoft.com/office/drawing/2014/main" id="{A053D241-F341-29AA-EA1F-71D92435A257}"/>
                  </a:ext>
                </a:extLst>
              </p:cNvPr>
              <p:cNvSpPr/>
              <p:nvPr/>
            </p:nvSpPr>
            <p:spPr>
              <a:xfrm>
                <a:off x="6480913" y="1840700"/>
                <a:ext cx="201612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64" extrusionOk="0">
                    <a:moveTo>
                      <a:pt x="40" y="64"/>
                    </a:moveTo>
                    <a:cubicBezTo>
                      <a:pt x="48" y="58"/>
                      <a:pt x="55" y="51"/>
                      <a:pt x="61" y="44"/>
                    </a:cubicBezTo>
                    <a:cubicBezTo>
                      <a:pt x="65" y="40"/>
                      <a:pt x="69" y="35"/>
                      <a:pt x="71" y="29"/>
                    </a:cubicBezTo>
                    <a:cubicBezTo>
                      <a:pt x="73" y="24"/>
                      <a:pt x="74" y="17"/>
                      <a:pt x="71" y="12"/>
                    </a:cubicBezTo>
                    <a:cubicBezTo>
                      <a:pt x="69" y="5"/>
                      <a:pt x="62" y="1"/>
                      <a:pt x="55" y="0"/>
                    </a:cubicBezTo>
                    <a:cubicBezTo>
                      <a:pt x="48" y="0"/>
                      <a:pt x="41" y="4"/>
                      <a:pt x="38" y="11"/>
                    </a:cubicBezTo>
                    <a:cubicBezTo>
                      <a:pt x="32" y="3"/>
                      <a:pt x="22" y="0"/>
                      <a:pt x="14" y="4"/>
                    </a:cubicBezTo>
                    <a:cubicBezTo>
                      <a:pt x="5" y="7"/>
                      <a:pt x="0" y="17"/>
                      <a:pt x="1" y="26"/>
                    </a:cubicBezTo>
                    <a:cubicBezTo>
                      <a:pt x="2" y="34"/>
                      <a:pt x="8" y="40"/>
                      <a:pt x="14" y="46"/>
                    </a:cubicBezTo>
                    <a:cubicBezTo>
                      <a:pt x="22" y="53"/>
                      <a:pt x="30" y="59"/>
                      <a:pt x="40" y="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" name="Google Shape;899;p45">
            <a:extLst>
              <a:ext uri="{FF2B5EF4-FFF2-40B4-BE49-F238E27FC236}">
                <a16:creationId xmlns:a16="http://schemas.microsoft.com/office/drawing/2014/main" id="{A7CEF793-4989-B891-3B93-58763969F124}"/>
              </a:ext>
            </a:extLst>
          </p:cNvPr>
          <p:cNvGrpSpPr/>
          <p:nvPr/>
        </p:nvGrpSpPr>
        <p:grpSpPr>
          <a:xfrm>
            <a:off x="2126823" y="802982"/>
            <a:ext cx="1951357" cy="1142757"/>
            <a:chOff x="7971404" y="358828"/>
            <a:chExt cx="2925573" cy="1713279"/>
          </a:xfrm>
        </p:grpSpPr>
        <p:sp>
          <p:nvSpPr>
            <p:cNvPr id="1152" name="Google Shape;900;p45">
              <a:extLst>
                <a:ext uri="{FF2B5EF4-FFF2-40B4-BE49-F238E27FC236}">
                  <a16:creationId xmlns:a16="http://schemas.microsoft.com/office/drawing/2014/main" id="{E4C8FB32-AA1B-A355-91DA-D5A90E74C730}"/>
                </a:ext>
              </a:extLst>
            </p:cNvPr>
            <p:cNvSpPr/>
            <p:nvPr/>
          </p:nvSpPr>
          <p:spPr>
            <a:xfrm>
              <a:off x="8218245" y="986884"/>
              <a:ext cx="557947" cy="484918"/>
            </a:xfrm>
            <a:custGeom>
              <a:avLst/>
              <a:gdLst/>
              <a:ahLst/>
              <a:cxnLst/>
              <a:rect l="l" t="t" r="r" b="b"/>
              <a:pathLst>
                <a:path w="408" h="355" extrusionOk="0">
                  <a:moveTo>
                    <a:pt x="408" y="98"/>
                  </a:moveTo>
                  <a:cubicBezTo>
                    <a:pt x="408" y="99"/>
                    <a:pt x="407" y="99"/>
                    <a:pt x="407" y="100"/>
                  </a:cubicBezTo>
                  <a:cubicBezTo>
                    <a:pt x="375" y="150"/>
                    <a:pt x="338" y="199"/>
                    <a:pt x="295" y="240"/>
                  </a:cubicBezTo>
                  <a:cubicBezTo>
                    <a:pt x="276" y="258"/>
                    <a:pt x="183" y="299"/>
                    <a:pt x="158" y="310"/>
                  </a:cubicBezTo>
                  <a:cubicBezTo>
                    <a:pt x="130" y="322"/>
                    <a:pt x="70" y="345"/>
                    <a:pt x="41" y="355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30" y="240"/>
                    <a:pt x="109" y="175"/>
                    <a:pt x="141" y="150"/>
                  </a:cubicBezTo>
                  <a:cubicBezTo>
                    <a:pt x="154" y="140"/>
                    <a:pt x="170" y="132"/>
                    <a:pt x="180" y="120"/>
                  </a:cubicBezTo>
                  <a:cubicBezTo>
                    <a:pt x="190" y="108"/>
                    <a:pt x="198" y="94"/>
                    <a:pt x="207" y="81"/>
                  </a:cubicBezTo>
                  <a:cubicBezTo>
                    <a:pt x="225" y="54"/>
                    <a:pt x="244" y="26"/>
                    <a:pt x="265" y="0"/>
                  </a:cubicBezTo>
                  <a:lnTo>
                    <a:pt x="408" y="98"/>
                  </a:lnTo>
                  <a:close/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901;p45">
              <a:extLst>
                <a:ext uri="{FF2B5EF4-FFF2-40B4-BE49-F238E27FC236}">
                  <a16:creationId xmlns:a16="http://schemas.microsoft.com/office/drawing/2014/main" id="{346C498F-6A87-5B4C-EB63-E58B5DA75AA0}"/>
                </a:ext>
              </a:extLst>
            </p:cNvPr>
            <p:cNvSpPr/>
            <p:nvPr/>
          </p:nvSpPr>
          <p:spPr>
            <a:xfrm>
              <a:off x="7971404" y="1353493"/>
              <a:ext cx="321331" cy="261447"/>
            </a:xfrm>
            <a:custGeom>
              <a:avLst/>
              <a:gdLst/>
              <a:ahLst/>
              <a:cxnLst/>
              <a:rect l="l" t="t" r="r" b="b"/>
              <a:pathLst>
                <a:path w="235" h="191" extrusionOk="0">
                  <a:moveTo>
                    <a:pt x="229" y="80"/>
                  </a:moveTo>
                  <a:cubicBezTo>
                    <a:pt x="229" y="80"/>
                    <a:pt x="235" y="57"/>
                    <a:pt x="226" y="39"/>
                  </a:cubicBezTo>
                  <a:cubicBezTo>
                    <a:pt x="213" y="12"/>
                    <a:pt x="180" y="0"/>
                    <a:pt x="180" y="0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96" y="26"/>
                    <a:pt x="95" y="27"/>
                    <a:pt x="92" y="27"/>
                  </a:cubicBezTo>
                  <a:cubicBezTo>
                    <a:pt x="60" y="35"/>
                    <a:pt x="26" y="56"/>
                    <a:pt x="7" y="70"/>
                  </a:cubicBezTo>
                  <a:cubicBezTo>
                    <a:pt x="0" y="75"/>
                    <a:pt x="2" y="85"/>
                    <a:pt x="11" y="91"/>
                  </a:cubicBezTo>
                  <a:cubicBezTo>
                    <a:pt x="19" y="96"/>
                    <a:pt x="28" y="95"/>
                    <a:pt x="34" y="91"/>
                  </a:cubicBezTo>
                  <a:cubicBezTo>
                    <a:pt x="45" y="83"/>
                    <a:pt x="59" y="74"/>
                    <a:pt x="77" y="66"/>
                  </a:cubicBezTo>
                  <a:cubicBezTo>
                    <a:pt x="30" y="95"/>
                    <a:pt x="10" y="128"/>
                    <a:pt x="9" y="130"/>
                  </a:cubicBezTo>
                  <a:cubicBezTo>
                    <a:pt x="5" y="137"/>
                    <a:pt x="9" y="145"/>
                    <a:pt x="18" y="149"/>
                  </a:cubicBezTo>
                  <a:cubicBezTo>
                    <a:pt x="27" y="153"/>
                    <a:pt x="38" y="151"/>
                    <a:pt x="41" y="145"/>
                  </a:cubicBezTo>
                  <a:cubicBezTo>
                    <a:pt x="42" y="144"/>
                    <a:pt x="58" y="117"/>
                    <a:pt x="96" y="92"/>
                  </a:cubicBezTo>
                  <a:cubicBezTo>
                    <a:pt x="56" y="127"/>
                    <a:pt x="43" y="163"/>
                    <a:pt x="42" y="165"/>
                  </a:cubicBezTo>
                  <a:cubicBezTo>
                    <a:pt x="40" y="172"/>
                    <a:pt x="46" y="180"/>
                    <a:pt x="55" y="183"/>
                  </a:cubicBezTo>
                  <a:cubicBezTo>
                    <a:pt x="65" y="186"/>
                    <a:pt x="74" y="183"/>
                    <a:pt x="77" y="176"/>
                  </a:cubicBezTo>
                  <a:cubicBezTo>
                    <a:pt x="77" y="175"/>
                    <a:pt x="88" y="146"/>
                    <a:pt x="120" y="116"/>
                  </a:cubicBezTo>
                  <a:cubicBezTo>
                    <a:pt x="104" y="135"/>
                    <a:pt x="94" y="155"/>
                    <a:pt x="89" y="170"/>
                  </a:cubicBezTo>
                  <a:cubicBezTo>
                    <a:pt x="86" y="178"/>
                    <a:pt x="93" y="187"/>
                    <a:pt x="104" y="189"/>
                  </a:cubicBezTo>
                  <a:cubicBezTo>
                    <a:pt x="113" y="191"/>
                    <a:pt x="120" y="187"/>
                    <a:pt x="123" y="181"/>
                  </a:cubicBezTo>
                  <a:cubicBezTo>
                    <a:pt x="130" y="161"/>
                    <a:pt x="145" y="135"/>
                    <a:pt x="171" y="111"/>
                  </a:cubicBezTo>
                  <a:cubicBezTo>
                    <a:pt x="171" y="111"/>
                    <a:pt x="197" y="109"/>
                    <a:pt x="211" y="101"/>
                  </a:cubicBezTo>
                  <a:cubicBezTo>
                    <a:pt x="225" y="93"/>
                    <a:pt x="229" y="80"/>
                    <a:pt x="229" y="80"/>
                  </a:cubicBezTo>
                  <a:close/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902;p45">
              <a:extLst>
                <a:ext uri="{FF2B5EF4-FFF2-40B4-BE49-F238E27FC236}">
                  <a16:creationId xmlns:a16="http://schemas.microsoft.com/office/drawing/2014/main" id="{9F9A73C2-6240-8FEB-1EEF-5767EB3C8912}"/>
                </a:ext>
              </a:extLst>
            </p:cNvPr>
            <p:cNvSpPr/>
            <p:nvPr/>
          </p:nvSpPr>
          <p:spPr>
            <a:xfrm>
              <a:off x="9561993" y="591062"/>
              <a:ext cx="319870" cy="245380"/>
            </a:xfrm>
            <a:custGeom>
              <a:avLst/>
              <a:gdLst/>
              <a:ahLst/>
              <a:cxnLst/>
              <a:rect l="l" t="t" r="r" b="b"/>
              <a:pathLst>
                <a:path w="234" h="179" extrusionOk="0">
                  <a:moveTo>
                    <a:pt x="38" y="173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75" y="42"/>
                    <a:pt x="77" y="42"/>
                    <a:pt x="79" y="40"/>
                  </a:cubicBezTo>
                  <a:cubicBezTo>
                    <a:pt x="106" y="21"/>
                    <a:pt x="145" y="8"/>
                    <a:pt x="168" y="2"/>
                  </a:cubicBezTo>
                  <a:cubicBezTo>
                    <a:pt x="177" y="0"/>
                    <a:pt x="184" y="6"/>
                    <a:pt x="183" y="17"/>
                  </a:cubicBezTo>
                  <a:cubicBezTo>
                    <a:pt x="182" y="25"/>
                    <a:pt x="176" y="32"/>
                    <a:pt x="168" y="34"/>
                  </a:cubicBezTo>
                  <a:cubicBezTo>
                    <a:pt x="155" y="37"/>
                    <a:pt x="139" y="43"/>
                    <a:pt x="121" y="51"/>
                  </a:cubicBezTo>
                  <a:cubicBezTo>
                    <a:pt x="175" y="33"/>
                    <a:pt x="214" y="37"/>
                    <a:pt x="217" y="37"/>
                  </a:cubicBezTo>
                  <a:cubicBezTo>
                    <a:pt x="224" y="38"/>
                    <a:pt x="229" y="46"/>
                    <a:pt x="226" y="54"/>
                  </a:cubicBezTo>
                  <a:cubicBezTo>
                    <a:pt x="224" y="63"/>
                    <a:pt x="216" y="70"/>
                    <a:pt x="208" y="69"/>
                  </a:cubicBezTo>
                  <a:cubicBezTo>
                    <a:pt x="208" y="69"/>
                    <a:pt x="175" y="66"/>
                    <a:pt x="130" y="80"/>
                  </a:cubicBezTo>
                  <a:cubicBezTo>
                    <a:pt x="184" y="70"/>
                    <a:pt x="222" y="80"/>
                    <a:pt x="224" y="81"/>
                  </a:cubicBezTo>
                  <a:cubicBezTo>
                    <a:pt x="231" y="83"/>
                    <a:pt x="234" y="92"/>
                    <a:pt x="231" y="101"/>
                  </a:cubicBezTo>
                  <a:cubicBezTo>
                    <a:pt x="227" y="109"/>
                    <a:pt x="219" y="115"/>
                    <a:pt x="211" y="112"/>
                  </a:cubicBezTo>
                  <a:cubicBezTo>
                    <a:pt x="211" y="112"/>
                    <a:pt x="179" y="104"/>
                    <a:pt x="134" y="111"/>
                  </a:cubicBezTo>
                  <a:cubicBezTo>
                    <a:pt x="160" y="110"/>
                    <a:pt x="182" y="114"/>
                    <a:pt x="199" y="118"/>
                  </a:cubicBezTo>
                  <a:cubicBezTo>
                    <a:pt x="207" y="120"/>
                    <a:pt x="210" y="131"/>
                    <a:pt x="205" y="140"/>
                  </a:cubicBezTo>
                  <a:cubicBezTo>
                    <a:pt x="201" y="148"/>
                    <a:pt x="193" y="151"/>
                    <a:pt x="186" y="150"/>
                  </a:cubicBezTo>
                  <a:cubicBezTo>
                    <a:pt x="165" y="144"/>
                    <a:pt x="134" y="140"/>
                    <a:pt x="98" y="146"/>
                  </a:cubicBezTo>
                  <a:cubicBezTo>
                    <a:pt x="98" y="146"/>
                    <a:pt x="86" y="159"/>
                    <a:pt x="67" y="171"/>
                  </a:cubicBezTo>
                  <a:cubicBezTo>
                    <a:pt x="55" y="179"/>
                    <a:pt x="38" y="173"/>
                    <a:pt x="38" y="173"/>
                  </a:cubicBezTo>
                  <a:close/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903;p45">
              <a:extLst>
                <a:ext uri="{FF2B5EF4-FFF2-40B4-BE49-F238E27FC236}">
                  <a16:creationId xmlns:a16="http://schemas.microsoft.com/office/drawing/2014/main" id="{0B566F1D-F326-7F69-3E1F-7A49E972919F}"/>
                </a:ext>
              </a:extLst>
            </p:cNvPr>
            <p:cNvSpPr/>
            <p:nvPr/>
          </p:nvSpPr>
          <p:spPr>
            <a:xfrm>
              <a:off x="8992361" y="742964"/>
              <a:ext cx="309647" cy="229314"/>
            </a:xfrm>
            <a:custGeom>
              <a:avLst/>
              <a:gdLst/>
              <a:ahLst/>
              <a:cxnLst/>
              <a:rect l="l" t="t" r="r" b="b"/>
              <a:pathLst>
                <a:path w="226" h="168" extrusionOk="0">
                  <a:moveTo>
                    <a:pt x="206" y="167"/>
                  </a:moveTo>
                  <a:cubicBezTo>
                    <a:pt x="174" y="168"/>
                    <a:pt x="142" y="167"/>
                    <a:pt x="11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7" y="0"/>
                    <a:pt x="92" y="1"/>
                    <a:pt x="143" y="4"/>
                  </a:cubicBezTo>
                  <a:cubicBezTo>
                    <a:pt x="167" y="12"/>
                    <a:pt x="190" y="30"/>
                    <a:pt x="205" y="60"/>
                  </a:cubicBezTo>
                  <a:cubicBezTo>
                    <a:pt x="226" y="100"/>
                    <a:pt x="221" y="153"/>
                    <a:pt x="206" y="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904;p45">
              <a:extLst>
                <a:ext uri="{FF2B5EF4-FFF2-40B4-BE49-F238E27FC236}">
                  <a16:creationId xmlns:a16="http://schemas.microsoft.com/office/drawing/2014/main" id="{602CB689-3CFE-8544-6AC9-37A4B7E3153F}"/>
                </a:ext>
              </a:extLst>
            </p:cNvPr>
            <p:cNvSpPr/>
            <p:nvPr/>
          </p:nvSpPr>
          <p:spPr>
            <a:xfrm>
              <a:off x="9188080" y="713752"/>
              <a:ext cx="425034" cy="258526"/>
            </a:xfrm>
            <a:custGeom>
              <a:avLst/>
              <a:gdLst/>
              <a:ahLst/>
              <a:cxnLst/>
              <a:rect l="l" t="t" r="r" b="b"/>
              <a:pathLst>
                <a:path w="311" h="189" extrusionOk="0">
                  <a:moveTo>
                    <a:pt x="311" y="84"/>
                  </a:moveTo>
                  <a:cubicBezTo>
                    <a:pt x="266" y="117"/>
                    <a:pt x="142" y="176"/>
                    <a:pt x="142" y="176"/>
                  </a:cubicBezTo>
                  <a:cubicBezTo>
                    <a:pt x="121" y="187"/>
                    <a:pt x="97" y="188"/>
                    <a:pt x="74" y="189"/>
                  </a:cubicBezTo>
                  <a:cubicBezTo>
                    <a:pt x="70" y="189"/>
                    <a:pt x="66" y="189"/>
                    <a:pt x="63" y="189"/>
                  </a:cubicBezTo>
                  <a:cubicBezTo>
                    <a:pt x="78" y="175"/>
                    <a:pt x="83" y="122"/>
                    <a:pt x="62" y="82"/>
                  </a:cubicBezTo>
                  <a:cubicBezTo>
                    <a:pt x="47" y="52"/>
                    <a:pt x="24" y="34"/>
                    <a:pt x="0" y="26"/>
                  </a:cubicBezTo>
                  <a:cubicBezTo>
                    <a:pt x="31" y="27"/>
                    <a:pt x="60" y="30"/>
                    <a:pt x="81" y="32"/>
                  </a:cubicBezTo>
                  <a:cubicBezTo>
                    <a:pt x="90" y="33"/>
                    <a:pt x="107" y="35"/>
                    <a:pt x="107" y="35"/>
                  </a:cubicBezTo>
                  <a:cubicBezTo>
                    <a:pt x="107" y="35"/>
                    <a:pt x="211" y="7"/>
                    <a:pt x="273" y="0"/>
                  </a:cubicBezTo>
                  <a:lnTo>
                    <a:pt x="311" y="84"/>
                  </a:lnTo>
                  <a:close/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905;p45">
              <a:extLst>
                <a:ext uri="{FF2B5EF4-FFF2-40B4-BE49-F238E27FC236}">
                  <a16:creationId xmlns:a16="http://schemas.microsoft.com/office/drawing/2014/main" id="{112D5DD7-BA47-0B81-25D6-E965C9C55F10}"/>
                </a:ext>
              </a:extLst>
            </p:cNvPr>
            <p:cNvSpPr/>
            <p:nvPr/>
          </p:nvSpPr>
          <p:spPr>
            <a:xfrm>
              <a:off x="8692939" y="677237"/>
              <a:ext cx="192799" cy="188417"/>
            </a:xfrm>
            <a:custGeom>
              <a:avLst/>
              <a:gdLst/>
              <a:ahLst/>
              <a:cxnLst/>
              <a:rect l="l" t="t" r="r" b="b"/>
              <a:pathLst>
                <a:path w="132" h="129" extrusionOk="0">
                  <a:moveTo>
                    <a:pt x="132" y="78"/>
                  </a:moveTo>
                  <a:lnTo>
                    <a:pt x="75" y="0"/>
                  </a:lnTo>
                  <a:lnTo>
                    <a:pt x="0" y="49"/>
                  </a:lnTo>
                  <a:lnTo>
                    <a:pt x="53" y="129"/>
                  </a:lnTo>
                  <a:lnTo>
                    <a:pt x="132" y="78"/>
                  </a:lnTo>
                  <a:close/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906;p45">
              <a:extLst>
                <a:ext uri="{FF2B5EF4-FFF2-40B4-BE49-F238E27FC236}">
                  <a16:creationId xmlns:a16="http://schemas.microsoft.com/office/drawing/2014/main" id="{B5A22D43-C43A-F489-44E6-53A8485A4B4A}"/>
                </a:ext>
              </a:extLst>
            </p:cNvPr>
            <p:cNvSpPr/>
            <p:nvPr/>
          </p:nvSpPr>
          <p:spPr>
            <a:xfrm>
              <a:off x="8526431" y="424554"/>
              <a:ext cx="322791" cy="419191"/>
            </a:xfrm>
            <a:custGeom>
              <a:avLst/>
              <a:gdLst/>
              <a:ahLst/>
              <a:cxnLst/>
              <a:rect l="l" t="t" r="r" b="b"/>
              <a:pathLst>
                <a:path w="236" h="306" extrusionOk="0">
                  <a:moveTo>
                    <a:pt x="231" y="160"/>
                  </a:moveTo>
                  <a:cubicBezTo>
                    <a:pt x="228" y="102"/>
                    <a:pt x="228" y="102"/>
                    <a:pt x="228" y="102"/>
                  </a:cubicBezTo>
                  <a:cubicBezTo>
                    <a:pt x="224" y="44"/>
                    <a:pt x="174" y="0"/>
                    <a:pt x="115" y="3"/>
                  </a:cubicBezTo>
                  <a:cubicBezTo>
                    <a:pt x="80" y="6"/>
                    <a:pt x="51" y="25"/>
                    <a:pt x="33" y="52"/>
                  </a:cubicBezTo>
                  <a:cubicBezTo>
                    <a:pt x="23" y="68"/>
                    <a:pt x="17" y="87"/>
                    <a:pt x="16" y="107"/>
                  </a:cubicBezTo>
                  <a:cubicBezTo>
                    <a:pt x="16" y="110"/>
                    <a:pt x="16" y="113"/>
                    <a:pt x="16" y="116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7" y="157"/>
                    <a:pt x="11" y="174"/>
                    <a:pt x="0" y="184"/>
                  </a:cubicBezTo>
                  <a:cubicBezTo>
                    <a:pt x="21" y="194"/>
                    <a:pt x="21" y="194"/>
                    <a:pt x="21" y="194"/>
                  </a:cubicBezTo>
                  <a:cubicBezTo>
                    <a:pt x="23" y="227"/>
                    <a:pt x="23" y="227"/>
                    <a:pt x="23" y="227"/>
                  </a:cubicBezTo>
                  <a:cubicBezTo>
                    <a:pt x="26" y="270"/>
                    <a:pt x="57" y="306"/>
                    <a:pt x="100" y="299"/>
                  </a:cubicBezTo>
                  <a:cubicBezTo>
                    <a:pt x="171" y="288"/>
                    <a:pt x="236" y="233"/>
                    <a:pt x="231" y="160"/>
                  </a:cubicBezTo>
                  <a:close/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907;p45">
              <a:extLst>
                <a:ext uri="{FF2B5EF4-FFF2-40B4-BE49-F238E27FC236}">
                  <a16:creationId xmlns:a16="http://schemas.microsoft.com/office/drawing/2014/main" id="{B6484E56-69D1-A213-A890-6EC83DA44845}"/>
                </a:ext>
              </a:extLst>
            </p:cNvPr>
            <p:cNvSpPr/>
            <p:nvPr/>
          </p:nvSpPr>
          <p:spPr>
            <a:xfrm>
              <a:off x="8498679" y="358828"/>
              <a:ext cx="363688" cy="400203"/>
            </a:xfrm>
            <a:custGeom>
              <a:avLst/>
              <a:gdLst/>
              <a:ahLst/>
              <a:cxnLst/>
              <a:rect l="l" t="t" r="r" b="b"/>
              <a:pathLst>
                <a:path w="266" h="293" extrusionOk="0">
                  <a:moveTo>
                    <a:pt x="238" y="79"/>
                  </a:moveTo>
                  <a:cubicBezTo>
                    <a:pt x="209" y="48"/>
                    <a:pt x="174" y="39"/>
                    <a:pt x="142" y="41"/>
                  </a:cubicBezTo>
                  <a:cubicBezTo>
                    <a:pt x="121" y="42"/>
                    <a:pt x="96" y="48"/>
                    <a:pt x="78" y="55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51" y="29"/>
                    <a:pt x="43" y="6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0" y="93"/>
                    <a:pt x="49" y="108"/>
                  </a:cubicBezTo>
                  <a:cubicBezTo>
                    <a:pt x="72" y="104"/>
                    <a:pt x="102" y="110"/>
                    <a:pt x="102" y="110"/>
                  </a:cubicBezTo>
                  <a:cubicBezTo>
                    <a:pt x="102" y="110"/>
                    <a:pt x="95" y="161"/>
                    <a:pt x="112" y="175"/>
                  </a:cubicBezTo>
                  <a:cubicBezTo>
                    <a:pt x="122" y="184"/>
                    <a:pt x="137" y="188"/>
                    <a:pt x="137" y="188"/>
                  </a:cubicBezTo>
                  <a:cubicBezTo>
                    <a:pt x="137" y="188"/>
                    <a:pt x="133" y="247"/>
                    <a:pt x="195" y="290"/>
                  </a:cubicBezTo>
                  <a:cubicBezTo>
                    <a:pt x="204" y="276"/>
                    <a:pt x="204" y="276"/>
                    <a:pt x="204" y="276"/>
                  </a:cubicBezTo>
                  <a:cubicBezTo>
                    <a:pt x="221" y="293"/>
                    <a:pt x="221" y="293"/>
                    <a:pt x="221" y="293"/>
                  </a:cubicBezTo>
                  <a:cubicBezTo>
                    <a:pt x="227" y="276"/>
                    <a:pt x="227" y="276"/>
                    <a:pt x="227" y="276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44" y="270"/>
                    <a:pt x="252" y="244"/>
                    <a:pt x="256" y="216"/>
                  </a:cubicBezTo>
                  <a:cubicBezTo>
                    <a:pt x="264" y="167"/>
                    <a:pt x="266" y="109"/>
                    <a:pt x="238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908;p45">
              <a:extLst>
                <a:ext uri="{FF2B5EF4-FFF2-40B4-BE49-F238E27FC236}">
                  <a16:creationId xmlns:a16="http://schemas.microsoft.com/office/drawing/2014/main" id="{D4E59A15-7196-EF83-F951-CB69374ACB87}"/>
                </a:ext>
              </a:extLst>
            </p:cNvPr>
            <p:cNvSpPr/>
            <p:nvPr/>
          </p:nvSpPr>
          <p:spPr>
            <a:xfrm>
              <a:off x="8549800" y="532638"/>
              <a:ext cx="74490" cy="116848"/>
            </a:xfrm>
            <a:custGeom>
              <a:avLst/>
              <a:gdLst/>
              <a:ahLst/>
              <a:cxnLst/>
              <a:rect l="l" t="t" r="r" b="b"/>
              <a:pathLst>
                <a:path w="54" h="85" extrusionOk="0">
                  <a:moveTo>
                    <a:pt x="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46" y="1"/>
                    <a:pt x="54" y="11"/>
                    <a:pt x="54" y="24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75"/>
                    <a:pt x="45" y="85"/>
                    <a:pt x="34" y="85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909;p45">
              <a:extLst>
                <a:ext uri="{FF2B5EF4-FFF2-40B4-BE49-F238E27FC236}">
                  <a16:creationId xmlns:a16="http://schemas.microsoft.com/office/drawing/2014/main" id="{C646E58C-7F41-0813-7F87-A56850E2AD87}"/>
                </a:ext>
              </a:extLst>
            </p:cNvPr>
            <p:cNvSpPr/>
            <p:nvPr/>
          </p:nvSpPr>
          <p:spPr>
            <a:xfrm>
              <a:off x="8511825" y="532638"/>
              <a:ext cx="77412" cy="116848"/>
            </a:xfrm>
            <a:custGeom>
              <a:avLst/>
              <a:gdLst/>
              <a:ahLst/>
              <a:cxnLst/>
              <a:rect l="l" t="t" r="r" b="b"/>
              <a:pathLst>
                <a:path w="57" h="85" extrusionOk="0">
                  <a:moveTo>
                    <a:pt x="57" y="23"/>
                  </a:moveTo>
                  <a:cubicBezTo>
                    <a:pt x="56" y="62"/>
                    <a:pt x="56" y="62"/>
                    <a:pt x="56" y="62"/>
                  </a:cubicBezTo>
                  <a:cubicBezTo>
                    <a:pt x="56" y="74"/>
                    <a:pt x="47" y="85"/>
                    <a:pt x="37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9" y="84"/>
                    <a:pt x="0" y="74"/>
                    <a:pt x="1" y="6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10"/>
                    <a:pt x="10" y="0"/>
                    <a:pt x="2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9" y="0"/>
                    <a:pt x="57" y="11"/>
                    <a:pt x="57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910;p45">
              <a:extLst>
                <a:ext uri="{FF2B5EF4-FFF2-40B4-BE49-F238E27FC236}">
                  <a16:creationId xmlns:a16="http://schemas.microsoft.com/office/drawing/2014/main" id="{6469C859-5D28-9BA6-1267-DD05108A82FB}"/>
                </a:ext>
              </a:extLst>
            </p:cNvPr>
            <p:cNvSpPr/>
            <p:nvPr/>
          </p:nvSpPr>
          <p:spPr>
            <a:xfrm>
              <a:off x="8606763" y="563311"/>
              <a:ext cx="8764" cy="40897"/>
            </a:xfrm>
            <a:custGeom>
              <a:avLst/>
              <a:gdLst/>
              <a:ahLst/>
              <a:cxnLst/>
              <a:rect l="l" t="t" r="r" b="b"/>
              <a:pathLst>
                <a:path w="6" h="30" extrusionOk="0"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9"/>
                    <a:pt x="4" y="30"/>
                    <a:pt x="3" y="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911;p45">
              <a:extLst>
                <a:ext uri="{FF2B5EF4-FFF2-40B4-BE49-F238E27FC236}">
                  <a16:creationId xmlns:a16="http://schemas.microsoft.com/office/drawing/2014/main" id="{DF909959-411F-52DE-2695-DCC0B2B64288}"/>
                </a:ext>
              </a:extLst>
            </p:cNvPr>
            <p:cNvSpPr/>
            <p:nvPr/>
          </p:nvSpPr>
          <p:spPr>
            <a:xfrm>
              <a:off x="8611145" y="545784"/>
              <a:ext cx="245380" cy="68648"/>
            </a:xfrm>
            <a:custGeom>
              <a:avLst/>
              <a:gdLst/>
              <a:ahLst/>
              <a:cxnLst/>
              <a:rect l="l" t="t" r="r" b="b"/>
              <a:pathLst>
                <a:path w="179" h="50" extrusionOk="0">
                  <a:moveTo>
                    <a:pt x="179" y="24"/>
                  </a:moveTo>
                  <a:cubicBezTo>
                    <a:pt x="167" y="27"/>
                    <a:pt x="155" y="30"/>
                    <a:pt x="143" y="33"/>
                  </a:cubicBezTo>
                  <a:cubicBezTo>
                    <a:pt x="61" y="50"/>
                    <a:pt x="3" y="40"/>
                    <a:pt x="0" y="4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83" y="29"/>
                    <a:pt x="178" y="0"/>
                  </a:cubicBezTo>
                  <a:lnTo>
                    <a:pt x="179" y="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912;p45">
              <a:extLst>
                <a:ext uri="{FF2B5EF4-FFF2-40B4-BE49-F238E27FC236}">
                  <a16:creationId xmlns:a16="http://schemas.microsoft.com/office/drawing/2014/main" id="{31320835-AE93-3A10-5C2F-5AE62DCC7855}"/>
                </a:ext>
              </a:extLst>
            </p:cNvPr>
            <p:cNvSpPr/>
            <p:nvPr/>
          </p:nvSpPr>
          <p:spPr>
            <a:xfrm>
              <a:off x="8649121" y="560390"/>
              <a:ext cx="54042" cy="129993"/>
            </a:xfrm>
            <a:custGeom>
              <a:avLst/>
              <a:gdLst/>
              <a:ahLst/>
              <a:cxnLst/>
              <a:rect l="l" t="t" r="r" b="b"/>
              <a:pathLst>
                <a:path w="39" h="95" extrusionOk="0">
                  <a:moveTo>
                    <a:pt x="0" y="33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4" y="78"/>
                    <a:pt x="5" y="79"/>
                    <a:pt x="6" y="80"/>
                  </a:cubicBezTo>
                  <a:cubicBezTo>
                    <a:pt x="14" y="95"/>
                    <a:pt x="26" y="91"/>
                    <a:pt x="33" y="73"/>
                  </a:cubicBezTo>
                  <a:cubicBezTo>
                    <a:pt x="39" y="55"/>
                    <a:pt x="38" y="28"/>
                    <a:pt x="30" y="14"/>
                  </a:cubicBezTo>
                  <a:cubicBezTo>
                    <a:pt x="22" y="0"/>
                    <a:pt x="10" y="3"/>
                    <a:pt x="3" y="21"/>
                  </a:cubicBezTo>
                  <a:cubicBezTo>
                    <a:pt x="2" y="23"/>
                    <a:pt x="0" y="30"/>
                    <a:pt x="0" y="33"/>
                  </a:cubicBezTo>
                  <a:close/>
                </a:path>
              </a:pathLst>
            </a:custGeom>
            <a:solidFill>
              <a:srgbClr val="EBAD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913;p45">
              <a:extLst>
                <a:ext uri="{FF2B5EF4-FFF2-40B4-BE49-F238E27FC236}">
                  <a16:creationId xmlns:a16="http://schemas.microsoft.com/office/drawing/2014/main" id="{D5D96D47-D5B4-908E-9D56-7519ED02CD9E}"/>
                </a:ext>
              </a:extLst>
            </p:cNvPr>
            <p:cNvSpPr/>
            <p:nvPr/>
          </p:nvSpPr>
          <p:spPr>
            <a:xfrm>
              <a:off x="8558564" y="693304"/>
              <a:ext cx="46739" cy="42357"/>
            </a:xfrm>
            <a:custGeom>
              <a:avLst/>
              <a:gdLst/>
              <a:ahLst/>
              <a:cxnLst/>
              <a:rect l="l" t="t" r="r" b="b"/>
              <a:pathLst>
                <a:path w="35" h="30" extrusionOk="0">
                  <a:moveTo>
                    <a:pt x="35" y="1"/>
                  </a:moveTo>
                  <a:cubicBezTo>
                    <a:pt x="34" y="12"/>
                    <a:pt x="27" y="23"/>
                    <a:pt x="16" y="27"/>
                  </a:cubicBezTo>
                  <a:cubicBezTo>
                    <a:pt x="15" y="28"/>
                    <a:pt x="12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7" y="30"/>
                    <a:pt x="3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8"/>
                    <a:pt x="4" y="28"/>
                    <a:pt x="6" y="27"/>
                  </a:cubicBezTo>
                  <a:cubicBezTo>
                    <a:pt x="15" y="23"/>
                    <a:pt x="22" y="18"/>
                    <a:pt x="28" y="11"/>
                  </a:cubicBezTo>
                  <a:cubicBezTo>
                    <a:pt x="30" y="8"/>
                    <a:pt x="32" y="4"/>
                    <a:pt x="35" y="0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914;p45">
              <a:extLst>
                <a:ext uri="{FF2B5EF4-FFF2-40B4-BE49-F238E27FC236}">
                  <a16:creationId xmlns:a16="http://schemas.microsoft.com/office/drawing/2014/main" id="{2B025811-360E-8DC1-24A0-9DE13B2E4DE8}"/>
                </a:ext>
              </a:extLst>
            </p:cNvPr>
            <p:cNvSpPr/>
            <p:nvPr/>
          </p:nvSpPr>
          <p:spPr>
            <a:xfrm>
              <a:off x="8530812" y="881721"/>
              <a:ext cx="297961" cy="309646"/>
            </a:xfrm>
            <a:custGeom>
              <a:avLst/>
              <a:gdLst/>
              <a:ahLst/>
              <a:cxnLst/>
              <a:rect l="l" t="t" r="r" b="b"/>
              <a:pathLst>
                <a:path w="218" h="227" extrusionOk="0">
                  <a:moveTo>
                    <a:pt x="211" y="123"/>
                  </a:moveTo>
                  <a:cubicBezTo>
                    <a:pt x="206" y="144"/>
                    <a:pt x="198" y="154"/>
                    <a:pt x="187" y="171"/>
                  </a:cubicBezTo>
                  <a:cubicBezTo>
                    <a:pt x="185" y="173"/>
                    <a:pt x="183" y="176"/>
                    <a:pt x="182" y="178"/>
                  </a:cubicBezTo>
                  <a:cubicBezTo>
                    <a:pt x="171" y="196"/>
                    <a:pt x="171" y="197"/>
                    <a:pt x="160" y="212"/>
                  </a:cubicBezTo>
                  <a:cubicBezTo>
                    <a:pt x="156" y="217"/>
                    <a:pt x="152" y="222"/>
                    <a:pt x="148" y="227"/>
                  </a:cubicBezTo>
                  <a:cubicBezTo>
                    <a:pt x="141" y="197"/>
                    <a:pt x="127" y="171"/>
                    <a:pt x="105" y="154"/>
                  </a:cubicBezTo>
                  <a:cubicBezTo>
                    <a:pt x="63" y="123"/>
                    <a:pt x="25" y="119"/>
                    <a:pt x="0" y="123"/>
                  </a:cubicBezTo>
                  <a:cubicBezTo>
                    <a:pt x="28" y="83"/>
                    <a:pt x="65" y="34"/>
                    <a:pt x="112" y="0"/>
                  </a:cubicBezTo>
                  <a:cubicBezTo>
                    <a:pt x="139" y="2"/>
                    <a:pt x="168" y="19"/>
                    <a:pt x="186" y="40"/>
                  </a:cubicBezTo>
                  <a:cubicBezTo>
                    <a:pt x="206" y="64"/>
                    <a:pt x="218" y="93"/>
                    <a:pt x="211" y="1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915;p45">
              <a:extLst>
                <a:ext uri="{FF2B5EF4-FFF2-40B4-BE49-F238E27FC236}">
                  <a16:creationId xmlns:a16="http://schemas.microsoft.com/office/drawing/2014/main" id="{9CC94616-5630-284C-22CA-B66B6AD7B81B}"/>
                </a:ext>
              </a:extLst>
            </p:cNvPr>
            <p:cNvSpPr/>
            <p:nvPr/>
          </p:nvSpPr>
          <p:spPr>
            <a:xfrm>
              <a:off x="8684175" y="737122"/>
              <a:ext cx="604687" cy="574014"/>
            </a:xfrm>
            <a:custGeom>
              <a:avLst/>
              <a:gdLst/>
              <a:ahLst/>
              <a:cxnLst/>
              <a:rect l="l" t="t" r="r" b="b"/>
              <a:pathLst>
                <a:path w="442" h="420" extrusionOk="0">
                  <a:moveTo>
                    <a:pt x="442" y="231"/>
                  </a:moveTo>
                  <a:cubicBezTo>
                    <a:pt x="442" y="231"/>
                    <a:pt x="228" y="281"/>
                    <a:pt x="174" y="384"/>
                  </a:cubicBezTo>
                  <a:cubicBezTo>
                    <a:pt x="167" y="398"/>
                    <a:pt x="162" y="410"/>
                    <a:pt x="158" y="420"/>
                  </a:cubicBezTo>
                  <a:cubicBezTo>
                    <a:pt x="158" y="420"/>
                    <a:pt x="88" y="363"/>
                    <a:pt x="48" y="318"/>
                  </a:cubicBezTo>
                  <a:cubicBezTo>
                    <a:pt x="59" y="303"/>
                    <a:pt x="59" y="302"/>
                    <a:pt x="70" y="284"/>
                  </a:cubicBezTo>
                  <a:cubicBezTo>
                    <a:pt x="71" y="282"/>
                    <a:pt x="73" y="279"/>
                    <a:pt x="75" y="277"/>
                  </a:cubicBezTo>
                  <a:cubicBezTo>
                    <a:pt x="86" y="260"/>
                    <a:pt x="94" y="250"/>
                    <a:pt x="99" y="229"/>
                  </a:cubicBezTo>
                  <a:cubicBezTo>
                    <a:pt x="106" y="199"/>
                    <a:pt x="94" y="170"/>
                    <a:pt x="74" y="146"/>
                  </a:cubicBezTo>
                  <a:cubicBezTo>
                    <a:pt x="56" y="125"/>
                    <a:pt x="27" y="108"/>
                    <a:pt x="0" y="106"/>
                  </a:cubicBezTo>
                  <a:cubicBezTo>
                    <a:pt x="8" y="100"/>
                    <a:pt x="17" y="94"/>
                    <a:pt x="27" y="89"/>
                  </a:cubicBezTo>
                  <a:cubicBezTo>
                    <a:pt x="57" y="70"/>
                    <a:pt x="136" y="25"/>
                    <a:pt x="213" y="11"/>
                  </a:cubicBezTo>
                  <a:cubicBezTo>
                    <a:pt x="274" y="0"/>
                    <a:pt x="307" y="35"/>
                    <a:pt x="339" y="90"/>
                  </a:cubicBezTo>
                  <a:lnTo>
                    <a:pt x="442" y="23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916;p45">
              <a:extLst>
                <a:ext uri="{FF2B5EF4-FFF2-40B4-BE49-F238E27FC236}">
                  <a16:creationId xmlns:a16="http://schemas.microsoft.com/office/drawing/2014/main" id="{D0B5D60C-3FE6-B404-F256-05EB84A9C37F}"/>
                </a:ext>
              </a:extLst>
            </p:cNvPr>
            <p:cNvSpPr/>
            <p:nvPr/>
          </p:nvSpPr>
          <p:spPr>
            <a:xfrm>
              <a:off x="8900343" y="1052610"/>
              <a:ext cx="1710358" cy="915793"/>
            </a:xfrm>
            <a:custGeom>
              <a:avLst/>
              <a:gdLst/>
              <a:ahLst/>
              <a:cxnLst/>
              <a:rect l="l" t="t" r="r" b="b"/>
              <a:pathLst>
                <a:path w="1251" h="670" extrusionOk="0">
                  <a:moveTo>
                    <a:pt x="1232" y="122"/>
                  </a:moveTo>
                  <a:cubicBezTo>
                    <a:pt x="1213" y="72"/>
                    <a:pt x="1175" y="41"/>
                    <a:pt x="1148" y="51"/>
                  </a:cubicBezTo>
                  <a:cubicBezTo>
                    <a:pt x="644" y="220"/>
                    <a:pt x="644" y="220"/>
                    <a:pt x="644" y="220"/>
                  </a:cubicBezTo>
                  <a:cubicBezTo>
                    <a:pt x="390" y="65"/>
                    <a:pt x="390" y="65"/>
                    <a:pt x="390" y="65"/>
                  </a:cubicBezTo>
                  <a:cubicBezTo>
                    <a:pt x="390" y="65"/>
                    <a:pt x="367" y="38"/>
                    <a:pt x="354" y="29"/>
                  </a:cubicBezTo>
                  <a:cubicBezTo>
                    <a:pt x="338" y="18"/>
                    <a:pt x="284" y="0"/>
                    <a:pt x="284" y="0"/>
                  </a:cubicBezTo>
                  <a:cubicBezTo>
                    <a:pt x="284" y="0"/>
                    <a:pt x="189" y="11"/>
                    <a:pt x="82" y="78"/>
                  </a:cubicBezTo>
                  <a:cubicBezTo>
                    <a:pt x="8" y="125"/>
                    <a:pt x="0" y="189"/>
                    <a:pt x="0" y="189"/>
                  </a:cubicBezTo>
                  <a:cubicBezTo>
                    <a:pt x="408" y="516"/>
                    <a:pt x="408" y="516"/>
                    <a:pt x="408" y="516"/>
                  </a:cubicBezTo>
                  <a:cubicBezTo>
                    <a:pt x="410" y="518"/>
                    <a:pt x="410" y="518"/>
                    <a:pt x="410" y="518"/>
                  </a:cubicBezTo>
                  <a:cubicBezTo>
                    <a:pt x="421" y="527"/>
                    <a:pt x="434" y="533"/>
                    <a:pt x="448" y="536"/>
                  </a:cubicBezTo>
                  <a:cubicBezTo>
                    <a:pt x="1014" y="664"/>
                    <a:pt x="1014" y="664"/>
                    <a:pt x="1014" y="664"/>
                  </a:cubicBezTo>
                  <a:cubicBezTo>
                    <a:pt x="1014" y="664"/>
                    <a:pt x="1015" y="664"/>
                    <a:pt x="1016" y="664"/>
                  </a:cubicBezTo>
                  <a:cubicBezTo>
                    <a:pt x="1043" y="670"/>
                    <a:pt x="1073" y="632"/>
                    <a:pt x="1084" y="580"/>
                  </a:cubicBezTo>
                  <a:cubicBezTo>
                    <a:pt x="1094" y="529"/>
                    <a:pt x="1082" y="483"/>
                    <a:pt x="1056" y="476"/>
                  </a:cubicBezTo>
                  <a:cubicBezTo>
                    <a:pt x="716" y="399"/>
                    <a:pt x="716" y="399"/>
                    <a:pt x="716" y="399"/>
                  </a:cubicBezTo>
                  <a:cubicBezTo>
                    <a:pt x="1218" y="230"/>
                    <a:pt x="1218" y="230"/>
                    <a:pt x="1218" y="230"/>
                  </a:cubicBezTo>
                  <a:cubicBezTo>
                    <a:pt x="1246" y="220"/>
                    <a:pt x="1251" y="172"/>
                    <a:pt x="1232" y="122"/>
                  </a:cubicBezTo>
                  <a:close/>
                </a:path>
              </a:pathLst>
            </a:custGeom>
            <a:solidFill>
              <a:srgbClr val="895BF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917;p45">
              <a:extLst>
                <a:ext uri="{FF2B5EF4-FFF2-40B4-BE49-F238E27FC236}">
                  <a16:creationId xmlns:a16="http://schemas.microsoft.com/office/drawing/2014/main" id="{B78CA3FF-D7EA-1B84-4263-749A5A4BB32F}"/>
                </a:ext>
              </a:extLst>
            </p:cNvPr>
            <p:cNvSpPr/>
            <p:nvPr/>
          </p:nvSpPr>
          <p:spPr>
            <a:xfrm>
              <a:off x="9288862" y="1220579"/>
              <a:ext cx="590081" cy="376834"/>
            </a:xfrm>
            <a:custGeom>
              <a:avLst/>
              <a:gdLst/>
              <a:ahLst/>
              <a:cxnLst/>
              <a:rect l="l" t="t" r="r" b="b"/>
              <a:pathLst>
                <a:path w="432" h="276" extrusionOk="0">
                  <a:moveTo>
                    <a:pt x="432" y="276"/>
                  </a:moveTo>
                  <a:cubicBezTo>
                    <a:pt x="231" y="231"/>
                    <a:pt x="231" y="231"/>
                    <a:pt x="231" y="2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16"/>
                    <a:pt x="26" y="36"/>
                  </a:cubicBezTo>
                  <a:lnTo>
                    <a:pt x="432" y="276"/>
                  </a:lnTo>
                  <a:close/>
                </a:path>
              </a:pathLst>
            </a:custGeom>
            <a:solidFill>
              <a:srgbClr val="19191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918;p45">
              <a:extLst>
                <a:ext uri="{FF2B5EF4-FFF2-40B4-BE49-F238E27FC236}">
                  <a16:creationId xmlns:a16="http://schemas.microsoft.com/office/drawing/2014/main" id="{E001B86D-0196-C3B0-F519-26077BB9B54E}"/>
                </a:ext>
              </a:extLst>
            </p:cNvPr>
            <p:cNvSpPr/>
            <p:nvPr/>
          </p:nvSpPr>
          <p:spPr>
            <a:xfrm>
              <a:off x="10207576" y="1674824"/>
              <a:ext cx="328634" cy="359307"/>
            </a:xfrm>
            <a:custGeom>
              <a:avLst/>
              <a:gdLst/>
              <a:ahLst/>
              <a:cxnLst/>
              <a:rect l="l" t="t" r="r" b="b"/>
              <a:pathLst>
                <a:path w="241" h="263" extrusionOk="0">
                  <a:moveTo>
                    <a:pt x="241" y="263"/>
                  </a:moveTo>
                  <a:cubicBezTo>
                    <a:pt x="217" y="256"/>
                    <a:pt x="206" y="252"/>
                    <a:pt x="192" y="247"/>
                  </a:cubicBezTo>
                  <a:cubicBezTo>
                    <a:pt x="153" y="235"/>
                    <a:pt x="86" y="211"/>
                    <a:pt x="45" y="181"/>
                  </a:cubicBezTo>
                  <a:cubicBezTo>
                    <a:pt x="30" y="171"/>
                    <a:pt x="0" y="85"/>
                    <a:pt x="21" y="54"/>
                  </a:cubicBezTo>
                  <a:cubicBezTo>
                    <a:pt x="37" y="31"/>
                    <a:pt x="80" y="10"/>
                    <a:pt x="111" y="0"/>
                  </a:cubicBezTo>
                  <a:cubicBezTo>
                    <a:pt x="97" y="6"/>
                    <a:pt x="68" y="18"/>
                    <a:pt x="63" y="29"/>
                  </a:cubicBezTo>
                  <a:cubicBezTo>
                    <a:pt x="52" y="50"/>
                    <a:pt x="71" y="102"/>
                    <a:pt x="83" y="123"/>
                  </a:cubicBezTo>
                  <a:cubicBezTo>
                    <a:pt x="108" y="166"/>
                    <a:pt x="203" y="234"/>
                    <a:pt x="241" y="2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919;p45">
              <a:extLst>
                <a:ext uri="{FF2B5EF4-FFF2-40B4-BE49-F238E27FC236}">
                  <a16:creationId xmlns:a16="http://schemas.microsoft.com/office/drawing/2014/main" id="{10B3DC25-F896-F464-6975-9C9AC7C7D49B}"/>
                </a:ext>
              </a:extLst>
            </p:cNvPr>
            <p:cNvSpPr/>
            <p:nvPr/>
          </p:nvSpPr>
          <p:spPr>
            <a:xfrm>
              <a:off x="10277685" y="1663139"/>
              <a:ext cx="410427" cy="408967"/>
            </a:xfrm>
            <a:custGeom>
              <a:avLst/>
              <a:gdLst/>
              <a:ahLst/>
              <a:cxnLst/>
              <a:rect l="l" t="t" r="r" b="b"/>
              <a:pathLst>
                <a:path w="300" h="299" extrusionOk="0">
                  <a:moveTo>
                    <a:pt x="286" y="287"/>
                  </a:moveTo>
                  <a:cubicBezTo>
                    <a:pt x="279" y="293"/>
                    <a:pt x="253" y="299"/>
                    <a:pt x="228" y="288"/>
                  </a:cubicBezTo>
                  <a:cubicBezTo>
                    <a:pt x="218" y="284"/>
                    <a:pt x="203" y="277"/>
                    <a:pt x="189" y="271"/>
                  </a:cubicBezTo>
                  <a:cubicBezTo>
                    <a:pt x="151" y="242"/>
                    <a:pt x="56" y="174"/>
                    <a:pt x="31" y="131"/>
                  </a:cubicBezTo>
                  <a:cubicBezTo>
                    <a:pt x="19" y="110"/>
                    <a:pt x="0" y="58"/>
                    <a:pt x="11" y="37"/>
                  </a:cubicBezTo>
                  <a:cubicBezTo>
                    <a:pt x="16" y="26"/>
                    <a:pt x="45" y="14"/>
                    <a:pt x="59" y="8"/>
                  </a:cubicBezTo>
                  <a:cubicBezTo>
                    <a:pt x="75" y="3"/>
                    <a:pt x="87" y="0"/>
                    <a:pt x="93" y="1"/>
                  </a:cubicBezTo>
                  <a:cubicBezTo>
                    <a:pt x="133" y="7"/>
                    <a:pt x="291" y="251"/>
                    <a:pt x="291" y="251"/>
                  </a:cubicBezTo>
                  <a:cubicBezTo>
                    <a:pt x="300" y="263"/>
                    <a:pt x="296" y="278"/>
                    <a:pt x="286" y="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920;p45">
              <a:extLst>
                <a:ext uri="{FF2B5EF4-FFF2-40B4-BE49-F238E27FC236}">
                  <a16:creationId xmlns:a16="http://schemas.microsoft.com/office/drawing/2014/main" id="{286F6319-1551-B88A-AF48-E522A827ECD8}"/>
                </a:ext>
              </a:extLst>
            </p:cNvPr>
            <p:cNvSpPr/>
            <p:nvPr/>
          </p:nvSpPr>
          <p:spPr>
            <a:xfrm>
              <a:off x="10277685" y="1702575"/>
              <a:ext cx="398743" cy="369531"/>
            </a:xfrm>
            <a:custGeom>
              <a:avLst/>
              <a:gdLst/>
              <a:ahLst/>
              <a:cxnLst/>
              <a:rect l="l" t="t" r="r" b="b"/>
              <a:pathLst>
                <a:path w="292" h="270" extrusionOk="0">
                  <a:moveTo>
                    <a:pt x="292" y="249"/>
                  </a:moveTo>
                  <a:cubicBezTo>
                    <a:pt x="291" y="252"/>
                    <a:pt x="289" y="255"/>
                    <a:pt x="286" y="258"/>
                  </a:cubicBezTo>
                  <a:cubicBezTo>
                    <a:pt x="279" y="264"/>
                    <a:pt x="253" y="270"/>
                    <a:pt x="228" y="259"/>
                  </a:cubicBezTo>
                  <a:cubicBezTo>
                    <a:pt x="218" y="255"/>
                    <a:pt x="203" y="248"/>
                    <a:pt x="189" y="242"/>
                  </a:cubicBezTo>
                  <a:cubicBezTo>
                    <a:pt x="151" y="213"/>
                    <a:pt x="56" y="145"/>
                    <a:pt x="31" y="102"/>
                  </a:cubicBezTo>
                  <a:cubicBezTo>
                    <a:pt x="19" y="81"/>
                    <a:pt x="0" y="29"/>
                    <a:pt x="11" y="8"/>
                  </a:cubicBezTo>
                  <a:cubicBezTo>
                    <a:pt x="12" y="5"/>
                    <a:pt x="15" y="3"/>
                    <a:pt x="19" y="0"/>
                  </a:cubicBezTo>
                  <a:cubicBezTo>
                    <a:pt x="10" y="22"/>
                    <a:pt x="28" y="71"/>
                    <a:pt x="40" y="92"/>
                  </a:cubicBezTo>
                  <a:cubicBezTo>
                    <a:pt x="65" y="135"/>
                    <a:pt x="160" y="203"/>
                    <a:pt x="198" y="232"/>
                  </a:cubicBezTo>
                  <a:cubicBezTo>
                    <a:pt x="212" y="238"/>
                    <a:pt x="228" y="245"/>
                    <a:pt x="237" y="249"/>
                  </a:cubicBezTo>
                  <a:cubicBezTo>
                    <a:pt x="260" y="259"/>
                    <a:pt x="282" y="255"/>
                    <a:pt x="292" y="2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3" name="Google Shape;921;p45">
              <a:extLst>
                <a:ext uri="{FF2B5EF4-FFF2-40B4-BE49-F238E27FC236}">
                  <a16:creationId xmlns:a16="http://schemas.microsoft.com/office/drawing/2014/main" id="{2FF229B0-6FBB-33DA-843B-9F25C63CAA53}"/>
                </a:ext>
              </a:extLst>
            </p:cNvPr>
            <p:cNvCxnSpPr/>
            <p:nvPr/>
          </p:nvCxnSpPr>
          <p:spPr>
            <a:xfrm>
              <a:off x="10889674" y="1406075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74" name="Google Shape;922;p45">
              <a:extLst>
                <a:ext uri="{FF2B5EF4-FFF2-40B4-BE49-F238E27FC236}">
                  <a16:creationId xmlns:a16="http://schemas.microsoft.com/office/drawing/2014/main" id="{EA899379-B48E-D1FA-AD31-5D72A3119729}"/>
                </a:ext>
              </a:extLst>
            </p:cNvPr>
            <p:cNvCxnSpPr/>
            <p:nvPr/>
          </p:nvCxnSpPr>
          <p:spPr>
            <a:xfrm>
              <a:off x="10889674" y="1406075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175" name="Google Shape;923;p45">
              <a:extLst>
                <a:ext uri="{FF2B5EF4-FFF2-40B4-BE49-F238E27FC236}">
                  <a16:creationId xmlns:a16="http://schemas.microsoft.com/office/drawing/2014/main" id="{FA7513F8-F0A6-4DF4-5459-A4971C192416}"/>
                </a:ext>
              </a:extLst>
            </p:cNvPr>
            <p:cNvSpPr/>
            <p:nvPr/>
          </p:nvSpPr>
          <p:spPr>
            <a:xfrm>
              <a:off x="10505538" y="1077441"/>
              <a:ext cx="391440" cy="340319"/>
            </a:xfrm>
            <a:custGeom>
              <a:avLst/>
              <a:gdLst/>
              <a:ahLst/>
              <a:cxnLst/>
              <a:rect l="l" t="t" r="r" b="b"/>
              <a:pathLst>
                <a:path w="286" h="249" extrusionOk="0">
                  <a:moveTo>
                    <a:pt x="115" y="128"/>
                  </a:moveTo>
                  <a:cubicBezTo>
                    <a:pt x="138" y="139"/>
                    <a:pt x="166" y="180"/>
                    <a:pt x="212" y="215"/>
                  </a:cubicBezTo>
                  <a:cubicBezTo>
                    <a:pt x="259" y="249"/>
                    <a:pt x="280" y="241"/>
                    <a:pt x="280" y="241"/>
                  </a:cubicBezTo>
                  <a:cubicBezTo>
                    <a:pt x="286" y="233"/>
                    <a:pt x="284" y="222"/>
                    <a:pt x="276" y="211"/>
                  </a:cubicBezTo>
                  <a:cubicBezTo>
                    <a:pt x="260" y="192"/>
                    <a:pt x="246" y="173"/>
                    <a:pt x="205" y="135"/>
                  </a:cubicBezTo>
                  <a:cubicBezTo>
                    <a:pt x="189" y="120"/>
                    <a:pt x="150" y="95"/>
                    <a:pt x="150" y="95"/>
                  </a:cubicBezTo>
                  <a:cubicBezTo>
                    <a:pt x="150" y="95"/>
                    <a:pt x="71" y="2"/>
                    <a:pt x="57" y="0"/>
                  </a:cubicBezTo>
                  <a:cubicBezTo>
                    <a:pt x="55" y="0"/>
                    <a:pt x="53" y="0"/>
                    <a:pt x="51" y="1"/>
                  </a:cubicBezTo>
                  <a:cubicBezTo>
                    <a:pt x="0" y="18"/>
                    <a:pt x="92" y="117"/>
                    <a:pt x="115" y="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" name="Google Shape;924;p45">
              <a:extLst>
                <a:ext uri="{FF2B5EF4-FFF2-40B4-BE49-F238E27FC236}">
                  <a16:creationId xmlns:a16="http://schemas.microsoft.com/office/drawing/2014/main" id="{4F4BC873-7CBF-2958-D87B-9101CC439233}"/>
                </a:ext>
              </a:extLst>
            </p:cNvPr>
            <p:cNvCxnSpPr/>
            <p:nvPr/>
          </p:nvCxnSpPr>
          <p:spPr>
            <a:xfrm>
              <a:off x="10471944" y="114316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77" name="Google Shape;925;p45">
              <a:extLst>
                <a:ext uri="{FF2B5EF4-FFF2-40B4-BE49-F238E27FC236}">
                  <a16:creationId xmlns:a16="http://schemas.microsoft.com/office/drawing/2014/main" id="{192F2DB0-76DC-6111-E3B7-F76F6AFD9EEF}"/>
                </a:ext>
              </a:extLst>
            </p:cNvPr>
            <p:cNvCxnSpPr/>
            <p:nvPr/>
          </p:nvCxnSpPr>
          <p:spPr>
            <a:xfrm>
              <a:off x="10471944" y="114316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178" name="Google Shape;926;p45">
              <a:extLst>
                <a:ext uri="{FF2B5EF4-FFF2-40B4-BE49-F238E27FC236}">
                  <a16:creationId xmlns:a16="http://schemas.microsoft.com/office/drawing/2014/main" id="{DFF4329A-6A06-427E-6028-EB7A9EDBFCB7}"/>
                </a:ext>
              </a:extLst>
            </p:cNvPr>
            <p:cNvSpPr/>
            <p:nvPr/>
          </p:nvSpPr>
          <p:spPr>
            <a:xfrm>
              <a:off x="10444193" y="1087665"/>
              <a:ext cx="417730" cy="331555"/>
            </a:xfrm>
            <a:custGeom>
              <a:avLst/>
              <a:gdLst/>
              <a:ahLst/>
              <a:cxnLst/>
              <a:rect l="l" t="t" r="r" b="b"/>
              <a:pathLst>
                <a:path w="305" h="242" extrusionOk="0">
                  <a:moveTo>
                    <a:pt x="20" y="40"/>
                  </a:moveTo>
                  <a:cubicBezTo>
                    <a:pt x="27" y="31"/>
                    <a:pt x="36" y="22"/>
                    <a:pt x="45" y="16"/>
                  </a:cubicBezTo>
                  <a:cubicBezTo>
                    <a:pt x="51" y="12"/>
                    <a:pt x="62" y="6"/>
                    <a:pt x="73" y="0"/>
                  </a:cubicBezTo>
                  <a:cubicBezTo>
                    <a:pt x="71" y="4"/>
                    <a:pt x="71" y="8"/>
                    <a:pt x="71" y="13"/>
                  </a:cubicBezTo>
                  <a:cubicBezTo>
                    <a:pt x="70" y="53"/>
                    <a:pt x="135" y="119"/>
                    <a:pt x="155" y="129"/>
                  </a:cubicBezTo>
                  <a:cubicBezTo>
                    <a:pt x="165" y="134"/>
                    <a:pt x="178" y="147"/>
                    <a:pt x="192" y="161"/>
                  </a:cubicBezTo>
                  <a:cubicBezTo>
                    <a:pt x="208" y="177"/>
                    <a:pt x="227" y="197"/>
                    <a:pt x="251" y="215"/>
                  </a:cubicBezTo>
                  <a:cubicBezTo>
                    <a:pt x="275" y="232"/>
                    <a:pt x="293" y="239"/>
                    <a:pt x="305" y="242"/>
                  </a:cubicBezTo>
                  <a:cubicBezTo>
                    <a:pt x="304" y="242"/>
                    <a:pt x="302" y="242"/>
                    <a:pt x="300" y="242"/>
                  </a:cubicBezTo>
                  <a:cubicBezTo>
                    <a:pt x="273" y="234"/>
                    <a:pt x="194" y="209"/>
                    <a:pt x="194" y="209"/>
                  </a:cubicBezTo>
                  <a:cubicBezTo>
                    <a:pt x="80" y="194"/>
                    <a:pt x="80" y="194"/>
                    <a:pt x="80" y="194"/>
                  </a:cubicBezTo>
                  <a:cubicBezTo>
                    <a:pt x="80" y="194"/>
                    <a:pt x="51" y="178"/>
                    <a:pt x="33" y="151"/>
                  </a:cubicBezTo>
                  <a:cubicBezTo>
                    <a:pt x="24" y="138"/>
                    <a:pt x="16" y="121"/>
                    <a:pt x="9" y="106"/>
                  </a:cubicBezTo>
                  <a:cubicBezTo>
                    <a:pt x="0" y="84"/>
                    <a:pt x="4" y="58"/>
                    <a:pt x="20" y="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927;p45">
              <a:extLst>
                <a:ext uri="{FF2B5EF4-FFF2-40B4-BE49-F238E27FC236}">
                  <a16:creationId xmlns:a16="http://schemas.microsoft.com/office/drawing/2014/main" id="{D1CC085E-F4F3-6465-CB80-A0189CD88736}"/>
                </a:ext>
              </a:extLst>
            </p:cNvPr>
            <p:cNvSpPr/>
            <p:nvPr/>
          </p:nvSpPr>
          <p:spPr>
            <a:xfrm>
              <a:off x="10505538" y="1078901"/>
              <a:ext cx="384137" cy="341779"/>
            </a:xfrm>
            <a:custGeom>
              <a:avLst/>
              <a:gdLst/>
              <a:ahLst/>
              <a:cxnLst/>
              <a:rect l="l" t="t" r="r" b="b"/>
              <a:pathLst>
                <a:path w="280" h="250" extrusionOk="0">
                  <a:moveTo>
                    <a:pt x="110" y="136"/>
                  </a:moveTo>
                  <a:cubicBezTo>
                    <a:pt x="120" y="141"/>
                    <a:pt x="133" y="154"/>
                    <a:pt x="147" y="168"/>
                  </a:cubicBezTo>
                  <a:cubicBezTo>
                    <a:pt x="163" y="184"/>
                    <a:pt x="182" y="204"/>
                    <a:pt x="206" y="222"/>
                  </a:cubicBezTo>
                  <a:cubicBezTo>
                    <a:pt x="230" y="239"/>
                    <a:pt x="248" y="246"/>
                    <a:pt x="260" y="249"/>
                  </a:cubicBezTo>
                  <a:cubicBezTo>
                    <a:pt x="269" y="250"/>
                    <a:pt x="276" y="245"/>
                    <a:pt x="280" y="240"/>
                  </a:cubicBezTo>
                  <a:cubicBezTo>
                    <a:pt x="280" y="240"/>
                    <a:pt x="259" y="248"/>
                    <a:pt x="212" y="214"/>
                  </a:cubicBezTo>
                  <a:cubicBezTo>
                    <a:pt x="166" y="179"/>
                    <a:pt x="138" y="138"/>
                    <a:pt x="115" y="127"/>
                  </a:cubicBezTo>
                  <a:cubicBezTo>
                    <a:pt x="92" y="116"/>
                    <a:pt x="0" y="17"/>
                    <a:pt x="51" y="0"/>
                  </a:cubicBezTo>
                  <a:cubicBezTo>
                    <a:pt x="44" y="0"/>
                    <a:pt x="36" y="4"/>
                    <a:pt x="28" y="7"/>
                  </a:cubicBezTo>
                  <a:cubicBezTo>
                    <a:pt x="26" y="11"/>
                    <a:pt x="26" y="15"/>
                    <a:pt x="26" y="20"/>
                  </a:cubicBezTo>
                  <a:cubicBezTo>
                    <a:pt x="25" y="60"/>
                    <a:pt x="90" y="126"/>
                    <a:pt x="110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928;p45">
            <a:extLst>
              <a:ext uri="{FF2B5EF4-FFF2-40B4-BE49-F238E27FC236}">
                <a16:creationId xmlns:a16="http://schemas.microsoft.com/office/drawing/2014/main" id="{E17D0DD5-62AD-39BA-B6BC-F3F1DD8C3ED7}"/>
              </a:ext>
            </a:extLst>
          </p:cNvPr>
          <p:cNvGrpSpPr/>
          <p:nvPr/>
        </p:nvGrpSpPr>
        <p:grpSpPr>
          <a:xfrm>
            <a:off x="-505921" y="2426883"/>
            <a:ext cx="2606031" cy="2444311"/>
            <a:chOff x="7447050" y="2923633"/>
            <a:chExt cx="3907094" cy="3664635"/>
          </a:xfrm>
        </p:grpSpPr>
        <p:sp>
          <p:nvSpPr>
            <p:cNvPr id="1181" name="Google Shape;929;p45">
              <a:extLst>
                <a:ext uri="{FF2B5EF4-FFF2-40B4-BE49-F238E27FC236}">
                  <a16:creationId xmlns:a16="http://schemas.microsoft.com/office/drawing/2014/main" id="{7A8DB892-56DE-DF73-3283-95BE1CF0EF94}"/>
                </a:ext>
              </a:extLst>
            </p:cNvPr>
            <p:cNvSpPr/>
            <p:nvPr/>
          </p:nvSpPr>
          <p:spPr>
            <a:xfrm>
              <a:off x="10039608" y="3374957"/>
              <a:ext cx="268749" cy="264368"/>
            </a:xfrm>
            <a:custGeom>
              <a:avLst/>
              <a:gdLst/>
              <a:ahLst/>
              <a:cxnLst/>
              <a:rect l="l" t="t" r="r" b="b"/>
              <a:pathLst>
                <a:path w="184" h="181" extrusionOk="0">
                  <a:moveTo>
                    <a:pt x="0" y="131"/>
                  </a:moveTo>
                  <a:lnTo>
                    <a:pt x="60" y="0"/>
                  </a:lnTo>
                  <a:lnTo>
                    <a:pt x="184" y="47"/>
                  </a:lnTo>
                  <a:lnTo>
                    <a:pt x="132" y="18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930;p45">
              <a:extLst>
                <a:ext uri="{FF2B5EF4-FFF2-40B4-BE49-F238E27FC236}">
                  <a16:creationId xmlns:a16="http://schemas.microsoft.com/office/drawing/2014/main" id="{E17675EC-98C1-ED39-6C6E-838BEF1C514E}"/>
                </a:ext>
              </a:extLst>
            </p:cNvPr>
            <p:cNvSpPr/>
            <p:nvPr/>
          </p:nvSpPr>
          <p:spPr>
            <a:xfrm>
              <a:off x="10051292" y="2971833"/>
              <a:ext cx="477614" cy="619292"/>
            </a:xfrm>
            <a:custGeom>
              <a:avLst/>
              <a:gdLst/>
              <a:ahLst/>
              <a:cxnLst/>
              <a:rect l="l" t="t" r="r" b="b"/>
              <a:pathLst>
                <a:path w="350" h="452" extrusionOk="0">
                  <a:moveTo>
                    <a:pt x="4" y="242"/>
                  </a:moveTo>
                  <a:cubicBezTo>
                    <a:pt x="8" y="155"/>
                    <a:pt x="8" y="155"/>
                    <a:pt x="8" y="155"/>
                  </a:cubicBezTo>
                  <a:cubicBezTo>
                    <a:pt x="11" y="68"/>
                    <a:pt x="85" y="0"/>
                    <a:pt x="172" y="4"/>
                  </a:cubicBezTo>
                  <a:cubicBezTo>
                    <a:pt x="224" y="6"/>
                    <a:pt x="269" y="33"/>
                    <a:pt x="297" y="74"/>
                  </a:cubicBezTo>
                  <a:cubicBezTo>
                    <a:pt x="312" y="97"/>
                    <a:pt x="322" y="125"/>
                    <a:pt x="323" y="154"/>
                  </a:cubicBezTo>
                  <a:cubicBezTo>
                    <a:pt x="323" y="159"/>
                    <a:pt x="324" y="163"/>
                    <a:pt x="323" y="168"/>
                  </a:cubicBezTo>
                  <a:cubicBezTo>
                    <a:pt x="321" y="222"/>
                    <a:pt x="321" y="222"/>
                    <a:pt x="321" y="222"/>
                  </a:cubicBezTo>
                  <a:cubicBezTo>
                    <a:pt x="323" y="229"/>
                    <a:pt x="332" y="255"/>
                    <a:pt x="350" y="270"/>
                  </a:cubicBezTo>
                  <a:cubicBezTo>
                    <a:pt x="319" y="284"/>
                    <a:pt x="319" y="284"/>
                    <a:pt x="319" y="284"/>
                  </a:cubicBezTo>
                  <a:cubicBezTo>
                    <a:pt x="317" y="334"/>
                    <a:pt x="317" y="334"/>
                    <a:pt x="317" y="334"/>
                  </a:cubicBezTo>
                  <a:cubicBezTo>
                    <a:pt x="314" y="399"/>
                    <a:pt x="270" y="452"/>
                    <a:pt x="205" y="444"/>
                  </a:cubicBezTo>
                  <a:cubicBezTo>
                    <a:pt x="98" y="430"/>
                    <a:pt x="0" y="350"/>
                    <a:pt x="4" y="242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931;p45">
              <a:extLst>
                <a:ext uri="{FF2B5EF4-FFF2-40B4-BE49-F238E27FC236}">
                  <a16:creationId xmlns:a16="http://schemas.microsoft.com/office/drawing/2014/main" id="{2903E59C-8D84-24B4-6C0D-2846CED5174A}"/>
                </a:ext>
              </a:extLst>
            </p:cNvPr>
            <p:cNvSpPr/>
            <p:nvPr/>
          </p:nvSpPr>
          <p:spPr>
            <a:xfrm>
              <a:off x="10025002" y="2954306"/>
              <a:ext cx="468851" cy="519972"/>
            </a:xfrm>
            <a:custGeom>
              <a:avLst/>
              <a:gdLst/>
              <a:ahLst/>
              <a:cxnLst/>
              <a:rect l="l" t="t" r="r" b="b"/>
              <a:pathLst>
                <a:path w="343" h="380" extrusionOk="0">
                  <a:moveTo>
                    <a:pt x="307" y="37"/>
                  </a:moveTo>
                  <a:cubicBezTo>
                    <a:pt x="286" y="18"/>
                    <a:pt x="227" y="3"/>
                    <a:pt x="182" y="1"/>
                  </a:cubicBezTo>
                  <a:cubicBezTo>
                    <a:pt x="135" y="0"/>
                    <a:pt x="82" y="15"/>
                    <a:pt x="40" y="61"/>
                  </a:cubicBezTo>
                  <a:cubicBezTo>
                    <a:pt x="0" y="106"/>
                    <a:pt x="5" y="193"/>
                    <a:pt x="18" y="266"/>
                  </a:cubicBezTo>
                  <a:cubicBezTo>
                    <a:pt x="25" y="308"/>
                    <a:pt x="37" y="347"/>
                    <a:pt x="55" y="370"/>
                  </a:cubicBezTo>
                  <a:cubicBezTo>
                    <a:pt x="63" y="355"/>
                    <a:pt x="63" y="355"/>
                    <a:pt x="63" y="355"/>
                  </a:cubicBezTo>
                  <a:cubicBezTo>
                    <a:pt x="73" y="380"/>
                    <a:pt x="73" y="380"/>
                    <a:pt x="73" y="380"/>
                  </a:cubicBezTo>
                  <a:cubicBezTo>
                    <a:pt x="97" y="353"/>
                    <a:pt x="97" y="353"/>
                    <a:pt x="97" y="353"/>
                  </a:cubicBezTo>
                  <a:cubicBezTo>
                    <a:pt x="111" y="374"/>
                    <a:pt x="111" y="374"/>
                    <a:pt x="111" y="374"/>
                  </a:cubicBezTo>
                  <a:cubicBezTo>
                    <a:pt x="202" y="309"/>
                    <a:pt x="195" y="220"/>
                    <a:pt x="195" y="220"/>
                  </a:cubicBezTo>
                  <a:cubicBezTo>
                    <a:pt x="195" y="220"/>
                    <a:pt x="217" y="214"/>
                    <a:pt x="232" y="201"/>
                  </a:cubicBezTo>
                  <a:cubicBezTo>
                    <a:pt x="256" y="178"/>
                    <a:pt x="244" y="103"/>
                    <a:pt x="244" y="103"/>
                  </a:cubicBezTo>
                  <a:cubicBezTo>
                    <a:pt x="244" y="103"/>
                    <a:pt x="288" y="93"/>
                    <a:pt x="323" y="98"/>
                  </a:cubicBezTo>
                  <a:cubicBezTo>
                    <a:pt x="323" y="98"/>
                    <a:pt x="343" y="68"/>
                    <a:pt x="307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932;p45">
              <a:extLst>
                <a:ext uri="{FF2B5EF4-FFF2-40B4-BE49-F238E27FC236}">
                  <a16:creationId xmlns:a16="http://schemas.microsoft.com/office/drawing/2014/main" id="{80637C32-4D6E-8333-D81F-7A6855F2D583}"/>
                </a:ext>
              </a:extLst>
            </p:cNvPr>
            <p:cNvSpPr/>
            <p:nvPr/>
          </p:nvSpPr>
          <p:spPr>
            <a:xfrm>
              <a:off x="9334140" y="2923633"/>
              <a:ext cx="854448" cy="587160"/>
            </a:xfrm>
            <a:custGeom>
              <a:avLst/>
              <a:gdLst/>
              <a:ahLst/>
              <a:cxnLst/>
              <a:rect l="l" t="t" r="r" b="b"/>
              <a:pathLst>
                <a:path w="625" h="430" extrusionOk="0">
                  <a:moveTo>
                    <a:pt x="591" y="41"/>
                  </a:moveTo>
                  <a:cubicBezTo>
                    <a:pt x="567" y="13"/>
                    <a:pt x="528" y="0"/>
                    <a:pt x="492" y="4"/>
                  </a:cubicBezTo>
                  <a:cubicBezTo>
                    <a:pt x="455" y="7"/>
                    <a:pt x="420" y="26"/>
                    <a:pt x="392" y="50"/>
                  </a:cubicBezTo>
                  <a:cubicBezTo>
                    <a:pt x="355" y="81"/>
                    <a:pt x="328" y="122"/>
                    <a:pt x="304" y="163"/>
                  </a:cubicBezTo>
                  <a:cubicBezTo>
                    <a:pt x="280" y="206"/>
                    <a:pt x="258" y="253"/>
                    <a:pt x="223" y="289"/>
                  </a:cubicBezTo>
                  <a:cubicBezTo>
                    <a:pt x="192" y="322"/>
                    <a:pt x="153" y="350"/>
                    <a:pt x="111" y="368"/>
                  </a:cubicBezTo>
                  <a:cubicBezTo>
                    <a:pt x="76" y="383"/>
                    <a:pt x="38" y="392"/>
                    <a:pt x="0" y="388"/>
                  </a:cubicBezTo>
                  <a:cubicBezTo>
                    <a:pt x="14" y="397"/>
                    <a:pt x="32" y="403"/>
                    <a:pt x="48" y="407"/>
                  </a:cubicBezTo>
                  <a:cubicBezTo>
                    <a:pt x="115" y="422"/>
                    <a:pt x="186" y="404"/>
                    <a:pt x="246" y="375"/>
                  </a:cubicBezTo>
                  <a:cubicBezTo>
                    <a:pt x="302" y="347"/>
                    <a:pt x="345" y="302"/>
                    <a:pt x="385" y="254"/>
                  </a:cubicBezTo>
                  <a:cubicBezTo>
                    <a:pt x="365" y="285"/>
                    <a:pt x="344" y="316"/>
                    <a:pt x="319" y="343"/>
                  </a:cubicBezTo>
                  <a:cubicBezTo>
                    <a:pt x="289" y="375"/>
                    <a:pt x="248" y="399"/>
                    <a:pt x="206" y="412"/>
                  </a:cubicBezTo>
                  <a:cubicBezTo>
                    <a:pt x="179" y="421"/>
                    <a:pt x="152" y="426"/>
                    <a:pt x="124" y="427"/>
                  </a:cubicBezTo>
                  <a:cubicBezTo>
                    <a:pt x="110" y="428"/>
                    <a:pt x="96" y="428"/>
                    <a:pt x="82" y="426"/>
                  </a:cubicBezTo>
                  <a:cubicBezTo>
                    <a:pt x="68" y="425"/>
                    <a:pt x="54" y="423"/>
                    <a:pt x="40" y="419"/>
                  </a:cubicBezTo>
                  <a:cubicBezTo>
                    <a:pt x="67" y="427"/>
                    <a:pt x="96" y="430"/>
                    <a:pt x="124" y="430"/>
                  </a:cubicBezTo>
                  <a:cubicBezTo>
                    <a:pt x="152" y="430"/>
                    <a:pt x="180" y="426"/>
                    <a:pt x="207" y="418"/>
                  </a:cubicBezTo>
                  <a:cubicBezTo>
                    <a:pt x="247" y="406"/>
                    <a:pt x="285" y="386"/>
                    <a:pt x="315" y="358"/>
                  </a:cubicBezTo>
                  <a:cubicBezTo>
                    <a:pt x="333" y="342"/>
                    <a:pt x="349" y="324"/>
                    <a:pt x="364" y="304"/>
                  </a:cubicBezTo>
                  <a:cubicBezTo>
                    <a:pt x="387" y="273"/>
                    <a:pt x="407" y="240"/>
                    <a:pt x="429" y="208"/>
                  </a:cubicBezTo>
                  <a:cubicBezTo>
                    <a:pt x="452" y="175"/>
                    <a:pt x="483" y="150"/>
                    <a:pt x="523" y="143"/>
                  </a:cubicBezTo>
                  <a:cubicBezTo>
                    <a:pt x="550" y="139"/>
                    <a:pt x="581" y="147"/>
                    <a:pt x="602" y="125"/>
                  </a:cubicBezTo>
                  <a:cubicBezTo>
                    <a:pt x="625" y="99"/>
                    <a:pt x="611" y="63"/>
                    <a:pt x="591" y="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933;p45">
              <a:extLst>
                <a:ext uri="{FF2B5EF4-FFF2-40B4-BE49-F238E27FC236}">
                  <a16:creationId xmlns:a16="http://schemas.microsoft.com/office/drawing/2014/main" id="{97406641-FF21-E9AA-DB9D-3E53B03916A7}"/>
                </a:ext>
              </a:extLst>
            </p:cNvPr>
            <p:cNvSpPr/>
            <p:nvPr/>
          </p:nvSpPr>
          <p:spPr>
            <a:xfrm>
              <a:off x="10049832" y="3036099"/>
              <a:ext cx="131454" cy="87636"/>
            </a:xfrm>
            <a:custGeom>
              <a:avLst/>
              <a:gdLst/>
              <a:ahLst/>
              <a:cxnLst/>
              <a:rect l="l" t="t" r="r" b="b"/>
              <a:pathLst>
                <a:path w="96" h="64" extrusionOk="0">
                  <a:moveTo>
                    <a:pt x="0" y="60"/>
                  </a:moveTo>
                  <a:cubicBezTo>
                    <a:pt x="11" y="58"/>
                    <a:pt x="21" y="58"/>
                    <a:pt x="32" y="58"/>
                  </a:cubicBezTo>
                  <a:cubicBezTo>
                    <a:pt x="42" y="57"/>
                    <a:pt x="53" y="56"/>
                    <a:pt x="63" y="52"/>
                  </a:cubicBezTo>
                  <a:cubicBezTo>
                    <a:pt x="68" y="50"/>
                    <a:pt x="72" y="47"/>
                    <a:pt x="76" y="43"/>
                  </a:cubicBezTo>
                  <a:cubicBezTo>
                    <a:pt x="80" y="40"/>
                    <a:pt x="83" y="36"/>
                    <a:pt x="85" y="31"/>
                  </a:cubicBezTo>
                  <a:cubicBezTo>
                    <a:pt x="90" y="22"/>
                    <a:pt x="91" y="11"/>
                    <a:pt x="8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5" y="10"/>
                    <a:pt x="96" y="23"/>
                    <a:pt x="91" y="34"/>
                  </a:cubicBezTo>
                  <a:cubicBezTo>
                    <a:pt x="90" y="37"/>
                    <a:pt x="88" y="39"/>
                    <a:pt x="87" y="42"/>
                  </a:cubicBezTo>
                  <a:cubicBezTo>
                    <a:pt x="85" y="44"/>
                    <a:pt x="83" y="47"/>
                    <a:pt x="81" y="49"/>
                  </a:cubicBezTo>
                  <a:cubicBezTo>
                    <a:pt x="77" y="53"/>
                    <a:pt x="71" y="57"/>
                    <a:pt x="66" y="59"/>
                  </a:cubicBezTo>
                  <a:cubicBezTo>
                    <a:pt x="60" y="62"/>
                    <a:pt x="55" y="63"/>
                    <a:pt x="49" y="64"/>
                  </a:cubicBezTo>
                  <a:cubicBezTo>
                    <a:pt x="43" y="64"/>
                    <a:pt x="38" y="64"/>
                    <a:pt x="32" y="64"/>
                  </a:cubicBezTo>
                  <a:cubicBezTo>
                    <a:pt x="21" y="64"/>
                    <a:pt x="11" y="62"/>
                    <a:pt x="0" y="61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F5E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934;p45">
              <a:extLst>
                <a:ext uri="{FF2B5EF4-FFF2-40B4-BE49-F238E27FC236}">
                  <a16:creationId xmlns:a16="http://schemas.microsoft.com/office/drawing/2014/main" id="{BE19197A-B901-5103-70FC-268EBA4C09A9}"/>
                </a:ext>
              </a:extLst>
            </p:cNvPr>
            <p:cNvSpPr/>
            <p:nvPr/>
          </p:nvSpPr>
          <p:spPr>
            <a:xfrm>
              <a:off x="10378466" y="3126656"/>
              <a:ext cx="115387" cy="175271"/>
            </a:xfrm>
            <a:custGeom>
              <a:avLst/>
              <a:gdLst/>
              <a:ahLst/>
              <a:cxnLst/>
              <a:rect l="l" t="t" r="r" b="b"/>
              <a:pathLst>
                <a:path w="84" h="128" extrusionOk="0">
                  <a:moveTo>
                    <a:pt x="79" y="0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13" y="2"/>
                    <a:pt x="0" y="18"/>
                    <a:pt x="1" y="37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4" y="113"/>
                    <a:pt x="17" y="128"/>
                    <a:pt x="33" y="128"/>
                  </a:cubicBezTo>
                  <a:cubicBezTo>
                    <a:pt x="84" y="126"/>
                    <a:pt x="84" y="126"/>
                    <a:pt x="84" y="126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935;p45">
              <a:extLst>
                <a:ext uri="{FF2B5EF4-FFF2-40B4-BE49-F238E27FC236}">
                  <a16:creationId xmlns:a16="http://schemas.microsoft.com/office/drawing/2014/main" id="{3226EFB4-7CC9-E6C5-EB16-6799B6221F7A}"/>
                </a:ext>
              </a:extLst>
            </p:cNvPr>
            <p:cNvSpPr/>
            <p:nvPr/>
          </p:nvSpPr>
          <p:spPr>
            <a:xfrm>
              <a:off x="10431047" y="3125196"/>
              <a:ext cx="118308" cy="175271"/>
            </a:xfrm>
            <a:custGeom>
              <a:avLst/>
              <a:gdLst/>
              <a:ahLst/>
              <a:cxnLst/>
              <a:rect l="l" t="t" r="r" b="b"/>
              <a:pathLst>
                <a:path w="87" h="128" extrusionOk="0">
                  <a:moveTo>
                    <a:pt x="1" y="37"/>
                  </a:moveTo>
                  <a:cubicBezTo>
                    <a:pt x="3" y="94"/>
                    <a:pt x="3" y="94"/>
                    <a:pt x="3" y="94"/>
                  </a:cubicBezTo>
                  <a:cubicBezTo>
                    <a:pt x="3" y="113"/>
                    <a:pt x="17" y="128"/>
                    <a:pt x="33" y="127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74" y="126"/>
                    <a:pt x="87" y="110"/>
                    <a:pt x="86" y="91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3" y="15"/>
                    <a:pt x="70" y="0"/>
                    <a:pt x="54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2" y="2"/>
                    <a:pt x="0" y="18"/>
                    <a:pt x="1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936;p45">
              <a:extLst>
                <a:ext uri="{FF2B5EF4-FFF2-40B4-BE49-F238E27FC236}">
                  <a16:creationId xmlns:a16="http://schemas.microsoft.com/office/drawing/2014/main" id="{1A572977-472A-AC66-D39E-8D64B68996D5}"/>
                </a:ext>
              </a:extLst>
            </p:cNvPr>
            <p:cNvSpPr/>
            <p:nvPr/>
          </p:nvSpPr>
          <p:spPr>
            <a:xfrm>
              <a:off x="10394532" y="3174856"/>
              <a:ext cx="11685" cy="61345"/>
            </a:xfrm>
            <a:custGeom>
              <a:avLst/>
              <a:gdLst/>
              <a:ahLst/>
              <a:cxnLst/>
              <a:rect l="l" t="t" r="r" b="b"/>
              <a:pathLst>
                <a:path w="9" h="45" extrusionOk="0">
                  <a:moveTo>
                    <a:pt x="5" y="45"/>
                  </a:moveTo>
                  <a:cubicBezTo>
                    <a:pt x="3" y="45"/>
                    <a:pt x="1" y="43"/>
                    <a:pt x="1" y="4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8" y="4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3"/>
                    <a:pt x="7" y="45"/>
                    <a:pt x="5" y="45"/>
                  </a:cubicBezTo>
                  <a:close/>
                </a:path>
              </a:pathLst>
            </a:custGeom>
            <a:solidFill>
              <a:srgbClr val="B88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937;p45">
              <a:extLst>
                <a:ext uri="{FF2B5EF4-FFF2-40B4-BE49-F238E27FC236}">
                  <a16:creationId xmlns:a16="http://schemas.microsoft.com/office/drawing/2014/main" id="{71B31908-E7C7-60D1-5C40-26D8CD7F72FA}"/>
                </a:ext>
              </a:extLst>
            </p:cNvPr>
            <p:cNvSpPr/>
            <p:nvPr/>
          </p:nvSpPr>
          <p:spPr>
            <a:xfrm>
              <a:off x="10035226" y="3141262"/>
              <a:ext cx="365149" cy="93478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3" y="68"/>
                  </a:moveTo>
                  <a:cubicBezTo>
                    <a:pt x="97" y="40"/>
                    <a:pt x="231" y="59"/>
                    <a:pt x="268" y="66"/>
                  </a:cubicBezTo>
                  <a:cubicBezTo>
                    <a:pt x="267" y="26"/>
                    <a:pt x="267" y="26"/>
                    <a:pt x="267" y="26"/>
                  </a:cubicBezTo>
                  <a:cubicBezTo>
                    <a:pt x="228" y="19"/>
                    <a:pt x="102" y="0"/>
                    <a:pt x="2" y="27"/>
                  </a:cubicBezTo>
                  <a:cubicBezTo>
                    <a:pt x="2" y="27"/>
                    <a:pt x="0" y="34"/>
                    <a:pt x="0" y="48"/>
                  </a:cubicBezTo>
                  <a:cubicBezTo>
                    <a:pt x="1" y="62"/>
                    <a:pt x="3" y="68"/>
                    <a:pt x="3" y="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938;p45">
              <a:extLst>
                <a:ext uri="{FF2B5EF4-FFF2-40B4-BE49-F238E27FC236}">
                  <a16:creationId xmlns:a16="http://schemas.microsoft.com/office/drawing/2014/main" id="{09AAD610-A7F5-5044-52E7-A7622D926772}"/>
                </a:ext>
              </a:extLst>
            </p:cNvPr>
            <p:cNvSpPr/>
            <p:nvPr/>
          </p:nvSpPr>
          <p:spPr>
            <a:xfrm>
              <a:off x="10264539" y="3170474"/>
              <a:ext cx="77412" cy="194259"/>
            </a:xfrm>
            <a:custGeom>
              <a:avLst/>
              <a:gdLst/>
              <a:ahLst/>
              <a:cxnLst/>
              <a:rect l="l" t="t" r="r" b="b"/>
              <a:pathLst>
                <a:path w="57" h="142" extrusionOk="0">
                  <a:moveTo>
                    <a:pt x="57" y="44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3" y="117"/>
                    <a:pt x="52" y="119"/>
                    <a:pt x="51" y="120"/>
                  </a:cubicBezTo>
                  <a:cubicBezTo>
                    <a:pt x="39" y="142"/>
                    <a:pt x="21" y="138"/>
                    <a:pt x="11" y="110"/>
                  </a:cubicBezTo>
                  <a:cubicBezTo>
                    <a:pt x="0" y="83"/>
                    <a:pt x="1" y="44"/>
                    <a:pt x="13" y="22"/>
                  </a:cubicBezTo>
                  <a:cubicBezTo>
                    <a:pt x="25" y="0"/>
                    <a:pt x="43" y="5"/>
                    <a:pt x="53" y="32"/>
                  </a:cubicBezTo>
                  <a:cubicBezTo>
                    <a:pt x="55" y="36"/>
                    <a:pt x="56" y="40"/>
                    <a:pt x="57" y="44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939;p45">
              <a:extLst>
                <a:ext uri="{FF2B5EF4-FFF2-40B4-BE49-F238E27FC236}">
                  <a16:creationId xmlns:a16="http://schemas.microsoft.com/office/drawing/2014/main" id="{0A065BF6-0032-C55A-DA18-ECEFF8183B32}"/>
                </a:ext>
              </a:extLst>
            </p:cNvPr>
            <p:cNvSpPr/>
            <p:nvPr/>
          </p:nvSpPr>
          <p:spPr>
            <a:xfrm>
              <a:off x="10409138" y="3370576"/>
              <a:ext cx="75951" cy="62806"/>
            </a:xfrm>
            <a:custGeom>
              <a:avLst/>
              <a:gdLst/>
              <a:ahLst/>
              <a:cxnLst/>
              <a:rect l="l" t="t" r="r" b="b"/>
              <a:pathLst>
                <a:path w="55" h="46" extrusionOk="0">
                  <a:moveTo>
                    <a:pt x="2" y="0"/>
                  </a:moveTo>
                  <a:cubicBezTo>
                    <a:pt x="3" y="3"/>
                    <a:pt x="4" y="6"/>
                    <a:pt x="5" y="9"/>
                  </a:cubicBezTo>
                  <a:cubicBezTo>
                    <a:pt x="5" y="10"/>
                    <a:pt x="6" y="12"/>
                    <a:pt x="6" y="13"/>
                  </a:cubicBezTo>
                  <a:cubicBezTo>
                    <a:pt x="7" y="15"/>
                    <a:pt x="8" y="16"/>
                    <a:pt x="8" y="17"/>
                  </a:cubicBezTo>
                  <a:cubicBezTo>
                    <a:pt x="11" y="23"/>
                    <a:pt x="15" y="27"/>
                    <a:pt x="20" y="31"/>
                  </a:cubicBezTo>
                  <a:cubicBezTo>
                    <a:pt x="21" y="32"/>
                    <a:pt x="23" y="33"/>
                    <a:pt x="24" y="34"/>
                  </a:cubicBezTo>
                  <a:cubicBezTo>
                    <a:pt x="25" y="35"/>
                    <a:pt x="26" y="35"/>
                    <a:pt x="28" y="36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8" y="42"/>
                    <a:pt x="51" y="42"/>
                    <a:pt x="55" y="42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1" y="44"/>
                    <a:pt x="48" y="45"/>
                    <a:pt x="45" y="46"/>
                  </a:cubicBezTo>
                  <a:cubicBezTo>
                    <a:pt x="41" y="46"/>
                    <a:pt x="38" y="46"/>
                    <a:pt x="35" y="46"/>
                  </a:cubicBezTo>
                  <a:cubicBezTo>
                    <a:pt x="33" y="45"/>
                    <a:pt x="31" y="45"/>
                    <a:pt x="29" y="45"/>
                  </a:cubicBezTo>
                  <a:cubicBezTo>
                    <a:pt x="28" y="44"/>
                    <a:pt x="26" y="44"/>
                    <a:pt x="24" y="43"/>
                  </a:cubicBezTo>
                  <a:cubicBezTo>
                    <a:pt x="23" y="42"/>
                    <a:pt x="21" y="41"/>
                    <a:pt x="20" y="41"/>
                  </a:cubicBezTo>
                  <a:cubicBezTo>
                    <a:pt x="18" y="40"/>
                    <a:pt x="16" y="39"/>
                    <a:pt x="15" y="38"/>
                  </a:cubicBezTo>
                  <a:cubicBezTo>
                    <a:pt x="9" y="33"/>
                    <a:pt x="5" y="27"/>
                    <a:pt x="3" y="20"/>
                  </a:cubicBezTo>
                  <a:cubicBezTo>
                    <a:pt x="0" y="14"/>
                    <a:pt x="0" y="7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940;p45">
              <a:extLst>
                <a:ext uri="{FF2B5EF4-FFF2-40B4-BE49-F238E27FC236}">
                  <a16:creationId xmlns:a16="http://schemas.microsoft.com/office/drawing/2014/main" id="{D5778B1C-C638-0C85-D852-DFB83C35934D}"/>
                </a:ext>
              </a:extLst>
            </p:cNvPr>
            <p:cNvSpPr/>
            <p:nvPr/>
          </p:nvSpPr>
          <p:spPr>
            <a:xfrm>
              <a:off x="8855065" y="4248394"/>
              <a:ext cx="432336" cy="471772"/>
            </a:xfrm>
            <a:custGeom>
              <a:avLst/>
              <a:gdLst/>
              <a:ahLst/>
              <a:cxnLst/>
              <a:rect l="l" t="t" r="r" b="b"/>
              <a:pathLst>
                <a:path w="316" h="345" extrusionOk="0">
                  <a:moveTo>
                    <a:pt x="192" y="0"/>
                  </a:moveTo>
                  <a:cubicBezTo>
                    <a:pt x="192" y="0"/>
                    <a:pt x="249" y="19"/>
                    <a:pt x="277" y="41"/>
                  </a:cubicBezTo>
                  <a:cubicBezTo>
                    <a:pt x="304" y="63"/>
                    <a:pt x="316" y="85"/>
                    <a:pt x="316" y="85"/>
                  </a:cubicBezTo>
                  <a:cubicBezTo>
                    <a:pt x="268" y="198"/>
                    <a:pt x="268" y="198"/>
                    <a:pt x="268" y="198"/>
                  </a:cubicBezTo>
                  <a:cubicBezTo>
                    <a:pt x="264" y="207"/>
                    <a:pt x="262" y="209"/>
                    <a:pt x="261" y="213"/>
                  </a:cubicBezTo>
                  <a:cubicBezTo>
                    <a:pt x="244" y="260"/>
                    <a:pt x="206" y="308"/>
                    <a:pt x="181" y="335"/>
                  </a:cubicBezTo>
                  <a:cubicBezTo>
                    <a:pt x="172" y="345"/>
                    <a:pt x="155" y="342"/>
                    <a:pt x="147" y="328"/>
                  </a:cubicBezTo>
                  <a:cubicBezTo>
                    <a:pt x="141" y="317"/>
                    <a:pt x="143" y="303"/>
                    <a:pt x="151" y="295"/>
                  </a:cubicBezTo>
                  <a:cubicBezTo>
                    <a:pt x="165" y="280"/>
                    <a:pt x="181" y="259"/>
                    <a:pt x="197" y="234"/>
                  </a:cubicBezTo>
                  <a:cubicBezTo>
                    <a:pt x="143" y="301"/>
                    <a:pt x="88" y="329"/>
                    <a:pt x="85" y="330"/>
                  </a:cubicBezTo>
                  <a:cubicBezTo>
                    <a:pt x="74" y="335"/>
                    <a:pt x="60" y="329"/>
                    <a:pt x="55" y="316"/>
                  </a:cubicBezTo>
                  <a:cubicBezTo>
                    <a:pt x="50" y="303"/>
                    <a:pt x="54" y="288"/>
                    <a:pt x="65" y="282"/>
                  </a:cubicBezTo>
                  <a:cubicBezTo>
                    <a:pt x="66" y="282"/>
                    <a:pt x="112" y="259"/>
                    <a:pt x="157" y="205"/>
                  </a:cubicBezTo>
                  <a:cubicBezTo>
                    <a:pt x="96" y="261"/>
                    <a:pt x="37" y="279"/>
                    <a:pt x="34" y="280"/>
                  </a:cubicBezTo>
                  <a:cubicBezTo>
                    <a:pt x="22" y="283"/>
                    <a:pt x="10" y="275"/>
                    <a:pt x="6" y="261"/>
                  </a:cubicBezTo>
                  <a:cubicBezTo>
                    <a:pt x="2" y="247"/>
                    <a:pt x="9" y="233"/>
                    <a:pt x="20" y="230"/>
                  </a:cubicBezTo>
                  <a:cubicBezTo>
                    <a:pt x="21" y="230"/>
                    <a:pt x="70" y="215"/>
                    <a:pt x="122" y="169"/>
                  </a:cubicBezTo>
                  <a:cubicBezTo>
                    <a:pt x="89" y="191"/>
                    <a:pt x="57" y="205"/>
                    <a:pt x="31" y="213"/>
                  </a:cubicBezTo>
                  <a:cubicBezTo>
                    <a:pt x="18" y="217"/>
                    <a:pt x="4" y="206"/>
                    <a:pt x="2" y="190"/>
                  </a:cubicBezTo>
                  <a:cubicBezTo>
                    <a:pt x="0" y="177"/>
                    <a:pt x="7" y="166"/>
                    <a:pt x="18" y="163"/>
                  </a:cubicBezTo>
                  <a:cubicBezTo>
                    <a:pt x="51" y="152"/>
                    <a:pt x="94" y="132"/>
                    <a:pt x="137" y="95"/>
                  </a:cubicBezTo>
                  <a:cubicBezTo>
                    <a:pt x="137" y="95"/>
                    <a:pt x="143" y="56"/>
                    <a:pt x="160" y="26"/>
                  </a:cubicBezTo>
                  <a:cubicBezTo>
                    <a:pt x="168" y="13"/>
                    <a:pt x="192" y="0"/>
                    <a:pt x="192" y="0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941;p45">
              <a:extLst>
                <a:ext uri="{FF2B5EF4-FFF2-40B4-BE49-F238E27FC236}">
                  <a16:creationId xmlns:a16="http://schemas.microsoft.com/office/drawing/2014/main" id="{BF254C6A-5B2D-EBB8-3E3A-79D45A4B2827}"/>
                </a:ext>
              </a:extLst>
            </p:cNvPr>
            <p:cNvSpPr/>
            <p:nvPr/>
          </p:nvSpPr>
          <p:spPr>
            <a:xfrm>
              <a:off x="9068312" y="4363781"/>
              <a:ext cx="132914" cy="192798"/>
            </a:xfrm>
            <a:custGeom>
              <a:avLst/>
              <a:gdLst/>
              <a:ahLst/>
              <a:cxnLst/>
              <a:rect l="l" t="t" r="r" b="b"/>
              <a:pathLst>
                <a:path w="97" h="141" extrusionOk="0">
                  <a:moveTo>
                    <a:pt x="37" y="0"/>
                  </a:moveTo>
                  <a:cubicBezTo>
                    <a:pt x="37" y="3"/>
                    <a:pt x="36" y="6"/>
                    <a:pt x="37" y="9"/>
                  </a:cubicBezTo>
                  <a:cubicBezTo>
                    <a:pt x="37" y="11"/>
                    <a:pt x="37" y="14"/>
                    <a:pt x="38" y="16"/>
                  </a:cubicBezTo>
                  <a:cubicBezTo>
                    <a:pt x="39" y="22"/>
                    <a:pt x="41" y="26"/>
                    <a:pt x="44" y="31"/>
                  </a:cubicBezTo>
                  <a:cubicBezTo>
                    <a:pt x="47" y="35"/>
                    <a:pt x="51" y="39"/>
                    <a:pt x="55" y="43"/>
                  </a:cubicBezTo>
                  <a:cubicBezTo>
                    <a:pt x="56" y="44"/>
                    <a:pt x="58" y="46"/>
                    <a:pt x="61" y="48"/>
                  </a:cubicBezTo>
                  <a:cubicBezTo>
                    <a:pt x="63" y="49"/>
                    <a:pt x="65" y="51"/>
                    <a:pt x="67" y="52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9" y="61"/>
                    <a:pt x="68" y="62"/>
                    <a:pt x="68" y="64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9" y="80"/>
                    <a:pt x="35" y="89"/>
                    <a:pt x="21" y="98"/>
                  </a:cubicBezTo>
                  <a:cubicBezTo>
                    <a:pt x="20" y="99"/>
                    <a:pt x="18" y="100"/>
                    <a:pt x="16" y="101"/>
                  </a:cubicBezTo>
                  <a:cubicBezTo>
                    <a:pt x="15" y="102"/>
                    <a:pt x="15" y="102"/>
                    <a:pt x="14" y="103"/>
                  </a:cubicBezTo>
                  <a:cubicBezTo>
                    <a:pt x="13" y="103"/>
                    <a:pt x="12" y="104"/>
                    <a:pt x="12" y="104"/>
                  </a:cubicBezTo>
                  <a:cubicBezTo>
                    <a:pt x="10" y="106"/>
                    <a:pt x="9" y="108"/>
                    <a:pt x="9" y="110"/>
                  </a:cubicBezTo>
                  <a:cubicBezTo>
                    <a:pt x="8" y="113"/>
                    <a:pt x="9" y="116"/>
                    <a:pt x="10" y="119"/>
                  </a:cubicBezTo>
                  <a:cubicBezTo>
                    <a:pt x="11" y="122"/>
                    <a:pt x="13" y="126"/>
                    <a:pt x="15" y="129"/>
                  </a:cubicBezTo>
                  <a:cubicBezTo>
                    <a:pt x="16" y="130"/>
                    <a:pt x="17" y="132"/>
                    <a:pt x="18" y="133"/>
                  </a:cubicBezTo>
                  <a:cubicBezTo>
                    <a:pt x="19" y="134"/>
                    <a:pt x="19" y="134"/>
                    <a:pt x="20" y="135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34"/>
                    <a:pt x="20" y="134"/>
                    <a:pt x="20" y="134"/>
                  </a:cubicBezTo>
                  <a:cubicBezTo>
                    <a:pt x="19" y="134"/>
                    <a:pt x="19" y="134"/>
                    <a:pt x="19" y="134"/>
                  </a:cubicBezTo>
                  <a:cubicBezTo>
                    <a:pt x="19" y="134"/>
                    <a:pt x="19" y="134"/>
                    <a:pt x="19" y="134"/>
                  </a:cubicBezTo>
                  <a:cubicBezTo>
                    <a:pt x="19" y="134"/>
                    <a:pt x="19" y="134"/>
                    <a:pt x="19" y="134"/>
                  </a:cubicBezTo>
                  <a:cubicBezTo>
                    <a:pt x="20" y="134"/>
                    <a:pt x="22" y="134"/>
                    <a:pt x="23" y="134"/>
                  </a:cubicBezTo>
                  <a:cubicBezTo>
                    <a:pt x="25" y="133"/>
                    <a:pt x="27" y="133"/>
                    <a:pt x="29" y="132"/>
                  </a:cubicBezTo>
                  <a:cubicBezTo>
                    <a:pt x="37" y="130"/>
                    <a:pt x="44" y="127"/>
                    <a:pt x="52" y="123"/>
                  </a:cubicBezTo>
                  <a:cubicBezTo>
                    <a:pt x="67" y="117"/>
                    <a:pt x="82" y="110"/>
                    <a:pt x="97" y="103"/>
                  </a:cubicBezTo>
                  <a:cubicBezTo>
                    <a:pt x="97" y="103"/>
                    <a:pt x="97" y="103"/>
                    <a:pt x="97" y="103"/>
                  </a:cubicBezTo>
                  <a:cubicBezTo>
                    <a:pt x="83" y="112"/>
                    <a:pt x="69" y="120"/>
                    <a:pt x="54" y="128"/>
                  </a:cubicBezTo>
                  <a:cubicBezTo>
                    <a:pt x="47" y="131"/>
                    <a:pt x="39" y="135"/>
                    <a:pt x="31" y="138"/>
                  </a:cubicBezTo>
                  <a:cubicBezTo>
                    <a:pt x="27" y="139"/>
                    <a:pt x="23" y="141"/>
                    <a:pt x="19" y="141"/>
                  </a:cubicBezTo>
                  <a:cubicBezTo>
                    <a:pt x="18" y="141"/>
                    <a:pt x="18" y="141"/>
                    <a:pt x="17" y="141"/>
                  </a:cubicBezTo>
                  <a:cubicBezTo>
                    <a:pt x="17" y="141"/>
                    <a:pt x="16" y="140"/>
                    <a:pt x="16" y="140"/>
                  </a:cubicBezTo>
                  <a:cubicBezTo>
                    <a:pt x="15" y="139"/>
                    <a:pt x="14" y="138"/>
                    <a:pt x="13" y="138"/>
                  </a:cubicBezTo>
                  <a:cubicBezTo>
                    <a:pt x="12" y="136"/>
                    <a:pt x="10" y="135"/>
                    <a:pt x="9" y="133"/>
                  </a:cubicBezTo>
                  <a:cubicBezTo>
                    <a:pt x="7" y="129"/>
                    <a:pt x="5" y="126"/>
                    <a:pt x="3" y="122"/>
                  </a:cubicBezTo>
                  <a:cubicBezTo>
                    <a:pt x="1" y="118"/>
                    <a:pt x="0" y="114"/>
                    <a:pt x="1" y="109"/>
                  </a:cubicBezTo>
                  <a:cubicBezTo>
                    <a:pt x="1" y="105"/>
                    <a:pt x="3" y="101"/>
                    <a:pt x="7" y="98"/>
                  </a:cubicBezTo>
                  <a:cubicBezTo>
                    <a:pt x="10" y="95"/>
                    <a:pt x="13" y="93"/>
                    <a:pt x="17" y="91"/>
                  </a:cubicBezTo>
                  <a:cubicBezTo>
                    <a:pt x="31" y="82"/>
                    <a:pt x="45" y="73"/>
                    <a:pt x="59" y="65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9" y="54"/>
                    <a:pt x="54" y="51"/>
                    <a:pt x="50" y="47"/>
                  </a:cubicBezTo>
                  <a:cubicBezTo>
                    <a:pt x="47" y="42"/>
                    <a:pt x="43" y="38"/>
                    <a:pt x="40" y="33"/>
                  </a:cubicBezTo>
                  <a:cubicBezTo>
                    <a:pt x="38" y="28"/>
                    <a:pt x="36" y="23"/>
                    <a:pt x="35" y="17"/>
                  </a:cubicBezTo>
                  <a:cubicBezTo>
                    <a:pt x="34" y="11"/>
                    <a:pt x="35" y="5"/>
                    <a:pt x="36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942;p45">
              <a:extLst>
                <a:ext uri="{FF2B5EF4-FFF2-40B4-BE49-F238E27FC236}">
                  <a16:creationId xmlns:a16="http://schemas.microsoft.com/office/drawing/2014/main" id="{CF6B5952-A936-4E3E-73AC-0C1FC6B29B2E}"/>
                </a:ext>
              </a:extLst>
            </p:cNvPr>
            <p:cNvSpPr/>
            <p:nvPr/>
          </p:nvSpPr>
          <p:spPr>
            <a:xfrm>
              <a:off x="9117972" y="3566295"/>
              <a:ext cx="752207" cy="797486"/>
            </a:xfrm>
            <a:custGeom>
              <a:avLst/>
              <a:gdLst/>
              <a:ahLst/>
              <a:cxnLst/>
              <a:rect l="l" t="t" r="r" b="b"/>
              <a:pathLst>
                <a:path w="551" h="584" extrusionOk="0">
                  <a:moveTo>
                    <a:pt x="124" y="584"/>
                  </a:moveTo>
                  <a:cubicBezTo>
                    <a:pt x="138" y="561"/>
                    <a:pt x="176" y="497"/>
                    <a:pt x="190" y="473"/>
                  </a:cubicBezTo>
                  <a:cubicBezTo>
                    <a:pt x="205" y="447"/>
                    <a:pt x="283" y="313"/>
                    <a:pt x="283" y="313"/>
                  </a:cubicBezTo>
                  <a:cubicBezTo>
                    <a:pt x="283" y="313"/>
                    <a:pt x="332" y="300"/>
                    <a:pt x="352" y="296"/>
                  </a:cubicBezTo>
                  <a:cubicBezTo>
                    <a:pt x="415" y="281"/>
                    <a:pt x="478" y="270"/>
                    <a:pt x="541" y="257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472" y="2"/>
                    <a:pt x="348" y="32"/>
                    <a:pt x="273" y="56"/>
                  </a:cubicBezTo>
                  <a:cubicBezTo>
                    <a:pt x="192" y="83"/>
                    <a:pt x="113" y="114"/>
                    <a:pt x="79" y="196"/>
                  </a:cubicBezTo>
                  <a:cubicBezTo>
                    <a:pt x="42" y="282"/>
                    <a:pt x="19" y="407"/>
                    <a:pt x="0" y="499"/>
                  </a:cubicBezTo>
                  <a:lnTo>
                    <a:pt x="124" y="584"/>
                  </a:ln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943;p45">
              <a:extLst>
                <a:ext uri="{FF2B5EF4-FFF2-40B4-BE49-F238E27FC236}">
                  <a16:creationId xmlns:a16="http://schemas.microsoft.com/office/drawing/2014/main" id="{02FB575C-2917-43EE-9A7F-7EBE9BC018AA}"/>
                </a:ext>
              </a:extLst>
            </p:cNvPr>
            <p:cNvSpPr/>
            <p:nvPr/>
          </p:nvSpPr>
          <p:spPr>
            <a:xfrm>
              <a:off x="9437842" y="3848190"/>
              <a:ext cx="70109" cy="147520"/>
            </a:xfrm>
            <a:custGeom>
              <a:avLst/>
              <a:gdLst/>
              <a:ahLst/>
              <a:cxnLst/>
              <a:rect l="l" t="t" r="r" b="b"/>
              <a:pathLst>
                <a:path w="52" h="108" extrusionOk="0">
                  <a:moveTo>
                    <a:pt x="1" y="0"/>
                  </a:moveTo>
                  <a:cubicBezTo>
                    <a:pt x="11" y="3"/>
                    <a:pt x="20" y="10"/>
                    <a:pt x="27" y="18"/>
                  </a:cubicBezTo>
                  <a:cubicBezTo>
                    <a:pt x="28" y="19"/>
                    <a:pt x="29" y="20"/>
                    <a:pt x="29" y="21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4" y="27"/>
                    <a:pt x="35" y="29"/>
                    <a:pt x="36" y="31"/>
                  </a:cubicBezTo>
                  <a:cubicBezTo>
                    <a:pt x="38" y="33"/>
                    <a:pt x="39" y="36"/>
                    <a:pt x="40" y="38"/>
                  </a:cubicBezTo>
                  <a:cubicBezTo>
                    <a:pt x="41" y="41"/>
                    <a:pt x="43" y="43"/>
                    <a:pt x="44" y="45"/>
                  </a:cubicBezTo>
                  <a:cubicBezTo>
                    <a:pt x="48" y="55"/>
                    <a:pt x="50" y="66"/>
                    <a:pt x="51" y="76"/>
                  </a:cubicBezTo>
                  <a:cubicBezTo>
                    <a:pt x="52" y="81"/>
                    <a:pt x="52" y="87"/>
                    <a:pt x="52" y="92"/>
                  </a:cubicBezTo>
                  <a:cubicBezTo>
                    <a:pt x="51" y="97"/>
                    <a:pt x="51" y="102"/>
                    <a:pt x="49" y="107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2"/>
                    <a:pt x="48" y="97"/>
                    <a:pt x="47" y="92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2"/>
                    <a:pt x="46" y="80"/>
                    <a:pt x="45" y="77"/>
                  </a:cubicBezTo>
                  <a:cubicBezTo>
                    <a:pt x="44" y="73"/>
                    <a:pt x="43" y="68"/>
                    <a:pt x="41" y="63"/>
                  </a:cubicBezTo>
                  <a:cubicBezTo>
                    <a:pt x="40" y="58"/>
                    <a:pt x="38" y="53"/>
                    <a:pt x="36" y="49"/>
                  </a:cubicBezTo>
                  <a:cubicBezTo>
                    <a:pt x="32" y="39"/>
                    <a:pt x="27" y="30"/>
                    <a:pt x="22" y="22"/>
                  </a:cubicBezTo>
                  <a:cubicBezTo>
                    <a:pt x="20" y="20"/>
                    <a:pt x="19" y="18"/>
                    <a:pt x="17" y="16"/>
                  </a:cubicBezTo>
                  <a:cubicBezTo>
                    <a:pt x="15" y="14"/>
                    <a:pt x="14" y="12"/>
                    <a:pt x="12" y="11"/>
                  </a:cubicBezTo>
                  <a:cubicBezTo>
                    <a:pt x="8" y="7"/>
                    <a:pt x="5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944;p45">
              <a:extLst>
                <a:ext uri="{FF2B5EF4-FFF2-40B4-BE49-F238E27FC236}">
                  <a16:creationId xmlns:a16="http://schemas.microsoft.com/office/drawing/2014/main" id="{7178D4C6-00BE-DEED-3FB5-420C308539AA}"/>
                </a:ext>
              </a:extLst>
            </p:cNvPr>
            <p:cNvSpPr/>
            <p:nvPr/>
          </p:nvSpPr>
          <p:spPr>
            <a:xfrm>
              <a:off x="9629180" y="3554611"/>
              <a:ext cx="863212" cy="851527"/>
            </a:xfrm>
            <a:custGeom>
              <a:avLst/>
              <a:gdLst/>
              <a:ahLst/>
              <a:cxnLst/>
              <a:rect l="l" t="t" r="r" b="b"/>
              <a:pathLst>
                <a:path w="632" h="623" extrusionOk="0">
                  <a:moveTo>
                    <a:pt x="567" y="348"/>
                  </a:moveTo>
                  <a:cubicBezTo>
                    <a:pt x="547" y="418"/>
                    <a:pt x="471" y="623"/>
                    <a:pt x="471" y="623"/>
                  </a:cubicBezTo>
                  <a:cubicBezTo>
                    <a:pt x="463" y="608"/>
                    <a:pt x="452" y="593"/>
                    <a:pt x="438" y="575"/>
                  </a:cubicBezTo>
                  <a:cubicBezTo>
                    <a:pt x="327" y="441"/>
                    <a:pt x="0" y="433"/>
                    <a:pt x="0" y="433"/>
                  </a:cubicBezTo>
                  <a:cubicBezTo>
                    <a:pt x="47" y="160"/>
                    <a:pt x="47" y="160"/>
                    <a:pt x="47" y="160"/>
                  </a:cubicBezTo>
                  <a:cubicBezTo>
                    <a:pt x="66" y="70"/>
                    <a:pt x="113" y="8"/>
                    <a:pt x="205" y="5"/>
                  </a:cubicBezTo>
                  <a:cubicBezTo>
                    <a:pt x="355" y="0"/>
                    <a:pt x="523" y="71"/>
                    <a:pt x="523" y="71"/>
                  </a:cubicBezTo>
                  <a:cubicBezTo>
                    <a:pt x="632" y="119"/>
                    <a:pt x="601" y="233"/>
                    <a:pt x="567" y="3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945;p45">
              <a:extLst>
                <a:ext uri="{FF2B5EF4-FFF2-40B4-BE49-F238E27FC236}">
                  <a16:creationId xmlns:a16="http://schemas.microsoft.com/office/drawing/2014/main" id="{08E55D94-588C-F7C6-CC63-9D401D54481B}"/>
                </a:ext>
              </a:extLst>
            </p:cNvPr>
            <p:cNvSpPr/>
            <p:nvPr/>
          </p:nvSpPr>
          <p:spPr>
            <a:xfrm>
              <a:off x="7943653" y="4147613"/>
              <a:ext cx="2328188" cy="2112023"/>
            </a:xfrm>
            <a:custGeom>
              <a:avLst/>
              <a:gdLst/>
              <a:ahLst/>
              <a:cxnLst/>
              <a:rect l="l" t="t" r="r" b="b"/>
              <a:pathLst>
                <a:path w="1703" h="1545" extrusionOk="0">
                  <a:moveTo>
                    <a:pt x="1670" y="142"/>
                  </a:moveTo>
                  <a:cubicBezTo>
                    <a:pt x="1559" y="8"/>
                    <a:pt x="1232" y="0"/>
                    <a:pt x="1232" y="0"/>
                  </a:cubicBezTo>
                  <a:cubicBezTo>
                    <a:pt x="1179" y="37"/>
                    <a:pt x="1072" y="104"/>
                    <a:pt x="1054" y="219"/>
                  </a:cubicBezTo>
                  <a:cubicBezTo>
                    <a:pt x="795" y="720"/>
                    <a:pt x="795" y="720"/>
                    <a:pt x="795" y="720"/>
                  </a:cubicBezTo>
                  <a:cubicBezTo>
                    <a:pt x="795" y="720"/>
                    <a:pt x="665" y="708"/>
                    <a:pt x="622" y="712"/>
                  </a:cubicBezTo>
                  <a:cubicBezTo>
                    <a:pt x="469" y="728"/>
                    <a:pt x="27" y="868"/>
                    <a:pt x="27" y="868"/>
                  </a:cubicBezTo>
                  <a:cubicBezTo>
                    <a:pt x="0" y="1123"/>
                    <a:pt x="0" y="1123"/>
                    <a:pt x="0" y="1123"/>
                  </a:cubicBezTo>
                  <a:cubicBezTo>
                    <a:pt x="0" y="1123"/>
                    <a:pt x="504" y="1080"/>
                    <a:pt x="792" y="1030"/>
                  </a:cubicBezTo>
                  <a:cubicBezTo>
                    <a:pt x="646" y="1160"/>
                    <a:pt x="487" y="1320"/>
                    <a:pt x="487" y="1320"/>
                  </a:cubicBezTo>
                  <a:cubicBezTo>
                    <a:pt x="633" y="1545"/>
                    <a:pt x="633" y="1545"/>
                    <a:pt x="633" y="1545"/>
                  </a:cubicBezTo>
                  <a:cubicBezTo>
                    <a:pt x="1328" y="1042"/>
                    <a:pt x="1328" y="1042"/>
                    <a:pt x="1328" y="1042"/>
                  </a:cubicBezTo>
                  <a:cubicBezTo>
                    <a:pt x="1348" y="1026"/>
                    <a:pt x="1364" y="1006"/>
                    <a:pt x="1374" y="982"/>
                  </a:cubicBezTo>
                  <a:cubicBezTo>
                    <a:pt x="1374" y="982"/>
                    <a:pt x="1556" y="562"/>
                    <a:pt x="1614" y="420"/>
                  </a:cubicBezTo>
                  <a:cubicBezTo>
                    <a:pt x="1637" y="363"/>
                    <a:pt x="1703" y="190"/>
                    <a:pt x="1703" y="190"/>
                  </a:cubicBezTo>
                  <a:cubicBezTo>
                    <a:pt x="1695" y="175"/>
                    <a:pt x="1684" y="160"/>
                    <a:pt x="1670" y="142"/>
                  </a:cubicBezTo>
                  <a:close/>
                  <a:moveTo>
                    <a:pt x="1113" y="830"/>
                  </a:moveTo>
                  <a:cubicBezTo>
                    <a:pt x="1113" y="830"/>
                    <a:pt x="1091" y="837"/>
                    <a:pt x="1064" y="847"/>
                  </a:cubicBezTo>
                  <a:cubicBezTo>
                    <a:pt x="1230" y="510"/>
                    <a:pt x="1230" y="510"/>
                    <a:pt x="1230" y="510"/>
                  </a:cubicBezTo>
                  <a:lnTo>
                    <a:pt x="1113" y="8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946;p45">
              <a:extLst>
                <a:ext uri="{FF2B5EF4-FFF2-40B4-BE49-F238E27FC236}">
                  <a16:creationId xmlns:a16="http://schemas.microsoft.com/office/drawing/2014/main" id="{134BB364-D60F-8EB3-CD9A-E93144CECB97}"/>
                </a:ext>
              </a:extLst>
            </p:cNvPr>
            <p:cNvSpPr/>
            <p:nvPr/>
          </p:nvSpPr>
          <p:spPr>
            <a:xfrm>
              <a:off x="9464133" y="4536131"/>
              <a:ext cx="273132" cy="747825"/>
            </a:xfrm>
            <a:custGeom>
              <a:avLst/>
              <a:gdLst/>
              <a:ahLst/>
              <a:cxnLst/>
              <a:rect l="l" t="t" r="r" b="b"/>
              <a:pathLst>
                <a:path w="200" h="546" extrusionOk="0">
                  <a:moveTo>
                    <a:pt x="0" y="545"/>
                  </a:moveTo>
                  <a:cubicBezTo>
                    <a:pt x="12" y="498"/>
                    <a:pt x="26" y="452"/>
                    <a:pt x="41" y="406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64" y="337"/>
                    <a:pt x="64" y="337"/>
                    <a:pt x="64" y="337"/>
                  </a:cubicBezTo>
                  <a:cubicBezTo>
                    <a:pt x="72" y="314"/>
                    <a:pt x="81" y="292"/>
                    <a:pt x="89" y="269"/>
                  </a:cubicBezTo>
                  <a:cubicBezTo>
                    <a:pt x="97" y="246"/>
                    <a:pt x="106" y="224"/>
                    <a:pt x="114" y="201"/>
                  </a:cubicBezTo>
                  <a:cubicBezTo>
                    <a:pt x="123" y="179"/>
                    <a:pt x="132" y="156"/>
                    <a:pt x="141" y="134"/>
                  </a:cubicBezTo>
                  <a:cubicBezTo>
                    <a:pt x="159" y="89"/>
                    <a:pt x="178" y="45"/>
                    <a:pt x="199" y="1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102" y="274"/>
                    <a:pt x="102" y="274"/>
                    <a:pt x="102" y="274"/>
                  </a:cubicBezTo>
                  <a:cubicBezTo>
                    <a:pt x="1" y="545"/>
                    <a:pt x="1" y="545"/>
                    <a:pt x="1" y="545"/>
                  </a:cubicBezTo>
                  <a:cubicBezTo>
                    <a:pt x="1" y="546"/>
                    <a:pt x="1" y="546"/>
                    <a:pt x="1" y="546"/>
                  </a:cubicBezTo>
                  <a:cubicBezTo>
                    <a:pt x="0" y="545"/>
                    <a:pt x="0" y="545"/>
                    <a:pt x="0" y="545"/>
                  </a:cubicBezTo>
                  <a:close/>
                </a:path>
              </a:pathLst>
            </a:custGeom>
            <a:solidFill>
              <a:srgbClr val="19191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947;p45">
              <a:extLst>
                <a:ext uri="{FF2B5EF4-FFF2-40B4-BE49-F238E27FC236}">
                  <a16:creationId xmlns:a16="http://schemas.microsoft.com/office/drawing/2014/main" id="{EC5BF30D-C400-3DB8-453F-8305041C44F0}"/>
                </a:ext>
              </a:extLst>
            </p:cNvPr>
            <p:cNvSpPr/>
            <p:nvPr/>
          </p:nvSpPr>
          <p:spPr>
            <a:xfrm>
              <a:off x="9025954" y="5301483"/>
              <a:ext cx="382676" cy="254143"/>
            </a:xfrm>
            <a:custGeom>
              <a:avLst/>
              <a:gdLst/>
              <a:ahLst/>
              <a:cxnLst/>
              <a:rect l="l" t="t" r="r" b="b"/>
              <a:pathLst>
                <a:path w="280" h="186" extrusionOk="0">
                  <a:moveTo>
                    <a:pt x="0" y="185"/>
                  </a:moveTo>
                  <a:cubicBezTo>
                    <a:pt x="18" y="163"/>
                    <a:pt x="38" y="143"/>
                    <a:pt x="58" y="123"/>
                  </a:cubicBezTo>
                  <a:cubicBezTo>
                    <a:pt x="79" y="104"/>
                    <a:pt x="100" y="85"/>
                    <a:pt x="123" y="68"/>
                  </a:cubicBezTo>
                  <a:cubicBezTo>
                    <a:pt x="134" y="59"/>
                    <a:pt x="146" y="51"/>
                    <a:pt x="158" y="43"/>
                  </a:cubicBezTo>
                  <a:cubicBezTo>
                    <a:pt x="164" y="39"/>
                    <a:pt x="170" y="36"/>
                    <a:pt x="176" y="32"/>
                  </a:cubicBezTo>
                  <a:cubicBezTo>
                    <a:pt x="183" y="28"/>
                    <a:pt x="190" y="25"/>
                    <a:pt x="197" y="23"/>
                  </a:cubicBezTo>
                  <a:cubicBezTo>
                    <a:pt x="210" y="18"/>
                    <a:pt x="224" y="13"/>
                    <a:pt x="237" y="10"/>
                  </a:cubicBezTo>
                  <a:cubicBezTo>
                    <a:pt x="251" y="6"/>
                    <a:pt x="265" y="3"/>
                    <a:pt x="279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80" y="0"/>
                    <a:pt x="280" y="0"/>
                    <a:pt x="280" y="1"/>
                  </a:cubicBezTo>
                  <a:cubicBezTo>
                    <a:pt x="279" y="2"/>
                    <a:pt x="279" y="2"/>
                    <a:pt x="279" y="2"/>
                  </a:cubicBezTo>
                  <a:cubicBezTo>
                    <a:pt x="266" y="6"/>
                    <a:pt x="253" y="11"/>
                    <a:pt x="240" y="16"/>
                  </a:cubicBezTo>
                  <a:cubicBezTo>
                    <a:pt x="227" y="22"/>
                    <a:pt x="214" y="27"/>
                    <a:pt x="201" y="33"/>
                  </a:cubicBezTo>
                  <a:cubicBezTo>
                    <a:pt x="195" y="36"/>
                    <a:pt x="188" y="39"/>
                    <a:pt x="183" y="42"/>
                  </a:cubicBezTo>
                  <a:cubicBezTo>
                    <a:pt x="177" y="46"/>
                    <a:pt x="171" y="50"/>
                    <a:pt x="165" y="54"/>
                  </a:cubicBezTo>
                  <a:cubicBezTo>
                    <a:pt x="153" y="62"/>
                    <a:pt x="142" y="70"/>
                    <a:pt x="131" y="79"/>
                  </a:cubicBezTo>
                  <a:cubicBezTo>
                    <a:pt x="109" y="95"/>
                    <a:pt x="87" y="113"/>
                    <a:pt x="65" y="131"/>
                  </a:cubicBezTo>
                  <a:cubicBezTo>
                    <a:pt x="54" y="140"/>
                    <a:pt x="44" y="150"/>
                    <a:pt x="33" y="159"/>
                  </a:cubicBezTo>
                  <a:cubicBezTo>
                    <a:pt x="22" y="168"/>
                    <a:pt x="12" y="177"/>
                    <a:pt x="1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5"/>
                    <a:pt x="0" y="185"/>
                    <a:pt x="0" y="185"/>
                  </a:cubicBezTo>
                  <a:close/>
                </a:path>
              </a:pathLst>
            </a:custGeom>
            <a:solidFill>
              <a:srgbClr val="19191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948;p45">
              <a:extLst>
                <a:ext uri="{FF2B5EF4-FFF2-40B4-BE49-F238E27FC236}">
                  <a16:creationId xmlns:a16="http://schemas.microsoft.com/office/drawing/2014/main" id="{0014D31C-8071-6A57-364D-3ABC5A59897C}"/>
                </a:ext>
              </a:extLst>
            </p:cNvPr>
            <p:cNvSpPr/>
            <p:nvPr/>
          </p:nvSpPr>
          <p:spPr>
            <a:xfrm>
              <a:off x="9620417" y="4518604"/>
              <a:ext cx="116848" cy="144599"/>
            </a:xfrm>
            <a:custGeom>
              <a:avLst/>
              <a:gdLst/>
              <a:ahLst/>
              <a:cxnLst/>
              <a:rect l="l" t="t" r="r" b="b"/>
              <a:pathLst>
                <a:path w="86" h="105" extrusionOk="0">
                  <a:moveTo>
                    <a:pt x="86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73"/>
                    <a:pt x="53" y="105"/>
                  </a:cubicBezTo>
                  <a:lnTo>
                    <a:pt x="86" y="14"/>
                  </a:lnTo>
                  <a:close/>
                </a:path>
              </a:pathLst>
            </a:custGeom>
            <a:solidFill>
              <a:srgbClr val="191919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949;p45">
              <a:extLst>
                <a:ext uri="{FF2B5EF4-FFF2-40B4-BE49-F238E27FC236}">
                  <a16:creationId xmlns:a16="http://schemas.microsoft.com/office/drawing/2014/main" id="{4DFCCF5A-54A7-86E6-C71E-2434936E5AE9}"/>
                </a:ext>
              </a:extLst>
            </p:cNvPr>
            <p:cNvSpPr/>
            <p:nvPr/>
          </p:nvSpPr>
          <p:spPr>
            <a:xfrm>
              <a:off x="8453401" y="5926618"/>
              <a:ext cx="403124" cy="578395"/>
            </a:xfrm>
            <a:custGeom>
              <a:avLst/>
              <a:gdLst/>
              <a:ahLst/>
              <a:cxnLst/>
              <a:rect l="l" t="t" r="r" b="b"/>
              <a:pathLst>
                <a:path w="295" h="423" extrusionOk="0">
                  <a:moveTo>
                    <a:pt x="0" y="423"/>
                  </a:moveTo>
                  <a:cubicBezTo>
                    <a:pt x="33" y="406"/>
                    <a:pt x="47" y="396"/>
                    <a:pt x="67" y="385"/>
                  </a:cubicBezTo>
                  <a:cubicBezTo>
                    <a:pt x="119" y="356"/>
                    <a:pt x="209" y="300"/>
                    <a:pt x="261" y="244"/>
                  </a:cubicBezTo>
                  <a:cubicBezTo>
                    <a:pt x="278" y="225"/>
                    <a:pt x="295" y="89"/>
                    <a:pt x="256" y="51"/>
                  </a:cubicBezTo>
                  <a:cubicBezTo>
                    <a:pt x="225" y="22"/>
                    <a:pt x="156" y="5"/>
                    <a:pt x="108" y="0"/>
                  </a:cubicBezTo>
                  <a:cubicBezTo>
                    <a:pt x="130" y="4"/>
                    <a:pt x="176" y="13"/>
                    <a:pt x="187" y="27"/>
                  </a:cubicBezTo>
                  <a:cubicBezTo>
                    <a:pt x="210" y="55"/>
                    <a:pt x="198" y="136"/>
                    <a:pt x="187" y="170"/>
                  </a:cubicBezTo>
                  <a:cubicBezTo>
                    <a:pt x="164" y="241"/>
                    <a:pt x="46" y="369"/>
                    <a:pt x="0" y="4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950;p45">
              <a:extLst>
                <a:ext uri="{FF2B5EF4-FFF2-40B4-BE49-F238E27FC236}">
                  <a16:creationId xmlns:a16="http://schemas.microsoft.com/office/drawing/2014/main" id="{6F8906D3-B978-174F-F582-A30D67A2A43A}"/>
                </a:ext>
              </a:extLst>
            </p:cNvPr>
            <p:cNvSpPr/>
            <p:nvPr/>
          </p:nvSpPr>
          <p:spPr>
            <a:xfrm>
              <a:off x="8227009" y="5922236"/>
              <a:ext cx="512669" cy="666032"/>
            </a:xfrm>
            <a:custGeom>
              <a:avLst/>
              <a:gdLst/>
              <a:ahLst/>
              <a:cxnLst/>
              <a:rect l="l" t="t" r="r" b="b"/>
              <a:pathLst>
                <a:path w="375" h="487" extrusionOk="0">
                  <a:moveTo>
                    <a:pt x="27" y="479"/>
                  </a:moveTo>
                  <a:cubicBezTo>
                    <a:pt x="40" y="486"/>
                    <a:pt x="79" y="487"/>
                    <a:pt x="112" y="464"/>
                  </a:cubicBezTo>
                  <a:cubicBezTo>
                    <a:pt x="125" y="454"/>
                    <a:pt x="146" y="440"/>
                    <a:pt x="165" y="426"/>
                  </a:cubicBezTo>
                  <a:cubicBezTo>
                    <a:pt x="211" y="372"/>
                    <a:pt x="329" y="244"/>
                    <a:pt x="352" y="173"/>
                  </a:cubicBezTo>
                  <a:cubicBezTo>
                    <a:pt x="363" y="139"/>
                    <a:pt x="375" y="58"/>
                    <a:pt x="352" y="30"/>
                  </a:cubicBezTo>
                  <a:cubicBezTo>
                    <a:pt x="341" y="16"/>
                    <a:pt x="295" y="7"/>
                    <a:pt x="273" y="3"/>
                  </a:cubicBezTo>
                  <a:cubicBezTo>
                    <a:pt x="249" y="0"/>
                    <a:pt x="229" y="0"/>
                    <a:pt x="222" y="3"/>
                  </a:cubicBezTo>
                  <a:cubicBezTo>
                    <a:pt x="165" y="24"/>
                    <a:pt x="10" y="428"/>
                    <a:pt x="10" y="428"/>
                  </a:cubicBezTo>
                  <a:cubicBezTo>
                    <a:pt x="0" y="448"/>
                    <a:pt x="11" y="469"/>
                    <a:pt x="27" y="4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951;p45">
              <a:extLst>
                <a:ext uri="{FF2B5EF4-FFF2-40B4-BE49-F238E27FC236}">
                  <a16:creationId xmlns:a16="http://schemas.microsoft.com/office/drawing/2014/main" id="{BA0E31C8-B82C-6B1B-E248-5CEE32603626}"/>
                </a:ext>
              </a:extLst>
            </p:cNvPr>
            <p:cNvSpPr/>
            <p:nvPr/>
          </p:nvSpPr>
          <p:spPr>
            <a:xfrm>
              <a:off x="8248917" y="5949988"/>
              <a:ext cx="490760" cy="638280"/>
            </a:xfrm>
            <a:custGeom>
              <a:avLst/>
              <a:gdLst/>
              <a:ahLst/>
              <a:cxnLst/>
              <a:rect l="l" t="t" r="r" b="b"/>
              <a:pathLst>
                <a:path w="359" h="467" extrusionOk="0">
                  <a:moveTo>
                    <a:pt x="0" y="449"/>
                  </a:moveTo>
                  <a:cubicBezTo>
                    <a:pt x="3" y="453"/>
                    <a:pt x="7" y="456"/>
                    <a:pt x="11" y="459"/>
                  </a:cubicBezTo>
                  <a:cubicBezTo>
                    <a:pt x="24" y="466"/>
                    <a:pt x="63" y="467"/>
                    <a:pt x="96" y="444"/>
                  </a:cubicBezTo>
                  <a:cubicBezTo>
                    <a:pt x="109" y="434"/>
                    <a:pt x="130" y="420"/>
                    <a:pt x="149" y="406"/>
                  </a:cubicBezTo>
                  <a:cubicBezTo>
                    <a:pt x="195" y="352"/>
                    <a:pt x="313" y="224"/>
                    <a:pt x="336" y="153"/>
                  </a:cubicBezTo>
                  <a:cubicBezTo>
                    <a:pt x="347" y="119"/>
                    <a:pt x="359" y="38"/>
                    <a:pt x="336" y="10"/>
                  </a:cubicBezTo>
                  <a:cubicBezTo>
                    <a:pt x="333" y="7"/>
                    <a:pt x="328" y="3"/>
                    <a:pt x="321" y="0"/>
                  </a:cubicBezTo>
                  <a:cubicBezTo>
                    <a:pt x="342" y="30"/>
                    <a:pt x="331" y="108"/>
                    <a:pt x="320" y="141"/>
                  </a:cubicBezTo>
                  <a:cubicBezTo>
                    <a:pt x="297" y="212"/>
                    <a:pt x="179" y="340"/>
                    <a:pt x="133" y="394"/>
                  </a:cubicBezTo>
                  <a:cubicBezTo>
                    <a:pt x="113" y="408"/>
                    <a:pt x="93" y="422"/>
                    <a:pt x="80" y="432"/>
                  </a:cubicBezTo>
                  <a:cubicBezTo>
                    <a:pt x="50" y="453"/>
                    <a:pt x="16" y="454"/>
                    <a:pt x="0" y="4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952;p45">
              <a:extLst>
                <a:ext uri="{FF2B5EF4-FFF2-40B4-BE49-F238E27FC236}">
                  <a16:creationId xmlns:a16="http://schemas.microsoft.com/office/drawing/2014/main" id="{7164E649-8B61-09B0-510C-F69B17682B0E}"/>
                </a:ext>
              </a:extLst>
            </p:cNvPr>
            <p:cNvSpPr/>
            <p:nvPr/>
          </p:nvSpPr>
          <p:spPr>
            <a:xfrm>
              <a:off x="7447050" y="5279574"/>
              <a:ext cx="464470" cy="626596"/>
            </a:xfrm>
            <a:custGeom>
              <a:avLst/>
              <a:gdLst/>
              <a:ahLst/>
              <a:cxnLst/>
              <a:rect l="l" t="t" r="r" b="b"/>
              <a:pathLst>
                <a:path w="340" h="458" extrusionOk="0">
                  <a:moveTo>
                    <a:pt x="215" y="217"/>
                  </a:moveTo>
                  <a:cubicBezTo>
                    <a:pt x="184" y="244"/>
                    <a:pt x="160" y="316"/>
                    <a:pt x="105" y="387"/>
                  </a:cubicBezTo>
                  <a:cubicBezTo>
                    <a:pt x="50" y="458"/>
                    <a:pt x="14" y="455"/>
                    <a:pt x="14" y="455"/>
                  </a:cubicBezTo>
                  <a:cubicBezTo>
                    <a:pt x="2" y="445"/>
                    <a:pt x="0" y="428"/>
                    <a:pt x="8" y="409"/>
                  </a:cubicBezTo>
                  <a:cubicBezTo>
                    <a:pt x="23" y="373"/>
                    <a:pt x="36" y="339"/>
                    <a:pt x="82" y="265"/>
                  </a:cubicBezTo>
                  <a:cubicBezTo>
                    <a:pt x="101" y="236"/>
                    <a:pt x="148" y="183"/>
                    <a:pt x="148" y="183"/>
                  </a:cubicBezTo>
                  <a:cubicBezTo>
                    <a:pt x="148" y="183"/>
                    <a:pt x="227" y="12"/>
                    <a:pt x="247" y="3"/>
                  </a:cubicBezTo>
                  <a:cubicBezTo>
                    <a:pt x="250" y="2"/>
                    <a:pt x="253" y="1"/>
                    <a:pt x="257" y="0"/>
                  </a:cubicBezTo>
                  <a:cubicBezTo>
                    <a:pt x="340" y="6"/>
                    <a:pt x="244" y="191"/>
                    <a:pt x="215" y="2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7" name="Google Shape;953;p45">
              <a:extLst>
                <a:ext uri="{FF2B5EF4-FFF2-40B4-BE49-F238E27FC236}">
                  <a16:creationId xmlns:a16="http://schemas.microsoft.com/office/drawing/2014/main" id="{C92BBE61-6162-1C3B-6C1F-AE9E2653B22A}"/>
                </a:ext>
              </a:extLst>
            </p:cNvPr>
            <p:cNvCxnSpPr/>
            <p:nvPr/>
          </p:nvCxnSpPr>
          <p:spPr>
            <a:xfrm>
              <a:off x="7980168" y="5333616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208" name="Google Shape;954;p45">
              <a:extLst>
                <a:ext uri="{FF2B5EF4-FFF2-40B4-BE49-F238E27FC236}">
                  <a16:creationId xmlns:a16="http://schemas.microsoft.com/office/drawing/2014/main" id="{7EAF1C63-F586-5E7F-546A-B71894BB4D32}"/>
                </a:ext>
              </a:extLst>
            </p:cNvPr>
            <p:cNvCxnSpPr/>
            <p:nvPr/>
          </p:nvCxnSpPr>
          <p:spPr>
            <a:xfrm>
              <a:off x="7980168" y="5333616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209" name="Google Shape;955;p45">
              <a:extLst>
                <a:ext uri="{FF2B5EF4-FFF2-40B4-BE49-F238E27FC236}">
                  <a16:creationId xmlns:a16="http://schemas.microsoft.com/office/drawing/2014/main" id="{034C6DCA-2183-794B-BA57-9E04BFB39CC7}"/>
                </a:ext>
              </a:extLst>
            </p:cNvPr>
            <p:cNvSpPr/>
            <p:nvPr/>
          </p:nvSpPr>
          <p:spPr>
            <a:xfrm>
              <a:off x="7512777" y="5282495"/>
              <a:ext cx="533117" cy="625135"/>
            </a:xfrm>
            <a:custGeom>
              <a:avLst/>
              <a:gdLst/>
              <a:ahLst/>
              <a:cxnLst/>
              <a:rect l="l" t="t" r="r" b="b"/>
              <a:pathLst>
                <a:path w="390" h="458" extrusionOk="0">
                  <a:moveTo>
                    <a:pt x="342" y="38"/>
                  </a:moveTo>
                  <a:cubicBezTo>
                    <a:pt x="327" y="27"/>
                    <a:pt x="310" y="17"/>
                    <a:pt x="294" y="12"/>
                  </a:cubicBezTo>
                  <a:cubicBezTo>
                    <a:pt x="284" y="9"/>
                    <a:pt x="265" y="4"/>
                    <a:pt x="246" y="0"/>
                  </a:cubicBezTo>
                  <a:cubicBezTo>
                    <a:pt x="250" y="6"/>
                    <a:pt x="253" y="12"/>
                    <a:pt x="255" y="18"/>
                  </a:cubicBezTo>
                  <a:cubicBezTo>
                    <a:pt x="272" y="79"/>
                    <a:pt x="203" y="204"/>
                    <a:pt x="177" y="227"/>
                  </a:cubicBezTo>
                  <a:cubicBezTo>
                    <a:pt x="164" y="238"/>
                    <a:pt x="151" y="262"/>
                    <a:pt x="135" y="290"/>
                  </a:cubicBezTo>
                  <a:cubicBezTo>
                    <a:pt x="118" y="320"/>
                    <a:pt x="98" y="358"/>
                    <a:pt x="69" y="394"/>
                  </a:cubicBezTo>
                  <a:cubicBezTo>
                    <a:pt x="41" y="430"/>
                    <a:pt x="18" y="449"/>
                    <a:pt x="0" y="458"/>
                  </a:cubicBezTo>
                  <a:cubicBezTo>
                    <a:pt x="2" y="458"/>
                    <a:pt x="5" y="456"/>
                    <a:pt x="8" y="455"/>
                  </a:cubicBezTo>
                  <a:cubicBezTo>
                    <a:pt x="45" y="433"/>
                    <a:pt x="152" y="362"/>
                    <a:pt x="152" y="362"/>
                  </a:cubicBezTo>
                  <a:cubicBezTo>
                    <a:pt x="316" y="293"/>
                    <a:pt x="316" y="293"/>
                    <a:pt x="316" y="293"/>
                  </a:cubicBezTo>
                  <a:cubicBezTo>
                    <a:pt x="316" y="293"/>
                    <a:pt x="352" y="256"/>
                    <a:pt x="368" y="210"/>
                  </a:cubicBezTo>
                  <a:cubicBezTo>
                    <a:pt x="376" y="185"/>
                    <a:pt x="382" y="157"/>
                    <a:pt x="385" y="132"/>
                  </a:cubicBezTo>
                  <a:cubicBezTo>
                    <a:pt x="390" y="96"/>
                    <a:pt x="373" y="58"/>
                    <a:pt x="342" y="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956;p45">
              <a:extLst>
                <a:ext uri="{FF2B5EF4-FFF2-40B4-BE49-F238E27FC236}">
                  <a16:creationId xmlns:a16="http://schemas.microsoft.com/office/drawing/2014/main" id="{CEC45176-155F-4F76-5A3B-D277B7C16984}"/>
                </a:ext>
              </a:extLst>
            </p:cNvPr>
            <p:cNvSpPr/>
            <p:nvPr/>
          </p:nvSpPr>
          <p:spPr>
            <a:xfrm>
              <a:off x="7466038" y="5278114"/>
              <a:ext cx="445481" cy="635359"/>
            </a:xfrm>
            <a:custGeom>
              <a:avLst/>
              <a:gdLst/>
              <a:ahLst/>
              <a:cxnLst/>
              <a:rect l="l" t="t" r="r" b="b"/>
              <a:pathLst>
                <a:path w="326" h="465" extrusionOk="0">
                  <a:moveTo>
                    <a:pt x="211" y="230"/>
                  </a:moveTo>
                  <a:cubicBezTo>
                    <a:pt x="198" y="241"/>
                    <a:pt x="185" y="265"/>
                    <a:pt x="169" y="293"/>
                  </a:cubicBezTo>
                  <a:cubicBezTo>
                    <a:pt x="152" y="323"/>
                    <a:pt x="132" y="361"/>
                    <a:pt x="103" y="397"/>
                  </a:cubicBezTo>
                  <a:cubicBezTo>
                    <a:pt x="75" y="433"/>
                    <a:pt x="52" y="452"/>
                    <a:pt x="34" y="461"/>
                  </a:cubicBezTo>
                  <a:cubicBezTo>
                    <a:pt x="22" y="465"/>
                    <a:pt x="9" y="462"/>
                    <a:pt x="0" y="456"/>
                  </a:cubicBezTo>
                  <a:cubicBezTo>
                    <a:pt x="0" y="456"/>
                    <a:pt x="36" y="459"/>
                    <a:pt x="91" y="388"/>
                  </a:cubicBezTo>
                  <a:cubicBezTo>
                    <a:pt x="146" y="317"/>
                    <a:pt x="170" y="245"/>
                    <a:pt x="201" y="218"/>
                  </a:cubicBezTo>
                  <a:cubicBezTo>
                    <a:pt x="230" y="192"/>
                    <a:pt x="326" y="7"/>
                    <a:pt x="243" y="1"/>
                  </a:cubicBezTo>
                  <a:cubicBezTo>
                    <a:pt x="253" y="0"/>
                    <a:pt x="267" y="1"/>
                    <a:pt x="280" y="3"/>
                  </a:cubicBezTo>
                  <a:cubicBezTo>
                    <a:pt x="284" y="9"/>
                    <a:pt x="287" y="15"/>
                    <a:pt x="289" y="21"/>
                  </a:cubicBezTo>
                  <a:cubicBezTo>
                    <a:pt x="306" y="82"/>
                    <a:pt x="237" y="207"/>
                    <a:pt x="211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957;p45">
              <a:extLst>
                <a:ext uri="{FF2B5EF4-FFF2-40B4-BE49-F238E27FC236}">
                  <a16:creationId xmlns:a16="http://schemas.microsoft.com/office/drawing/2014/main" id="{264B51BC-35AC-15AE-DD60-9A1B712F4A16}"/>
                </a:ext>
              </a:extLst>
            </p:cNvPr>
            <p:cNvSpPr/>
            <p:nvPr/>
          </p:nvSpPr>
          <p:spPr>
            <a:xfrm>
              <a:off x="10114098" y="3636404"/>
              <a:ext cx="1047246" cy="576935"/>
            </a:xfrm>
            <a:custGeom>
              <a:avLst/>
              <a:gdLst/>
              <a:ahLst/>
              <a:cxnLst/>
              <a:rect l="l" t="t" r="r" b="b"/>
              <a:pathLst>
                <a:path w="766" h="421" extrusionOk="0">
                  <a:moveTo>
                    <a:pt x="624" y="35"/>
                  </a:moveTo>
                  <a:cubicBezTo>
                    <a:pt x="589" y="61"/>
                    <a:pt x="559" y="77"/>
                    <a:pt x="524" y="104"/>
                  </a:cubicBezTo>
                  <a:cubicBezTo>
                    <a:pt x="501" y="121"/>
                    <a:pt x="447" y="163"/>
                    <a:pt x="442" y="166"/>
                  </a:cubicBezTo>
                  <a:cubicBezTo>
                    <a:pt x="423" y="155"/>
                    <a:pt x="401" y="145"/>
                    <a:pt x="382" y="132"/>
                  </a:cubicBezTo>
                  <a:cubicBezTo>
                    <a:pt x="348" y="111"/>
                    <a:pt x="315" y="89"/>
                    <a:pt x="281" y="66"/>
                  </a:cubicBezTo>
                  <a:cubicBezTo>
                    <a:pt x="246" y="43"/>
                    <a:pt x="211" y="15"/>
                    <a:pt x="168" y="11"/>
                  </a:cubicBezTo>
                  <a:cubicBezTo>
                    <a:pt x="51" y="0"/>
                    <a:pt x="0" y="183"/>
                    <a:pt x="103" y="261"/>
                  </a:cubicBezTo>
                  <a:cubicBezTo>
                    <a:pt x="154" y="300"/>
                    <a:pt x="312" y="385"/>
                    <a:pt x="375" y="404"/>
                  </a:cubicBezTo>
                  <a:cubicBezTo>
                    <a:pt x="428" y="420"/>
                    <a:pt x="481" y="421"/>
                    <a:pt x="528" y="390"/>
                  </a:cubicBezTo>
                  <a:cubicBezTo>
                    <a:pt x="580" y="355"/>
                    <a:pt x="621" y="303"/>
                    <a:pt x="659" y="255"/>
                  </a:cubicBezTo>
                  <a:cubicBezTo>
                    <a:pt x="696" y="210"/>
                    <a:pt x="736" y="145"/>
                    <a:pt x="766" y="95"/>
                  </a:cubicBezTo>
                  <a:lnTo>
                    <a:pt x="624" y="35"/>
                  </a:ln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958;p45">
              <a:extLst>
                <a:ext uri="{FF2B5EF4-FFF2-40B4-BE49-F238E27FC236}">
                  <a16:creationId xmlns:a16="http://schemas.microsoft.com/office/drawing/2014/main" id="{534EA8D9-A2EC-3FAF-E9E6-3DF2CAFB6FDA}"/>
                </a:ext>
              </a:extLst>
            </p:cNvPr>
            <p:cNvSpPr/>
            <p:nvPr/>
          </p:nvSpPr>
          <p:spPr>
            <a:xfrm>
              <a:off x="10923268" y="3284401"/>
              <a:ext cx="430876" cy="481997"/>
            </a:xfrm>
            <a:custGeom>
              <a:avLst/>
              <a:gdLst/>
              <a:ahLst/>
              <a:cxnLst/>
              <a:rect l="l" t="t" r="r" b="b"/>
              <a:pathLst>
                <a:path w="315" h="353" extrusionOk="0">
                  <a:moveTo>
                    <a:pt x="310" y="119"/>
                  </a:moveTo>
                  <a:cubicBezTo>
                    <a:pt x="303" y="104"/>
                    <a:pt x="287" y="98"/>
                    <a:pt x="276" y="105"/>
                  </a:cubicBezTo>
                  <a:cubicBezTo>
                    <a:pt x="254" y="120"/>
                    <a:pt x="227" y="143"/>
                    <a:pt x="201" y="174"/>
                  </a:cubicBezTo>
                  <a:cubicBezTo>
                    <a:pt x="238" y="115"/>
                    <a:pt x="280" y="86"/>
                    <a:pt x="281" y="86"/>
                  </a:cubicBezTo>
                  <a:cubicBezTo>
                    <a:pt x="291" y="79"/>
                    <a:pt x="293" y="64"/>
                    <a:pt x="286" y="52"/>
                  </a:cubicBezTo>
                  <a:cubicBezTo>
                    <a:pt x="278" y="40"/>
                    <a:pt x="264" y="35"/>
                    <a:pt x="254" y="42"/>
                  </a:cubicBezTo>
                  <a:cubicBezTo>
                    <a:pt x="251" y="44"/>
                    <a:pt x="200" y="78"/>
                    <a:pt x="157" y="149"/>
                  </a:cubicBezTo>
                  <a:cubicBezTo>
                    <a:pt x="185" y="84"/>
                    <a:pt x="222" y="49"/>
                    <a:pt x="223" y="49"/>
                  </a:cubicBezTo>
                  <a:cubicBezTo>
                    <a:pt x="232" y="40"/>
                    <a:pt x="232" y="25"/>
                    <a:pt x="223" y="14"/>
                  </a:cubicBezTo>
                  <a:cubicBezTo>
                    <a:pt x="214" y="3"/>
                    <a:pt x="200" y="0"/>
                    <a:pt x="191" y="9"/>
                  </a:cubicBezTo>
                  <a:cubicBezTo>
                    <a:pt x="188" y="11"/>
                    <a:pt x="150" y="47"/>
                    <a:pt x="119" y="115"/>
                  </a:cubicBezTo>
                  <a:cubicBezTo>
                    <a:pt x="124" y="99"/>
                    <a:pt x="130" y="79"/>
                    <a:pt x="137" y="62"/>
                  </a:cubicBezTo>
                  <a:cubicBezTo>
                    <a:pt x="142" y="51"/>
                    <a:pt x="140" y="37"/>
                    <a:pt x="131" y="29"/>
                  </a:cubicBezTo>
                  <a:cubicBezTo>
                    <a:pt x="119" y="17"/>
                    <a:pt x="103" y="20"/>
                    <a:pt x="97" y="32"/>
                  </a:cubicBezTo>
                  <a:cubicBezTo>
                    <a:pt x="82" y="63"/>
                    <a:pt x="65" y="134"/>
                    <a:pt x="57" y="183"/>
                  </a:cubicBezTo>
                  <a:cubicBezTo>
                    <a:pt x="56" y="171"/>
                    <a:pt x="55" y="134"/>
                    <a:pt x="53" y="126"/>
                  </a:cubicBezTo>
                  <a:cubicBezTo>
                    <a:pt x="47" y="108"/>
                    <a:pt x="20" y="112"/>
                    <a:pt x="15" y="115"/>
                  </a:cubicBezTo>
                  <a:cubicBezTo>
                    <a:pt x="9" y="119"/>
                    <a:pt x="10" y="167"/>
                    <a:pt x="3" y="202"/>
                  </a:cubicBezTo>
                  <a:cubicBezTo>
                    <a:pt x="0" y="220"/>
                    <a:pt x="12" y="276"/>
                    <a:pt x="32" y="293"/>
                  </a:cubicBezTo>
                  <a:cubicBezTo>
                    <a:pt x="32" y="293"/>
                    <a:pt x="51" y="313"/>
                    <a:pt x="82" y="329"/>
                  </a:cubicBezTo>
                  <a:cubicBezTo>
                    <a:pt x="114" y="346"/>
                    <a:pt x="174" y="353"/>
                    <a:pt x="174" y="353"/>
                  </a:cubicBezTo>
                  <a:cubicBezTo>
                    <a:pt x="174" y="353"/>
                    <a:pt x="195" y="335"/>
                    <a:pt x="199" y="321"/>
                  </a:cubicBezTo>
                  <a:cubicBezTo>
                    <a:pt x="210" y="288"/>
                    <a:pt x="209" y="249"/>
                    <a:pt x="209" y="249"/>
                  </a:cubicBezTo>
                  <a:cubicBezTo>
                    <a:pt x="243" y="204"/>
                    <a:pt x="275" y="169"/>
                    <a:pt x="303" y="150"/>
                  </a:cubicBezTo>
                  <a:cubicBezTo>
                    <a:pt x="312" y="143"/>
                    <a:pt x="315" y="131"/>
                    <a:pt x="310" y="119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959;p45">
              <a:extLst>
                <a:ext uri="{FF2B5EF4-FFF2-40B4-BE49-F238E27FC236}">
                  <a16:creationId xmlns:a16="http://schemas.microsoft.com/office/drawing/2014/main" id="{7191E35D-086E-BE60-7BA7-31E953B17DC1}"/>
                </a:ext>
              </a:extLst>
            </p:cNvPr>
            <p:cNvSpPr/>
            <p:nvPr/>
          </p:nvSpPr>
          <p:spPr>
            <a:xfrm>
              <a:off x="11016746" y="3485963"/>
              <a:ext cx="189877" cy="108084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0" y="14"/>
                  </a:moveTo>
                  <a:cubicBezTo>
                    <a:pt x="2" y="10"/>
                    <a:pt x="4" y="7"/>
                    <a:pt x="8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4" y="0"/>
                    <a:pt x="27" y="1"/>
                    <a:pt x="29" y="3"/>
                  </a:cubicBezTo>
                  <a:cubicBezTo>
                    <a:pt x="31" y="4"/>
                    <a:pt x="33" y="6"/>
                    <a:pt x="35" y="7"/>
                  </a:cubicBezTo>
                  <a:cubicBezTo>
                    <a:pt x="36" y="9"/>
                    <a:pt x="38" y="11"/>
                    <a:pt x="39" y="13"/>
                  </a:cubicBezTo>
                  <a:cubicBezTo>
                    <a:pt x="40" y="15"/>
                    <a:pt x="41" y="16"/>
                    <a:pt x="42" y="19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8" y="14"/>
                    <a:pt x="42" y="12"/>
                    <a:pt x="46" y="11"/>
                  </a:cubicBezTo>
                  <a:cubicBezTo>
                    <a:pt x="48" y="10"/>
                    <a:pt x="50" y="10"/>
                    <a:pt x="52" y="9"/>
                  </a:cubicBezTo>
                  <a:cubicBezTo>
                    <a:pt x="54" y="9"/>
                    <a:pt x="57" y="9"/>
                    <a:pt x="60" y="10"/>
                  </a:cubicBezTo>
                  <a:cubicBezTo>
                    <a:pt x="66" y="12"/>
                    <a:pt x="70" y="16"/>
                    <a:pt x="72" y="20"/>
                  </a:cubicBezTo>
                  <a:cubicBezTo>
                    <a:pt x="73" y="22"/>
                    <a:pt x="74" y="24"/>
                    <a:pt x="75" y="26"/>
                  </a:cubicBezTo>
                  <a:cubicBezTo>
                    <a:pt x="76" y="28"/>
                    <a:pt x="77" y="29"/>
                    <a:pt x="77" y="32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3" y="25"/>
                    <a:pt x="77" y="24"/>
                    <a:pt x="82" y="23"/>
                  </a:cubicBezTo>
                  <a:cubicBezTo>
                    <a:pt x="84" y="23"/>
                    <a:pt x="86" y="23"/>
                    <a:pt x="89" y="23"/>
                  </a:cubicBezTo>
                  <a:cubicBezTo>
                    <a:pt x="91" y="23"/>
                    <a:pt x="94" y="23"/>
                    <a:pt x="98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1" y="27"/>
                    <a:pt x="102" y="27"/>
                  </a:cubicBezTo>
                  <a:cubicBezTo>
                    <a:pt x="103" y="28"/>
                    <a:pt x="104" y="29"/>
                    <a:pt x="105" y="30"/>
                  </a:cubicBezTo>
                  <a:cubicBezTo>
                    <a:pt x="106" y="33"/>
                    <a:pt x="108" y="35"/>
                    <a:pt x="109" y="37"/>
                  </a:cubicBezTo>
                  <a:cubicBezTo>
                    <a:pt x="110" y="40"/>
                    <a:pt x="110" y="42"/>
                    <a:pt x="110" y="45"/>
                  </a:cubicBezTo>
                  <a:cubicBezTo>
                    <a:pt x="111" y="46"/>
                    <a:pt x="111" y="47"/>
                    <a:pt x="111" y="48"/>
                  </a:cubicBezTo>
                  <a:cubicBezTo>
                    <a:pt x="111" y="50"/>
                    <a:pt x="111" y="51"/>
                    <a:pt x="111" y="5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8" y="45"/>
                    <a:pt x="113" y="45"/>
                    <a:pt x="118" y="46"/>
                  </a:cubicBezTo>
                  <a:cubicBezTo>
                    <a:pt x="120" y="46"/>
                    <a:pt x="123" y="46"/>
                    <a:pt x="125" y="46"/>
                  </a:cubicBezTo>
                  <a:cubicBezTo>
                    <a:pt x="126" y="47"/>
                    <a:pt x="128" y="47"/>
                    <a:pt x="129" y="48"/>
                  </a:cubicBezTo>
                  <a:cubicBezTo>
                    <a:pt x="130" y="48"/>
                    <a:pt x="131" y="48"/>
                    <a:pt x="132" y="49"/>
                  </a:cubicBezTo>
                  <a:cubicBezTo>
                    <a:pt x="132" y="49"/>
                    <a:pt x="133" y="50"/>
                    <a:pt x="133" y="50"/>
                  </a:cubicBezTo>
                  <a:cubicBezTo>
                    <a:pt x="136" y="52"/>
                    <a:pt x="137" y="55"/>
                    <a:pt x="138" y="57"/>
                  </a:cubicBezTo>
                  <a:cubicBezTo>
                    <a:pt x="139" y="60"/>
                    <a:pt x="139" y="62"/>
                    <a:pt x="139" y="65"/>
                  </a:cubicBezTo>
                  <a:cubicBezTo>
                    <a:pt x="139" y="70"/>
                    <a:pt x="138" y="74"/>
                    <a:pt x="137" y="79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137" y="74"/>
                    <a:pt x="137" y="70"/>
                    <a:pt x="136" y="65"/>
                  </a:cubicBezTo>
                  <a:cubicBezTo>
                    <a:pt x="136" y="61"/>
                    <a:pt x="134" y="56"/>
                    <a:pt x="130" y="54"/>
                  </a:cubicBezTo>
                  <a:cubicBezTo>
                    <a:pt x="129" y="52"/>
                    <a:pt x="127" y="52"/>
                    <a:pt x="124" y="52"/>
                  </a:cubicBezTo>
                  <a:cubicBezTo>
                    <a:pt x="122" y="51"/>
                    <a:pt x="120" y="51"/>
                    <a:pt x="118" y="51"/>
                  </a:cubicBezTo>
                  <a:cubicBezTo>
                    <a:pt x="113" y="52"/>
                    <a:pt x="109" y="52"/>
                    <a:pt x="104" y="53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4" y="48"/>
                    <a:pt x="103" y="44"/>
                    <a:pt x="102" y="40"/>
                  </a:cubicBezTo>
                  <a:cubicBezTo>
                    <a:pt x="100" y="37"/>
                    <a:pt x="98" y="33"/>
                    <a:pt x="94" y="32"/>
                  </a:cubicBezTo>
                  <a:cubicBezTo>
                    <a:pt x="91" y="30"/>
                    <a:pt x="87" y="31"/>
                    <a:pt x="83" y="31"/>
                  </a:cubicBezTo>
                  <a:cubicBezTo>
                    <a:pt x="79" y="32"/>
                    <a:pt x="75" y="33"/>
                    <a:pt x="71" y="34"/>
                  </a:cubicBezTo>
                  <a:cubicBezTo>
                    <a:pt x="71" y="34"/>
                    <a:pt x="70" y="34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9" y="30"/>
                    <a:pt x="68" y="27"/>
                    <a:pt x="66" y="23"/>
                  </a:cubicBezTo>
                  <a:cubicBezTo>
                    <a:pt x="64" y="20"/>
                    <a:pt x="62" y="18"/>
                    <a:pt x="58" y="16"/>
                  </a:cubicBezTo>
                  <a:cubicBezTo>
                    <a:pt x="57" y="16"/>
                    <a:pt x="55" y="16"/>
                    <a:pt x="53" y="16"/>
                  </a:cubicBezTo>
                  <a:cubicBezTo>
                    <a:pt x="51" y="16"/>
                    <a:pt x="49" y="17"/>
                    <a:pt x="48" y="17"/>
                  </a:cubicBezTo>
                  <a:cubicBezTo>
                    <a:pt x="44" y="18"/>
                    <a:pt x="41" y="20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5" y="18"/>
                    <a:pt x="33" y="14"/>
                    <a:pt x="30" y="11"/>
                  </a:cubicBezTo>
                  <a:cubicBezTo>
                    <a:pt x="28" y="8"/>
                    <a:pt x="25" y="6"/>
                    <a:pt x="21" y="5"/>
                  </a:cubicBezTo>
                  <a:cubicBezTo>
                    <a:pt x="17" y="5"/>
                    <a:pt x="13" y="6"/>
                    <a:pt x="10" y="8"/>
                  </a:cubicBezTo>
                  <a:cubicBezTo>
                    <a:pt x="6" y="9"/>
                    <a:pt x="3" y="12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5" name="Google Shape;897;p45">
            <a:extLst>
              <a:ext uri="{FF2B5EF4-FFF2-40B4-BE49-F238E27FC236}">
                <a16:creationId xmlns:a16="http://schemas.microsoft.com/office/drawing/2014/main" id="{205FAA41-8582-B830-DDA0-D80B8388A2B3}"/>
              </a:ext>
            </a:extLst>
          </p:cNvPr>
          <p:cNvSpPr txBox="1">
            <a:spLocks/>
          </p:cNvSpPr>
          <p:nvPr/>
        </p:nvSpPr>
        <p:spPr>
          <a:xfrm>
            <a:off x="4113380" y="2307241"/>
            <a:ext cx="3858600" cy="1129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000" b="1" dirty="0">
                <a:solidFill>
                  <a:schemeClr val="accent1"/>
                </a:solidFill>
              </a:rPr>
              <a:t>Do you have any questions?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83" name="Google Shape;383;p28"/>
          <p:cNvSpPr txBox="1">
            <a:spLocks noGrp="1"/>
          </p:cNvSpPr>
          <p:nvPr>
            <p:ph type="title" idx="2"/>
          </p:nvPr>
        </p:nvSpPr>
        <p:spPr>
          <a:xfrm>
            <a:off x="720000" y="1276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title" idx="3"/>
          </p:nvPr>
        </p:nvSpPr>
        <p:spPr>
          <a:xfrm>
            <a:off x="3800025" y="23981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5" name="Google Shape;385;p28"/>
          <p:cNvSpPr txBox="1">
            <a:spLocks noGrp="1"/>
          </p:cNvSpPr>
          <p:nvPr>
            <p:ph type="title" idx="4"/>
          </p:nvPr>
        </p:nvSpPr>
        <p:spPr>
          <a:xfrm>
            <a:off x="3800025" y="1276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title" idx="5"/>
          </p:nvPr>
        </p:nvSpPr>
        <p:spPr>
          <a:xfrm>
            <a:off x="720000" y="35201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7" name="Google Shape;387;p28"/>
          <p:cNvSpPr txBox="1">
            <a:spLocks noGrp="1"/>
          </p:cNvSpPr>
          <p:nvPr>
            <p:ph type="title" idx="6"/>
          </p:nvPr>
        </p:nvSpPr>
        <p:spPr>
          <a:xfrm>
            <a:off x="720000" y="239819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8" name="Google Shape;388;p28"/>
          <p:cNvSpPr txBox="1">
            <a:spLocks noGrp="1"/>
          </p:cNvSpPr>
          <p:nvPr>
            <p:ph type="title" idx="7"/>
          </p:nvPr>
        </p:nvSpPr>
        <p:spPr>
          <a:xfrm>
            <a:off x="3800025" y="35201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subTitle" idx="1"/>
          </p:nvPr>
        </p:nvSpPr>
        <p:spPr>
          <a:xfrm>
            <a:off x="720000" y="1760075"/>
            <a:ext cx="261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0" name="Google Shape;390;p28"/>
          <p:cNvSpPr txBox="1">
            <a:spLocks noGrp="1"/>
          </p:cNvSpPr>
          <p:nvPr>
            <p:ph type="subTitle" idx="8"/>
          </p:nvPr>
        </p:nvSpPr>
        <p:spPr>
          <a:xfrm>
            <a:off x="3800025" y="1760075"/>
            <a:ext cx="261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391" name="Google Shape;391;p28"/>
          <p:cNvSpPr txBox="1">
            <a:spLocks noGrp="1"/>
          </p:cNvSpPr>
          <p:nvPr>
            <p:ph type="subTitle" idx="9"/>
          </p:nvPr>
        </p:nvSpPr>
        <p:spPr>
          <a:xfrm>
            <a:off x="720000" y="2881999"/>
            <a:ext cx="3080024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Functional Component</a:t>
            </a:r>
            <a:endParaRPr dirty="0"/>
          </a:p>
        </p:txBody>
      </p:sp>
      <p:sp>
        <p:nvSpPr>
          <p:cNvPr id="392" name="Google Shape;392;p28"/>
          <p:cNvSpPr txBox="1">
            <a:spLocks noGrp="1"/>
          </p:cNvSpPr>
          <p:nvPr>
            <p:ph type="subTitle" idx="13"/>
          </p:nvPr>
        </p:nvSpPr>
        <p:spPr>
          <a:xfrm>
            <a:off x="3800025" y="2882030"/>
            <a:ext cx="261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Class Diagram</a:t>
            </a:r>
            <a:endParaRPr dirty="0"/>
          </a:p>
        </p:txBody>
      </p:sp>
      <p:sp>
        <p:nvSpPr>
          <p:cNvPr id="393" name="Google Shape;393;p28"/>
          <p:cNvSpPr txBox="1">
            <a:spLocks noGrp="1"/>
          </p:cNvSpPr>
          <p:nvPr>
            <p:ph type="subTitle" idx="14"/>
          </p:nvPr>
        </p:nvSpPr>
        <p:spPr>
          <a:xfrm>
            <a:off x="720000" y="4004000"/>
            <a:ext cx="261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Context Flow Diagram</a:t>
            </a:r>
            <a:endParaRPr dirty="0"/>
          </a:p>
        </p:txBody>
      </p:sp>
      <p:sp>
        <p:nvSpPr>
          <p:cNvPr id="394" name="Google Shape;394;p28"/>
          <p:cNvSpPr txBox="1">
            <a:spLocks noGrp="1"/>
          </p:cNvSpPr>
          <p:nvPr>
            <p:ph type="subTitle" idx="15"/>
          </p:nvPr>
        </p:nvSpPr>
        <p:spPr>
          <a:xfrm>
            <a:off x="3800025" y="4003975"/>
            <a:ext cx="261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Diagrams state and sequence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5" name="Google Shape;395;p28"/>
          <p:cNvGrpSpPr/>
          <p:nvPr/>
        </p:nvGrpSpPr>
        <p:grpSpPr>
          <a:xfrm>
            <a:off x="7058926" y="1057113"/>
            <a:ext cx="1651000" cy="3179763"/>
            <a:chOff x="7058926" y="981863"/>
            <a:chExt cx="1651000" cy="3179763"/>
          </a:xfrm>
        </p:grpSpPr>
        <p:sp>
          <p:nvSpPr>
            <p:cNvPr id="396" name="Google Shape;396;p28"/>
            <p:cNvSpPr/>
            <p:nvPr/>
          </p:nvSpPr>
          <p:spPr>
            <a:xfrm>
              <a:off x="7058926" y="981863"/>
              <a:ext cx="1651000" cy="3179763"/>
            </a:xfrm>
            <a:custGeom>
              <a:avLst/>
              <a:gdLst/>
              <a:ahLst/>
              <a:cxnLst/>
              <a:rect l="l" t="t" r="r" b="b"/>
              <a:pathLst>
                <a:path w="605" h="1164" extrusionOk="0">
                  <a:moveTo>
                    <a:pt x="500" y="1164"/>
                  </a:moveTo>
                  <a:cubicBezTo>
                    <a:pt x="105" y="1164"/>
                    <a:pt x="105" y="1164"/>
                    <a:pt x="105" y="1164"/>
                  </a:cubicBezTo>
                  <a:cubicBezTo>
                    <a:pt x="47" y="1164"/>
                    <a:pt x="0" y="1117"/>
                    <a:pt x="0" y="105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58" y="0"/>
                    <a:pt x="605" y="47"/>
                    <a:pt x="605" y="105"/>
                  </a:cubicBezTo>
                  <a:cubicBezTo>
                    <a:pt x="605" y="1059"/>
                    <a:pt x="605" y="1059"/>
                    <a:pt x="605" y="1059"/>
                  </a:cubicBezTo>
                  <a:cubicBezTo>
                    <a:pt x="605" y="1117"/>
                    <a:pt x="558" y="1164"/>
                    <a:pt x="500" y="11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122325" y="1357600"/>
              <a:ext cx="1527300" cy="2376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7211326" y="2308563"/>
              <a:ext cx="989012" cy="390525"/>
            </a:xfrm>
            <a:custGeom>
              <a:avLst/>
              <a:gdLst/>
              <a:ahLst/>
              <a:cxnLst/>
              <a:rect l="l" t="t" r="r" b="b"/>
              <a:pathLst>
                <a:path w="362" h="143" extrusionOk="0">
                  <a:moveTo>
                    <a:pt x="33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7"/>
                    <a:pt x="11" y="129"/>
                    <a:pt x="25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7" y="133"/>
                    <a:pt x="36" y="138"/>
                    <a:pt x="34" y="142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40" y="143"/>
                    <a:pt x="44" y="142"/>
                    <a:pt x="48" y="139"/>
                  </a:cubicBezTo>
                  <a:cubicBezTo>
                    <a:pt x="51" y="136"/>
                    <a:pt x="54" y="133"/>
                    <a:pt x="55" y="129"/>
                  </a:cubicBezTo>
                  <a:cubicBezTo>
                    <a:pt x="336" y="129"/>
                    <a:pt x="336" y="129"/>
                    <a:pt x="336" y="129"/>
                  </a:cubicBezTo>
                  <a:cubicBezTo>
                    <a:pt x="350" y="129"/>
                    <a:pt x="362" y="117"/>
                    <a:pt x="362" y="103"/>
                  </a:cubicBezTo>
                  <a:cubicBezTo>
                    <a:pt x="362" y="26"/>
                    <a:pt x="362" y="26"/>
                    <a:pt x="362" y="26"/>
                  </a:cubicBezTo>
                  <a:cubicBezTo>
                    <a:pt x="362" y="12"/>
                    <a:pt x="350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7487551" y="1698963"/>
              <a:ext cx="1081088" cy="536575"/>
            </a:xfrm>
            <a:custGeom>
              <a:avLst/>
              <a:gdLst/>
              <a:ahLst/>
              <a:cxnLst/>
              <a:rect l="l" t="t" r="r" b="b"/>
              <a:pathLst>
                <a:path w="396" h="196" extrusionOk="0">
                  <a:moveTo>
                    <a:pt x="36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9"/>
                    <a:pt x="13" y="182"/>
                    <a:pt x="28" y="182"/>
                  </a:cubicBezTo>
                  <a:cubicBezTo>
                    <a:pt x="333" y="182"/>
                    <a:pt x="333" y="182"/>
                    <a:pt x="333" y="182"/>
                  </a:cubicBezTo>
                  <a:cubicBezTo>
                    <a:pt x="334" y="186"/>
                    <a:pt x="336" y="189"/>
                    <a:pt x="340" y="192"/>
                  </a:cubicBezTo>
                  <a:cubicBezTo>
                    <a:pt x="343" y="195"/>
                    <a:pt x="348" y="196"/>
                    <a:pt x="353" y="196"/>
                  </a:cubicBezTo>
                  <a:cubicBezTo>
                    <a:pt x="353" y="196"/>
                    <a:pt x="353" y="196"/>
                    <a:pt x="353" y="196"/>
                  </a:cubicBezTo>
                  <a:cubicBezTo>
                    <a:pt x="353" y="195"/>
                    <a:pt x="353" y="195"/>
                    <a:pt x="353" y="195"/>
                  </a:cubicBezTo>
                  <a:cubicBezTo>
                    <a:pt x="351" y="191"/>
                    <a:pt x="351" y="186"/>
                    <a:pt x="351" y="182"/>
                  </a:cubicBezTo>
                  <a:cubicBezTo>
                    <a:pt x="369" y="182"/>
                    <a:pt x="369" y="182"/>
                    <a:pt x="369" y="182"/>
                  </a:cubicBezTo>
                  <a:cubicBezTo>
                    <a:pt x="384" y="182"/>
                    <a:pt x="396" y="169"/>
                    <a:pt x="396" y="154"/>
                  </a:cubicBezTo>
                  <a:cubicBezTo>
                    <a:pt x="396" y="28"/>
                    <a:pt x="396" y="28"/>
                    <a:pt x="396" y="28"/>
                  </a:cubicBezTo>
                  <a:cubicBezTo>
                    <a:pt x="396" y="12"/>
                    <a:pt x="38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7487551" y="2764175"/>
              <a:ext cx="1081088" cy="628650"/>
            </a:xfrm>
            <a:custGeom>
              <a:avLst/>
              <a:gdLst/>
              <a:ahLst/>
              <a:cxnLst/>
              <a:rect l="l" t="t" r="r" b="b"/>
              <a:pathLst>
                <a:path w="396" h="230" extrusionOk="0">
                  <a:moveTo>
                    <a:pt x="36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3"/>
                    <a:pt x="13" y="215"/>
                    <a:pt x="28" y="215"/>
                  </a:cubicBezTo>
                  <a:cubicBezTo>
                    <a:pt x="333" y="215"/>
                    <a:pt x="333" y="215"/>
                    <a:pt x="333" y="215"/>
                  </a:cubicBezTo>
                  <a:cubicBezTo>
                    <a:pt x="334" y="219"/>
                    <a:pt x="336" y="223"/>
                    <a:pt x="340" y="225"/>
                  </a:cubicBezTo>
                  <a:cubicBezTo>
                    <a:pt x="343" y="228"/>
                    <a:pt x="348" y="230"/>
                    <a:pt x="353" y="229"/>
                  </a:cubicBezTo>
                  <a:cubicBezTo>
                    <a:pt x="353" y="229"/>
                    <a:pt x="353" y="229"/>
                    <a:pt x="353" y="229"/>
                  </a:cubicBezTo>
                  <a:cubicBezTo>
                    <a:pt x="353" y="228"/>
                    <a:pt x="353" y="228"/>
                    <a:pt x="353" y="228"/>
                  </a:cubicBezTo>
                  <a:cubicBezTo>
                    <a:pt x="351" y="224"/>
                    <a:pt x="351" y="220"/>
                    <a:pt x="351" y="215"/>
                  </a:cubicBezTo>
                  <a:cubicBezTo>
                    <a:pt x="369" y="215"/>
                    <a:pt x="369" y="215"/>
                    <a:pt x="369" y="215"/>
                  </a:cubicBezTo>
                  <a:cubicBezTo>
                    <a:pt x="384" y="215"/>
                    <a:pt x="396" y="203"/>
                    <a:pt x="396" y="188"/>
                  </a:cubicBezTo>
                  <a:cubicBezTo>
                    <a:pt x="396" y="28"/>
                    <a:pt x="396" y="28"/>
                    <a:pt x="396" y="28"/>
                  </a:cubicBezTo>
                  <a:cubicBezTo>
                    <a:pt x="396" y="13"/>
                    <a:pt x="38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7765363" y="3833013"/>
              <a:ext cx="241200" cy="241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2" name="Google Shape;402;p28"/>
            <p:cNvGrpSpPr/>
            <p:nvPr/>
          </p:nvGrpSpPr>
          <p:grpSpPr>
            <a:xfrm>
              <a:off x="7855851" y="1439200"/>
              <a:ext cx="344488" cy="650875"/>
              <a:chOff x="6642401" y="1364450"/>
              <a:chExt cx="344488" cy="650875"/>
            </a:xfrm>
          </p:grpSpPr>
          <p:sp>
            <p:nvSpPr>
              <p:cNvPr id="403" name="Google Shape;403;p28"/>
              <p:cNvSpPr/>
              <p:nvPr/>
            </p:nvSpPr>
            <p:spPr>
              <a:xfrm>
                <a:off x="6642401" y="1572413"/>
                <a:ext cx="158750" cy="147637"/>
              </a:xfrm>
              <a:custGeom>
                <a:avLst/>
                <a:gdLst/>
                <a:ahLst/>
                <a:cxnLst/>
                <a:rect l="l" t="t" r="r" b="b"/>
                <a:pathLst>
                  <a:path w="58" h="54" extrusionOk="0">
                    <a:moveTo>
                      <a:pt x="46" y="54"/>
                    </a:moveTo>
                    <a:cubicBezTo>
                      <a:pt x="49" y="48"/>
                      <a:pt x="52" y="40"/>
                      <a:pt x="55" y="33"/>
                    </a:cubicBezTo>
                    <a:cubicBezTo>
                      <a:pt x="56" y="28"/>
                      <a:pt x="58" y="24"/>
                      <a:pt x="57" y="19"/>
                    </a:cubicBezTo>
                    <a:cubicBezTo>
                      <a:pt x="57" y="14"/>
                      <a:pt x="56" y="9"/>
                      <a:pt x="52" y="5"/>
                    </a:cubicBezTo>
                    <a:cubicBezTo>
                      <a:pt x="48" y="1"/>
                      <a:pt x="42" y="0"/>
                      <a:pt x="36" y="2"/>
                    </a:cubicBezTo>
                    <a:cubicBezTo>
                      <a:pt x="31" y="4"/>
                      <a:pt x="27" y="9"/>
                      <a:pt x="27" y="15"/>
                    </a:cubicBezTo>
                    <a:cubicBezTo>
                      <a:pt x="20" y="11"/>
                      <a:pt x="12" y="12"/>
                      <a:pt x="6" y="18"/>
                    </a:cubicBezTo>
                    <a:cubicBezTo>
                      <a:pt x="1" y="23"/>
                      <a:pt x="0" y="32"/>
                      <a:pt x="4" y="38"/>
                    </a:cubicBezTo>
                    <a:cubicBezTo>
                      <a:pt x="7" y="44"/>
                      <a:pt x="14" y="47"/>
                      <a:pt x="20" y="49"/>
                    </a:cubicBezTo>
                    <a:cubicBezTo>
                      <a:pt x="29" y="52"/>
                      <a:pt x="36" y="54"/>
                      <a:pt x="46" y="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6877351" y="1364450"/>
                <a:ext cx="109538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6" extrusionOk="0">
                    <a:moveTo>
                      <a:pt x="16" y="36"/>
                    </a:moveTo>
                    <a:cubicBezTo>
                      <a:pt x="21" y="34"/>
                      <a:pt x="25" y="32"/>
                      <a:pt x="30" y="29"/>
                    </a:cubicBezTo>
                    <a:cubicBezTo>
                      <a:pt x="32" y="27"/>
                      <a:pt x="35" y="25"/>
                      <a:pt x="37" y="22"/>
                    </a:cubicBezTo>
                    <a:cubicBezTo>
                      <a:pt x="39" y="20"/>
                      <a:pt x="40" y="16"/>
                      <a:pt x="40" y="13"/>
                    </a:cubicBezTo>
                    <a:cubicBezTo>
                      <a:pt x="39" y="9"/>
                      <a:pt x="36" y="6"/>
                      <a:pt x="33" y="5"/>
                    </a:cubicBezTo>
                    <a:cubicBezTo>
                      <a:pt x="29" y="3"/>
                      <a:pt x="24" y="5"/>
                      <a:pt x="22" y="8"/>
                    </a:cubicBezTo>
                    <a:cubicBezTo>
                      <a:pt x="20" y="3"/>
                      <a:pt x="15" y="0"/>
                      <a:pt x="10" y="1"/>
                    </a:cubicBezTo>
                    <a:cubicBezTo>
                      <a:pt x="5" y="1"/>
                      <a:pt x="1" y="6"/>
                      <a:pt x="0" y="11"/>
                    </a:cubicBezTo>
                    <a:cubicBezTo>
                      <a:pt x="0" y="15"/>
                      <a:pt x="2" y="19"/>
                      <a:pt x="4" y="23"/>
                    </a:cubicBezTo>
                    <a:cubicBezTo>
                      <a:pt x="8" y="28"/>
                      <a:pt x="11" y="32"/>
                      <a:pt x="16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6755113" y="1840700"/>
                <a:ext cx="201612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64" extrusionOk="0">
                    <a:moveTo>
                      <a:pt x="40" y="64"/>
                    </a:moveTo>
                    <a:cubicBezTo>
                      <a:pt x="48" y="58"/>
                      <a:pt x="55" y="51"/>
                      <a:pt x="61" y="44"/>
                    </a:cubicBezTo>
                    <a:cubicBezTo>
                      <a:pt x="65" y="40"/>
                      <a:pt x="69" y="35"/>
                      <a:pt x="71" y="29"/>
                    </a:cubicBezTo>
                    <a:cubicBezTo>
                      <a:pt x="73" y="24"/>
                      <a:pt x="74" y="17"/>
                      <a:pt x="71" y="12"/>
                    </a:cubicBezTo>
                    <a:cubicBezTo>
                      <a:pt x="69" y="5"/>
                      <a:pt x="62" y="1"/>
                      <a:pt x="55" y="0"/>
                    </a:cubicBezTo>
                    <a:cubicBezTo>
                      <a:pt x="48" y="0"/>
                      <a:pt x="41" y="4"/>
                      <a:pt x="38" y="11"/>
                    </a:cubicBezTo>
                    <a:cubicBezTo>
                      <a:pt x="32" y="3"/>
                      <a:pt x="22" y="0"/>
                      <a:pt x="14" y="4"/>
                    </a:cubicBezTo>
                    <a:cubicBezTo>
                      <a:pt x="5" y="7"/>
                      <a:pt x="0" y="17"/>
                      <a:pt x="1" y="26"/>
                    </a:cubicBezTo>
                    <a:cubicBezTo>
                      <a:pt x="2" y="34"/>
                      <a:pt x="8" y="40"/>
                      <a:pt x="14" y="46"/>
                    </a:cubicBezTo>
                    <a:cubicBezTo>
                      <a:pt x="22" y="53"/>
                      <a:pt x="30" y="59"/>
                      <a:pt x="40" y="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6" name="Google Shape;406;p28"/>
          <p:cNvGrpSpPr/>
          <p:nvPr/>
        </p:nvGrpSpPr>
        <p:grpSpPr>
          <a:xfrm>
            <a:off x="6931738" y="2416438"/>
            <a:ext cx="1079500" cy="2187575"/>
            <a:chOff x="7018588" y="2341188"/>
            <a:chExt cx="1079500" cy="2187575"/>
          </a:xfrm>
        </p:grpSpPr>
        <p:grpSp>
          <p:nvGrpSpPr>
            <p:cNvPr id="407" name="Google Shape;407;p28"/>
            <p:cNvGrpSpPr/>
            <p:nvPr/>
          </p:nvGrpSpPr>
          <p:grpSpPr>
            <a:xfrm>
              <a:off x="7018588" y="2341188"/>
              <a:ext cx="1079500" cy="2187575"/>
              <a:chOff x="7018588" y="2341188"/>
              <a:chExt cx="1079500" cy="2187575"/>
            </a:xfrm>
          </p:grpSpPr>
          <p:sp>
            <p:nvSpPr>
              <p:cNvPr id="408" name="Google Shape;408;p28"/>
              <p:cNvSpPr/>
              <p:nvPr/>
            </p:nvSpPr>
            <p:spPr>
              <a:xfrm>
                <a:off x="7232901" y="2822200"/>
                <a:ext cx="379413" cy="398462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6" extrusionOk="0">
                    <a:moveTo>
                      <a:pt x="128" y="105"/>
                    </a:moveTo>
                    <a:cubicBezTo>
                      <a:pt x="117" y="101"/>
                      <a:pt x="106" y="96"/>
                      <a:pt x="97" y="89"/>
                    </a:cubicBezTo>
                    <a:cubicBezTo>
                      <a:pt x="92" y="86"/>
                      <a:pt x="87" y="83"/>
                      <a:pt x="83" y="79"/>
                    </a:cubicBezTo>
                    <a:cubicBezTo>
                      <a:pt x="76" y="70"/>
                      <a:pt x="71" y="60"/>
                      <a:pt x="65" y="49"/>
                    </a:cubicBezTo>
                    <a:cubicBezTo>
                      <a:pt x="58" y="37"/>
                      <a:pt x="50" y="24"/>
                      <a:pt x="41" y="13"/>
                    </a:cubicBezTo>
                    <a:cubicBezTo>
                      <a:pt x="39" y="10"/>
                      <a:pt x="36" y="8"/>
                      <a:pt x="33" y="6"/>
                    </a:cubicBezTo>
                    <a:cubicBezTo>
                      <a:pt x="31" y="5"/>
                      <a:pt x="29" y="5"/>
                      <a:pt x="26" y="4"/>
                    </a:cubicBezTo>
                    <a:cubicBezTo>
                      <a:pt x="18" y="3"/>
                      <a:pt x="9" y="1"/>
                      <a:pt x="1" y="0"/>
                    </a:cubicBezTo>
                    <a:cubicBezTo>
                      <a:pt x="0" y="3"/>
                      <a:pt x="2" y="4"/>
                      <a:pt x="4" y="6"/>
                    </a:cubicBezTo>
                    <a:cubicBezTo>
                      <a:pt x="6" y="8"/>
                      <a:pt x="8" y="10"/>
                      <a:pt x="9" y="12"/>
                    </a:cubicBezTo>
                    <a:cubicBezTo>
                      <a:pt x="14" y="18"/>
                      <a:pt x="18" y="24"/>
                      <a:pt x="23" y="30"/>
                    </a:cubicBezTo>
                    <a:cubicBezTo>
                      <a:pt x="24" y="32"/>
                      <a:pt x="26" y="33"/>
                      <a:pt x="27" y="34"/>
                    </a:cubicBezTo>
                    <a:cubicBezTo>
                      <a:pt x="29" y="35"/>
                      <a:pt x="31" y="35"/>
                      <a:pt x="33" y="36"/>
                    </a:cubicBezTo>
                    <a:cubicBezTo>
                      <a:pt x="39" y="37"/>
                      <a:pt x="44" y="41"/>
                      <a:pt x="48" y="46"/>
                    </a:cubicBezTo>
                    <a:cubicBezTo>
                      <a:pt x="53" y="51"/>
                      <a:pt x="56" y="57"/>
                      <a:pt x="59" y="62"/>
                    </a:cubicBezTo>
                    <a:cubicBezTo>
                      <a:pt x="71" y="82"/>
                      <a:pt x="92" y="121"/>
                      <a:pt x="111" y="135"/>
                    </a:cubicBezTo>
                    <a:cubicBezTo>
                      <a:pt x="114" y="137"/>
                      <a:pt x="122" y="144"/>
                      <a:pt x="125" y="145"/>
                    </a:cubicBezTo>
                    <a:cubicBezTo>
                      <a:pt x="129" y="146"/>
                      <a:pt x="133" y="146"/>
                      <a:pt x="135" y="143"/>
                    </a:cubicBezTo>
                    <a:cubicBezTo>
                      <a:pt x="139" y="140"/>
                      <a:pt x="127" y="110"/>
                      <a:pt x="128" y="105"/>
                    </a:cubicBezTo>
                    <a:close/>
                  </a:path>
                </a:pathLst>
              </a:custGeom>
              <a:solidFill>
                <a:srgbClr val="E2B79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7461501" y="4111250"/>
                <a:ext cx="171450" cy="284163"/>
              </a:xfrm>
              <a:custGeom>
                <a:avLst/>
                <a:gdLst/>
                <a:ahLst/>
                <a:cxnLst/>
                <a:rect l="l" t="t" r="r" b="b"/>
                <a:pathLst>
                  <a:path w="63" h="104" extrusionOk="0">
                    <a:moveTo>
                      <a:pt x="17" y="51"/>
                    </a:moveTo>
                    <a:cubicBezTo>
                      <a:pt x="28" y="65"/>
                      <a:pt x="28" y="85"/>
                      <a:pt x="27" y="102"/>
                    </a:cubicBezTo>
                    <a:cubicBezTo>
                      <a:pt x="29" y="104"/>
                      <a:pt x="31" y="101"/>
                      <a:pt x="32" y="99"/>
                    </a:cubicBezTo>
                    <a:cubicBezTo>
                      <a:pt x="41" y="84"/>
                      <a:pt x="49" y="69"/>
                      <a:pt x="56" y="54"/>
                    </a:cubicBezTo>
                    <a:cubicBezTo>
                      <a:pt x="58" y="50"/>
                      <a:pt x="59" y="47"/>
                      <a:pt x="61" y="43"/>
                    </a:cubicBezTo>
                    <a:cubicBezTo>
                      <a:pt x="63" y="37"/>
                      <a:pt x="60" y="30"/>
                      <a:pt x="59" y="23"/>
                    </a:cubicBezTo>
                    <a:cubicBezTo>
                      <a:pt x="49" y="18"/>
                      <a:pt x="39" y="12"/>
                      <a:pt x="31" y="0"/>
                    </a:cubicBezTo>
                    <a:cubicBezTo>
                      <a:pt x="21" y="9"/>
                      <a:pt x="11" y="20"/>
                      <a:pt x="0" y="28"/>
                    </a:cubicBezTo>
                    <a:cubicBezTo>
                      <a:pt x="5" y="36"/>
                      <a:pt x="11" y="44"/>
                      <a:pt x="17" y="51"/>
                    </a:cubicBezTo>
                    <a:close/>
                  </a:path>
                </a:pathLst>
              </a:custGeom>
              <a:solidFill>
                <a:srgbClr val="EDD5B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123363" y="3568325"/>
                <a:ext cx="755650" cy="61912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27" extrusionOk="0">
                    <a:moveTo>
                      <a:pt x="269" y="66"/>
                    </a:moveTo>
                    <a:cubicBezTo>
                      <a:pt x="271" y="66"/>
                      <a:pt x="273" y="65"/>
                      <a:pt x="275" y="63"/>
                    </a:cubicBezTo>
                    <a:cubicBezTo>
                      <a:pt x="277" y="61"/>
                      <a:pt x="276" y="56"/>
                      <a:pt x="273" y="53"/>
                    </a:cubicBezTo>
                    <a:cubicBezTo>
                      <a:pt x="270" y="50"/>
                      <a:pt x="265" y="48"/>
                      <a:pt x="261" y="46"/>
                    </a:cubicBezTo>
                    <a:cubicBezTo>
                      <a:pt x="233" y="35"/>
                      <a:pt x="204" y="27"/>
                      <a:pt x="174" y="23"/>
                    </a:cubicBezTo>
                    <a:cubicBezTo>
                      <a:pt x="121" y="15"/>
                      <a:pt x="71" y="0"/>
                      <a:pt x="18" y="8"/>
                    </a:cubicBezTo>
                    <a:cubicBezTo>
                      <a:pt x="10" y="17"/>
                      <a:pt x="0" y="28"/>
                      <a:pt x="1" y="39"/>
                    </a:cubicBezTo>
                    <a:cubicBezTo>
                      <a:pt x="1" y="44"/>
                      <a:pt x="4" y="49"/>
                      <a:pt x="6" y="53"/>
                    </a:cubicBezTo>
                    <a:cubicBezTo>
                      <a:pt x="9" y="60"/>
                      <a:pt x="12" y="67"/>
                      <a:pt x="17" y="74"/>
                    </a:cubicBezTo>
                    <a:cubicBezTo>
                      <a:pt x="54" y="128"/>
                      <a:pt x="86" y="176"/>
                      <a:pt x="124" y="227"/>
                    </a:cubicBezTo>
                    <a:cubicBezTo>
                      <a:pt x="135" y="219"/>
                      <a:pt x="146" y="210"/>
                      <a:pt x="156" y="200"/>
                    </a:cubicBezTo>
                    <a:cubicBezTo>
                      <a:pt x="152" y="195"/>
                      <a:pt x="147" y="189"/>
                      <a:pt x="144" y="184"/>
                    </a:cubicBezTo>
                    <a:cubicBezTo>
                      <a:pt x="134" y="168"/>
                      <a:pt x="128" y="150"/>
                      <a:pt x="120" y="134"/>
                    </a:cubicBezTo>
                    <a:cubicBezTo>
                      <a:pt x="113" y="120"/>
                      <a:pt x="108" y="106"/>
                      <a:pt x="99" y="94"/>
                    </a:cubicBezTo>
                    <a:cubicBezTo>
                      <a:pt x="98" y="92"/>
                      <a:pt x="96" y="88"/>
                      <a:pt x="95" y="86"/>
                    </a:cubicBezTo>
                    <a:cubicBezTo>
                      <a:pt x="94" y="84"/>
                      <a:pt x="94" y="81"/>
                      <a:pt x="95" y="80"/>
                    </a:cubicBezTo>
                    <a:cubicBezTo>
                      <a:pt x="97" y="79"/>
                      <a:pt x="98" y="79"/>
                      <a:pt x="100" y="79"/>
                    </a:cubicBezTo>
                    <a:cubicBezTo>
                      <a:pt x="132" y="77"/>
                      <a:pt x="162" y="74"/>
                      <a:pt x="194" y="71"/>
                    </a:cubicBezTo>
                    <a:cubicBezTo>
                      <a:pt x="204" y="70"/>
                      <a:pt x="220" y="69"/>
                      <a:pt x="230" y="69"/>
                    </a:cubicBezTo>
                    <a:cubicBezTo>
                      <a:pt x="244" y="68"/>
                      <a:pt x="251" y="67"/>
                      <a:pt x="263" y="66"/>
                    </a:cubicBezTo>
                    <a:cubicBezTo>
                      <a:pt x="265" y="66"/>
                      <a:pt x="267" y="66"/>
                      <a:pt x="269" y="6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7417051" y="4062038"/>
                <a:ext cx="136525" cy="13176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8" extrusionOk="0">
                    <a:moveTo>
                      <a:pt x="50" y="19"/>
                    </a:moveTo>
                    <a:cubicBezTo>
                      <a:pt x="38" y="34"/>
                      <a:pt x="26" y="40"/>
                      <a:pt x="15" y="48"/>
                    </a:cubicBezTo>
                    <a:cubicBezTo>
                      <a:pt x="10" y="43"/>
                      <a:pt x="4" y="36"/>
                      <a:pt x="1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3" y="25"/>
                      <a:pt x="5" y="23"/>
                      <a:pt x="7" y="22"/>
                    </a:cubicBezTo>
                    <a:cubicBezTo>
                      <a:pt x="16" y="15"/>
                      <a:pt x="25" y="9"/>
                      <a:pt x="33" y="2"/>
                    </a:cubicBezTo>
                    <a:cubicBezTo>
                      <a:pt x="35" y="1"/>
                      <a:pt x="37" y="0"/>
                      <a:pt x="39" y="1"/>
                    </a:cubicBezTo>
                    <a:cubicBezTo>
                      <a:pt x="40" y="1"/>
                      <a:pt x="40" y="2"/>
                      <a:pt x="41" y="3"/>
                    </a:cubicBezTo>
                    <a:cubicBezTo>
                      <a:pt x="44" y="7"/>
                      <a:pt x="48" y="14"/>
                      <a:pt x="50" y="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7409113" y="4127125"/>
                <a:ext cx="260350" cy="40163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47" extrusionOk="0">
                    <a:moveTo>
                      <a:pt x="9" y="146"/>
                    </a:moveTo>
                    <a:cubicBezTo>
                      <a:pt x="9" y="145"/>
                      <a:pt x="10" y="145"/>
                      <a:pt x="11" y="145"/>
                    </a:cubicBezTo>
                    <a:cubicBezTo>
                      <a:pt x="24" y="141"/>
                      <a:pt x="37" y="138"/>
                      <a:pt x="49" y="132"/>
                    </a:cubicBezTo>
                    <a:cubicBezTo>
                      <a:pt x="55" y="130"/>
                      <a:pt x="60" y="127"/>
                      <a:pt x="63" y="123"/>
                    </a:cubicBezTo>
                    <a:cubicBezTo>
                      <a:pt x="67" y="119"/>
                      <a:pt x="69" y="113"/>
                      <a:pt x="71" y="107"/>
                    </a:cubicBezTo>
                    <a:cubicBezTo>
                      <a:pt x="79" y="80"/>
                      <a:pt x="87" y="52"/>
                      <a:pt x="95" y="25"/>
                    </a:cubicBezTo>
                    <a:cubicBezTo>
                      <a:pt x="95" y="24"/>
                      <a:pt x="95" y="23"/>
                      <a:pt x="94" y="22"/>
                    </a:cubicBezTo>
                    <a:cubicBezTo>
                      <a:pt x="86" y="19"/>
                      <a:pt x="80" y="16"/>
                      <a:pt x="74" y="9"/>
                    </a:cubicBezTo>
                    <a:cubicBezTo>
                      <a:pt x="65" y="0"/>
                      <a:pt x="61" y="10"/>
                      <a:pt x="60" y="19"/>
                    </a:cubicBezTo>
                    <a:cubicBezTo>
                      <a:pt x="58" y="26"/>
                      <a:pt x="57" y="32"/>
                      <a:pt x="54" y="37"/>
                    </a:cubicBezTo>
                    <a:cubicBezTo>
                      <a:pt x="52" y="39"/>
                      <a:pt x="50" y="38"/>
                      <a:pt x="49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44" y="37"/>
                      <a:pt x="43" y="37"/>
                      <a:pt x="42" y="38"/>
                    </a:cubicBezTo>
                    <a:cubicBezTo>
                      <a:pt x="41" y="40"/>
                      <a:pt x="39" y="42"/>
                      <a:pt x="38" y="44"/>
                    </a:cubicBezTo>
                    <a:cubicBezTo>
                      <a:pt x="37" y="48"/>
                      <a:pt x="38" y="51"/>
                      <a:pt x="38" y="55"/>
                    </a:cubicBezTo>
                    <a:cubicBezTo>
                      <a:pt x="38" y="57"/>
                      <a:pt x="37" y="59"/>
                      <a:pt x="37" y="62"/>
                    </a:cubicBezTo>
                    <a:cubicBezTo>
                      <a:pt x="37" y="74"/>
                      <a:pt x="36" y="82"/>
                      <a:pt x="35" y="94"/>
                    </a:cubicBezTo>
                    <a:cubicBezTo>
                      <a:pt x="35" y="95"/>
                      <a:pt x="35" y="95"/>
                      <a:pt x="35" y="96"/>
                    </a:cubicBezTo>
                    <a:cubicBezTo>
                      <a:pt x="35" y="102"/>
                      <a:pt x="32" y="107"/>
                      <a:pt x="27" y="110"/>
                    </a:cubicBezTo>
                    <a:cubicBezTo>
                      <a:pt x="22" y="113"/>
                      <a:pt x="17" y="117"/>
                      <a:pt x="11" y="122"/>
                    </a:cubicBezTo>
                    <a:cubicBezTo>
                      <a:pt x="8" y="125"/>
                      <a:pt x="4" y="130"/>
                      <a:pt x="3" y="133"/>
                    </a:cubicBezTo>
                    <a:cubicBezTo>
                      <a:pt x="1" y="136"/>
                      <a:pt x="0" y="140"/>
                      <a:pt x="3" y="143"/>
                    </a:cubicBezTo>
                    <a:cubicBezTo>
                      <a:pt x="3" y="143"/>
                      <a:pt x="6" y="147"/>
                      <a:pt x="8" y="147"/>
                    </a:cubicBezTo>
                    <a:lnTo>
                      <a:pt x="9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>
                <a:off x="7202738" y="4111250"/>
                <a:ext cx="111125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41" h="65" extrusionOk="0">
                    <a:moveTo>
                      <a:pt x="0" y="5"/>
                    </a:moveTo>
                    <a:cubicBezTo>
                      <a:pt x="2" y="24"/>
                      <a:pt x="3" y="42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4" y="65"/>
                      <a:pt x="6" y="65"/>
                      <a:pt x="8" y="65"/>
                    </a:cubicBezTo>
                    <a:cubicBezTo>
                      <a:pt x="19" y="63"/>
                      <a:pt x="31" y="53"/>
                      <a:pt x="39" y="44"/>
                    </a:cubicBezTo>
                    <a:cubicBezTo>
                      <a:pt x="37" y="33"/>
                      <a:pt x="39" y="22"/>
                      <a:pt x="40" y="11"/>
                    </a:cubicBezTo>
                    <a:cubicBezTo>
                      <a:pt x="40" y="7"/>
                      <a:pt x="41" y="4"/>
                      <a:pt x="41" y="0"/>
                    </a:cubicBezTo>
                    <a:cubicBezTo>
                      <a:pt x="28" y="4"/>
                      <a:pt x="14" y="6"/>
                      <a:pt x="0" y="5"/>
                    </a:cubicBezTo>
                    <a:close/>
                  </a:path>
                </a:pathLst>
              </a:custGeom>
              <a:solidFill>
                <a:srgbClr val="EDD5B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28"/>
              <p:cNvSpPr/>
              <p:nvPr/>
            </p:nvSpPr>
            <p:spPr>
              <a:xfrm>
                <a:off x="7158288" y="3461963"/>
                <a:ext cx="939800" cy="665162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44" extrusionOk="0">
                    <a:moveTo>
                      <a:pt x="344" y="56"/>
                    </a:moveTo>
                    <a:cubicBezTo>
                      <a:pt x="343" y="39"/>
                      <a:pt x="338" y="21"/>
                      <a:pt x="330" y="6"/>
                    </a:cubicBezTo>
                    <a:cubicBezTo>
                      <a:pt x="311" y="4"/>
                      <a:pt x="293" y="1"/>
                      <a:pt x="274" y="0"/>
                    </a:cubicBezTo>
                    <a:cubicBezTo>
                      <a:pt x="267" y="0"/>
                      <a:pt x="259" y="0"/>
                      <a:pt x="252" y="1"/>
                    </a:cubicBezTo>
                    <a:cubicBezTo>
                      <a:pt x="237" y="2"/>
                      <a:pt x="222" y="8"/>
                      <a:pt x="207" y="7"/>
                    </a:cubicBezTo>
                    <a:cubicBezTo>
                      <a:pt x="149" y="6"/>
                      <a:pt x="77" y="4"/>
                      <a:pt x="19" y="19"/>
                    </a:cubicBezTo>
                    <a:cubicBezTo>
                      <a:pt x="9" y="22"/>
                      <a:pt x="2" y="30"/>
                      <a:pt x="2" y="40"/>
                    </a:cubicBezTo>
                    <a:cubicBezTo>
                      <a:pt x="0" y="107"/>
                      <a:pt x="10" y="175"/>
                      <a:pt x="16" y="241"/>
                    </a:cubicBezTo>
                    <a:cubicBezTo>
                      <a:pt x="16" y="242"/>
                      <a:pt x="16" y="242"/>
                      <a:pt x="16" y="243"/>
                    </a:cubicBezTo>
                    <a:cubicBezTo>
                      <a:pt x="30" y="244"/>
                      <a:pt x="44" y="242"/>
                      <a:pt x="57" y="238"/>
                    </a:cubicBezTo>
                    <a:cubicBezTo>
                      <a:pt x="62" y="193"/>
                      <a:pt x="70" y="148"/>
                      <a:pt x="71" y="103"/>
                    </a:cubicBezTo>
                    <a:cubicBezTo>
                      <a:pt x="71" y="99"/>
                      <a:pt x="74" y="97"/>
                      <a:pt x="78" y="97"/>
                    </a:cubicBezTo>
                    <a:cubicBezTo>
                      <a:pt x="94" y="100"/>
                      <a:pt x="136" y="105"/>
                      <a:pt x="203" y="106"/>
                    </a:cubicBezTo>
                    <a:cubicBezTo>
                      <a:pt x="233" y="106"/>
                      <a:pt x="264" y="107"/>
                      <a:pt x="294" y="104"/>
                    </a:cubicBezTo>
                    <a:cubicBezTo>
                      <a:pt x="310" y="102"/>
                      <a:pt x="327" y="99"/>
                      <a:pt x="337" y="86"/>
                    </a:cubicBezTo>
                    <a:cubicBezTo>
                      <a:pt x="343" y="78"/>
                      <a:pt x="344" y="67"/>
                      <a:pt x="344" y="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28"/>
              <p:cNvSpPr/>
              <p:nvPr/>
            </p:nvSpPr>
            <p:spPr>
              <a:xfrm>
                <a:off x="7191626" y="4057275"/>
                <a:ext cx="13335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28" extrusionOk="0">
                    <a:moveTo>
                      <a:pt x="47" y="22"/>
                    </a:moveTo>
                    <a:cubicBezTo>
                      <a:pt x="29" y="28"/>
                      <a:pt x="16" y="27"/>
                      <a:pt x="2" y="25"/>
                    </a:cubicBezTo>
                    <a:cubicBezTo>
                      <a:pt x="1" y="19"/>
                      <a:pt x="0" y="12"/>
                      <a:pt x="0" y="5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5" y="1"/>
                      <a:pt x="8" y="1"/>
                      <a:pt x="11" y="1"/>
                    </a:cubicBezTo>
                    <a:cubicBezTo>
                      <a:pt x="22" y="1"/>
                      <a:pt x="32" y="0"/>
                      <a:pt x="43" y="0"/>
                    </a:cubicBezTo>
                    <a:cubicBezTo>
                      <a:pt x="45" y="0"/>
                      <a:pt x="47" y="0"/>
                      <a:pt x="48" y="1"/>
                    </a:cubicBezTo>
                    <a:cubicBezTo>
                      <a:pt x="49" y="2"/>
                      <a:pt x="49" y="3"/>
                      <a:pt x="49" y="4"/>
                    </a:cubicBezTo>
                    <a:cubicBezTo>
                      <a:pt x="49" y="10"/>
                      <a:pt x="49" y="17"/>
                      <a:pt x="47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28"/>
              <p:cNvSpPr/>
              <p:nvPr/>
            </p:nvSpPr>
            <p:spPr>
              <a:xfrm>
                <a:off x="7612313" y="2682500"/>
                <a:ext cx="212725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78" h="64" extrusionOk="0">
                    <a:moveTo>
                      <a:pt x="59" y="16"/>
                    </a:moveTo>
                    <a:cubicBezTo>
                      <a:pt x="63" y="26"/>
                      <a:pt x="70" y="35"/>
                      <a:pt x="78" y="43"/>
                    </a:cubicBezTo>
                    <a:cubicBezTo>
                      <a:pt x="64" y="64"/>
                      <a:pt x="27" y="59"/>
                      <a:pt x="19" y="51"/>
                    </a:cubicBezTo>
                    <a:cubicBezTo>
                      <a:pt x="16" y="41"/>
                      <a:pt x="11" y="31"/>
                      <a:pt x="3" y="24"/>
                    </a:cubicBezTo>
                    <a:cubicBezTo>
                      <a:pt x="2" y="23"/>
                      <a:pt x="1" y="23"/>
                      <a:pt x="0" y="22"/>
                    </a:cubicBezTo>
                    <a:cubicBezTo>
                      <a:pt x="6" y="16"/>
                      <a:pt x="13" y="9"/>
                      <a:pt x="20" y="4"/>
                    </a:cubicBezTo>
                    <a:cubicBezTo>
                      <a:pt x="24" y="0"/>
                      <a:pt x="31" y="0"/>
                      <a:pt x="37" y="0"/>
                    </a:cubicBezTo>
                    <a:cubicBezTo>
                      <a:pt x="43" y="0"/>
                      <a:pt x="49" y="3"/>
                      <a:pt x="53" y="7"/>
                    </a:cubicBezTo>
                    <a:cubicBezTo>
                      <a:pt x="55" y="10"/>
                      <a:pt x="58" y="13"/>
                      <a:pt x="59" y="16"/>
                    </a:cubicBezTo>
                  </a:path>
                </a:pathLst>
              </a:custGeom>
              <a:solidFill>
                <a:srgbClr val="EDD5B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>
                <a:off x="7613901" y="2709488"/>
                <a:ext cx="66675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4" h="21" extrusionOk="0">
                    <a:moveTo>
                      <a:pt x="14" y="0"/>
                    </a:moveTo>
                    <a:cubicBezTo>
                      <a:pt x="14" y="1"/>
                      <a:pt x="13" y="1"/>
                      <a:pt x="13" y="1"/>
                    </a:cubicBezTo>
                    <a:cubicBezTo>
                      <a:pt x="9" y="5"/>
                      <a:pt x="4" y="9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3"/>
                      <a:pt x="3" y="15"/>
                      <a:pt x="5" y="16"/>
                    </a:cubicBezTo>
                    <a:cubicBezTo>
                      <a:pt x="6" y="17"/>
                      <a:pt x="7" y="18"/>
                      <a:pt x="7" y="20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4" y="18"/>
                      <a:pt x="21" y="12"/>
                      <a:pt x="24" y="8"/>
                    </a:cubicBezTo>
                    <a:cubicBezTo>
                      <a:pt x="22" y="6"/>
                      <a:pt x="18" y="4"/>
                      <a:pt x="16" y="2"/>
                    </a:cubicBezTo>
                    <a:cubicBezTo>
                      <a:pt x="15" y="1"/>
                      <a:pt x="14" y="1"/>
                      <a:pt x="14" y="0"/>
                    </a:cubicBezTo>
                  </a:path>
                </a:pathLst>
              </a:custGeom>
              <a:solidFill>
                <a:srgbClr val="E4B59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28"/>
              <p:cNvSpPr/>
              <p:nvPr/>
            </p:nvSpPr>
            <p:spPr>
              <a:xfrm>
                <a:off x="7417051" y="2439613"/>
                <a:ext cx="265112" cy="341313"/>
              </a:xfrm>
              <a:custGeom>
                <a:avLst/>
                <a:gdLst/>
                <a:ahLst/>
                <a:cxnLst/>
                <a:rect l="l" t="t" r="r" b="b"/>
                <a:pathLst>
                  <a:path w="97" h="125" extrusionOk="0">
                    <a:moveTo>
                      <a:pt x="86" y="99"/>
                    </a:moveTo>
                    <a:cubicBezTo>
                      <a:pt x="74" y="110"/>
                      <a:pt x="63" y="118"/>
                      <a:pt x="50" y="124"/>
                    </a:cubicBezTo>
                    <a:cubicBezTo>
                      <a:pt x="47" y="124"/>
                      <a:pt x="45" y="125"/>
                      <a:pt x="43" y="125"/>
                    </a:cubicBezTo>
                    <a:cubicBezTo>
                      <a:pt x="41" y="125"/>
                      <a:pt x="38" y="125"/>
                      <a:pt x="37" y="123"/>
                    </a:cubicBezTo>
                    <a:cubicBezTo>
                      <a:pt x="35" y="120"/>
                      <a:pt x="35" y="116"/>
                      <a:pt x="33" y="114"/>
                    </a:cubicBezTo>
                    <a:cubicBezTo>
                      <a:pt x="31" y="113"/>
                      <a:pt x="28" y="113"/>
                      <a:pt x="28" y="110"/>
                    </a:cubicBezTo>
                    <a:cubicBezTo>
                      <a:pt x="27" y="109"/>
                      <a:pt x="28" y="108"/>
                      <a:pt x="28" y="107"/>
                    </a:cubicBezTo>
                    <a:cubicBezTo>
                      <a:pt x="28" y="104"/>
                      <a:pt x="23" y="104"/>
                      <a:pt x="21" y="102"/>
                    </a:cubicBezTo>
                    <a:cubicBezTo>
                      <a:pt x="20" y="99"/>
                      <a:pt x="23" y="96"/>
                      <a:pt x="21" y="93"/>
                    </a:cubicBezTo>
                    <a:cubicBezTo>
                      <a:pt x="17" y="94"/>
                      <a:pt x="13" y="95"/>
                      <a:pt x="9" y="92"/>
                    </a:cubicBezTo>
                    <a:cubicBezTo>
                      <a:pt x="8" y="91"/>
                      <a:pt x="8" y="90"/>
                      <a:pt x="7" y="89"/>
                    </a:cubicBezTo>
                    <a:cubicBezTo>
                      <a:pt x="7" y="86"/>
                      <a:pt x="8" y="84"/>
                      <a:pt x="9" y="82"/>
                    </a:cubicBezTo>
                    <a:cubicBezTo>
                      <a:pt x="13" y="76"/>
                      <a:pt x="12" y="68"/>
                      <a:pt x="10" y="61"/>
                    </a:cubicBezTo>
                    <a:cubicBezTo>
                      <a:pt x="9" y="54"/>
                      <a:pt x="5" y="48"/>
                      <a:pt x="3" y="41"/>
                    </a:cubicBezTo>
                    <a:cubicBezTo>
                      <a:pt x="1" y="34"/>
                      <a:pt x="0" y="27"/>
                      <a:pt x="3" y="21"/>
                    </a:cubicBezTo>
                    <a:cubicBezTo>
                      <a:pt x="5" y="15"/>
                      <a:pt x="9" y="10"/>
                      <a:pt x="15" y="7"/>
                    </a:cubicBezTo>
                    <a:cubicBezTo>
                      <a:pt x="27" y="2"/>
                      <a:pt x="40" y="0"/>
                      <a:pt x="52" y="4"/>
                    </a:cubicBezTo>
                    <a:cubicBezTo>
                      <a:pt x="58" y="7"/>
                      <a:pt x="63" y="10"/>
                      <a:pt x="68" y="14"/>
                    </a:cubicBezTo>
                    <a:cubicBezTo>
                      <a:pt x="75" y="19"/>
                      <a:pt x="81" y="25"/>
                      <a:pt x="86" y="32"/>
                    </a:cubicBezTo>
                    <a:cubicBezTo>
                      <a:pt x="93" y="41"/>
                      <a:pt x="97" y="53"/>
                      <a:pt x="97" y="64"/>
                    </a:cubicBezTo>
                    <a:cubicBezTo>
                      <a:pt x="97" y="76"/>
                      <a:pt x="95" y="91"/>
                      <a:pt x="86" y="99"/>
                    </a:cubicBezTo>
                    <a:close/>
                  </a:path>
                </a:pathLst>
              </a:custGeom>
              <a:solidFill>
                <a:srgbClr val="EDD5B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28"/>
              <p:cNvSpPr/>
              <p:nvPr/>
            </p:nvSpPr>
            <p:spPr>
              <a:xfrm>
                <a:off x="7398001" y="2341188"/>
                <a:ext cx="506413" cy="41592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52" extrusionOk="0">
                    <a:moveTo>
                      <a:pt x="85" y="109"/>
                    </a:moveTo>
                    <a:cubicBezTo>
                      <a:pt x="89" y="107"/>
                      <a:pt x="92" y="103"/>
                      <a:pt x="93" y="99"/>
                    </a:cubicBezTo>
                    <a:cubicBezTo>
                      <a:pt x="94" y="94"/>
                      <a:pt x="94" y="89"/>
                      <a:pt x="92" y="85"/>
                    </a:cubicBezTo>
                    <a:cubicBezTo>
                      <a:pt x="90" y="82"/>
                      <a:pt x="87" y="79"/>
                      <a:pt x="84" y="78"/>
                    </a:cubicBezTo>
                    <a:cubicBezTo>
                      <a:pt x="79" y="77"/>
                      <a:pt x="74" y="79"/>
                      <a:pt x="71" y="83"/>
                    </a:cubicBezTo>
                    <a:cubicBezTo>
                      <a:pt x="70" y="84"/>
                      <a:pt x="69" y="86"/>
                      <a:pt x="68" y="87"/>
                    </a:cubicBezTo>
                    <a:cubicBezTo>
                      <a:pt x="66" y="88"/>
                      <a:pt x="66" y="88"/>
                      <a:pt x="63" y="88"/>
                    </a:cubicBezTo>
                    <a:cubicBezTo>
                      <a:pt x="53" y="87"/>
                      <a:pt x="42" y="83"/>
                      <a:pt x="33" y="77"/>
                    </a:cubicBezTo>
                    <a:cubicBezTo>
                      <a:pt x="24" y="70"/>
                      <a:pt x="16" y="62"/>
                      <a:pt x="10" y="53"/>
                    </a:cubicBezTo>
                    <a:cubicBezTo>
                      <a:pt x="5" y="58"/>
                      <a:pt x="3" y="65"/>
                      <a:pt x="4" y="72"/>
                    </a:cubicBezTo>
                    <a:cubicBezTo>
                      <a:pt x="5" y="79"/>
                      <a:pt x="8" y="85"/>
                      <a:pt x="13" y="91"/>
                    </a:cubicBezTo>
                    <a:cubicBezTo>
                      <a:pt x="10" y="88"/>
                      <a:pt x="7" y="85"/>
                      <a:pt x="6" y="82"/>
                    </a:cubicBezTo>
                    <a:cubicBezTo>
                      <a:pt x="2" y="76"/>
                      <a:pt x="0" y="70"/>
                      <a:pt x="0" y="63"/>
                    </a:cubicBezTo>
                    <a:cubicBezTo>
                      <a:pt x="0" y="57"/>
                      <a:pt x="3" y="50"/>
                      <a:pt x="9" y="47"/>
                    </a:cubicBezTo>
                    <a:cubicBezTo>
                      <a:pt x="7" y="43"/>
                      <a:pt x="11" y="38"/>
                      <a:pt x="15" y="36"/>
                    </a:cubicBezTo>
                    <a:cubicBezTo>
                      <a:pt x="22" y="31"/>
                      <a:pt x="29" y="26"/>
                      <a:pt x="37" y="21"/>
                    </a:cubicBezTo>
                    <a:cubicBezTo>
                      <a:pt x="43" y="16"/>
                      <a:pt x="49" y="12"/>
                      <a:pt x="56" y="9"/>
                    </a:cubicBezTo>
                    <a:cubicBezTo>
                      <a:pt x="75" y="0"/>
                      <a:pt x="100" y="5"/>
                      <a:pt x="116" y="19"/>
                    </a:cubicBezTo>
                    <a:cubicBezTo>
                      <a:pt x="132" y="33"/>
                      <a:pt x="140" y="56"/>
                      <a:pt x="158" y="65"/>
                    </a:cubicBezTo>
                    <a:cubicBezTo>
                      <a:pt x="166" y="69"/>
                      <a:pt x="176" y="70"/>
                      <a:pt x="181" y="78"/>
                    </a:cubicBezTo>
                    <a:cubicBezTo>
                      <a:pt x="185" y="84"/>
                      <a:pt x="183" y="92"/>
                      <a:pt x="181" y="100"/>
                    </a:cubicBezTo>
                    <a:cubicBezTo>
                      <a:pt x="174" y="119"/>
                      <a:pt x="160" y="135"/>
                      <a:pt x="142" y="145"/>
                    </a:cubicBezTo>
                    <a:cubicBezTo>
                      <a:pt x="134" y="149"/>
                      <a:pt x="124" y="152"/>
                      <a:pt x="115" y="151"/>
                    </a:cubicBezTo>
                    <a:cubicBezTo>
                      <a:pt x="106" y="149"/>
                      <a:pt x="98" y="143"/>
                      <a:pt x="92" y="135"/>
                    </a:cubicBezTo>
                    <a:cubicBezTo>
                      <a:pt x="87" y="128"/>
                      <a:pt x="85" y="118"/>
                      <a:pt x="85" y="10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7540876" y="2798388"/>
                <a:ext cx="53975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56" extrusionOk="0">
                    <a:moveTo>
                      <a:pt x="43" y="243"/>
                    </a:moveTo>
                    <a:cubicBezTo>
                      <a:pt x="52" y="250"/>
                      <a:pt x="64" y="252"/>
                      <a:pt x="75" y="252"/>
                    </a:cubicBezTo>
                    <a:cubicBezTo>
                      <a:pt x="86" y="252"/>
                      <a:pt x="98" y="250"/>
                      <a:pt x="109" y="250"/>
                    </a:cubicBezTo>
                    <a:cubicBezTo>
                      <a:pt x="127" y="248"/>
                      <a:pt x="146" y="250"/>
                      <a:pt x="165" y="253"/>
                    </a:cubicBezTo>
                    <a:cubicBezTo>
                      <a:pt x="170" y="254"/>
                      <a:pt x="175" y="256"/>
                      <a:pt x="181" y="255"/>
                    </a:cubicBezTo>
                    <a:cubicBezTo>
                      <a:pt x="186" y="255"/>
                      <a:pt x="192" y="252"/>
                      <a:pt x="194" y="247"/>
                    </a:cubicBezTo>
                    <a:cubicBezTo>
                      <a:pt x="198" y="241"/>
                      <a:pt x="195" y="233"/>
                      <a:pt x="192" y="226"/>
                    </a:cubicBezTo>
                    <a:cubicBezTo>
                      <a:pt x="183" y="206"/>
                      <a:pt x="175" y="186"/>
                      <a:pt x="172" y="165"/>
                    </a:cubicBezTo>
                    <a:cubicBezTo>
                      <a:pt x="167" y="141"/>
                      <a:pt x="168" y="117"/>
                      <a:pt x="166" y="93"/>
                    </a:cubicBezTo>
                    <a:cubicBezTo>
                      <a:pt x="164" y="69"/>
                      <a:pt x="159" y="45"/>
                      <a:pt x="146" y="25"/>
                    </a:cubicBezTo>
                    <a:cubicBezTo>
                      <a:pt x="141" y="18"/>
                      <a:pt x="135" y="11"/>
                      <a:pt x="127" y="7"/>
                    </a:cubicBezTo>
                    <a:cubicBezTo>
                      <a:pt x="123" y="4"/>
                      <a:pt x="117" y="3"/>
                      <a:pt x="112" y="1"/>
                    </a:cubicBezTo>
                    <a:cubicBezTo>
                      <a:pt x="109" y="0"/>
                      <a:pt x="106" y="1"/>
                      <a:pt x="102" y="1"/>
                    </a:cubicBezTo>
                    <a:cubicBezTo>
                      <a:pt x="97" y="5"/>
                      <a:pt x="92" y="9"/>
                      <a:pt x="86" y="12"/>
                    </a:cubicBezTo>
                    <a:cubicBezTo>
                      <a:pt x="76" y="16"/>
                      <a:pt x="64" y="16"/>
                      <a:pt x="53" y="12"/>
                    </a:cubicBezTo>
                    <a:cubicBezTo>
                      <a:pt x="49" y="11"/>
                      <a:pt x="45" y="10"/>
                      <a:pt x="42" y="7"/>
                    </a:cubicBezTo>
                    <a:cubicBezTo>
                      <a:pt x="33" y="22"/>
                      <a:pt x="24" y="38"/>
                      <a:pt x="15" y="53"/>
                    </a:cubicBezTo>
                    <a:cubicBezTo>
                      <a:pt x="8" y="68"/>
                      <a:pt x="0" y="83"/>
                      <a:pt x="0" y="99"/>
                    </a:cubicBezTo>
                    <a:cubicBezTo>
                      <a:pt x="0" y="107"/>
                      <a:pt x="1" y="115"/>
                      <a:pt x="3" y="123"/>
                    </a:cubicBezTo>
                    <a:cubicBezTo>
                      <a:pt x="8" y="146"/>
                      <a:pt x="19" y="166"/>
                      <a:pt x="29" y="187"/>
                    </a:cubicBezTo>
                    <a:cubicBezTo>
                      <a:pt x="34" y="198"/>
                      <a:pt x="38" y="213"/>
                      <a:pt x="39" y="226"/>
                    </a:cubicBezTo>
                    <a:cubicBezTo>
                      <a:pt x="39" y="229"/>
                      <a:pt x="39" y="232"/>
                      <a:pt x="40" y="236"/>
                    </a:cubicBezTo>
                    <a:cubicBezTo>
                      <a:pt x="40" y="239"/>
                      <a:pt x="41" y="241"/>
                      <a:pt x="43" y="2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28"/>
              <p:cNvSpPr/>
              <p:nvPr/>
            </p:nvSpPr>
            <p:spPr>
              <a:xfrm>
                <a:off x="7183688" y="2769813"/>
                <a:ext cx="133350" cy="177800"/>
              </a:xfrm>
              <a:custGeom>
                <a:avLst/>
                <a:gdLst/>
                <a:ahLst/>
                <a:cxnLst/>
                <a:rect l="l" t="t" r="r" b="b"/>
                <a:pathLst>
                  <a:path w="49" h="65" extrusionOk="0">
                    <a:moveTo>
                      <a:pt x="48" y="62"/>
                    </a:moveTo>
                    <a:cubicBezTo>
                      <a:pt x="47" y="64"/>
                      <a:pt x="44" y="65"/>
                      <a:pt x="42" y="64"/>
                    </a:cubicBezTo>
                    <a:cubicBezTo>
                      <a:pt x="40" y="63"/>
                      <a:pt x="38" y="61"/>
                      <a:pt x="37" y="59"/>
                    </a:cubicBezTo>
                    <a:cubicBezTo>
                      <a:pt x="25" y="42"/>
                      <a:pt x="13" y="24"/>
                      <a:pt x="1" y="7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4" y="0"/>
                      <a:pt x="7" y="0"/>
                      <a:pt x="8" y="1"/>
                    </a:cubicBezTo>
                    <a:cubicBezTo>
                      <a:pt x="11" y="3"/>
                      <a:pt x="12" y="5"/>
                      <a:pt x="14" y="8"/>
                    </a:cubicBezTo>
                    <a:cubicBezTo>
                      <a:pt x="25" y="25"/>
                      <a:pt x="37" y="41"/>
                      <a:pt x="48" y="58"/>
                    </a:cubicBezTo>
                    <a:cubicBezTo>
                      <a:pt x="49" y="59"/>
                      <a:pt x="48" y="61"/>
                      <a:pt x="48" y="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28"/>
              <p:cNvSpPr/>
              <p:nvPr/>
            </p:nvSpPr>
            <p:spPr>
              <a:xfrm>
                <a:off x="7202738" y="2826963"/>
                <a:ext cx="706437" cy="593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17" extrusionOk="0">
                    <a:moveTo>
                      <a:pt x="147" y="160"/>
                    </a:moveTo>
                    <a:cubicBezTo>
                      <a:pt x="129" y="124"/>
                      <a:pt x="93" y="97"/>
                      <a:pt x="77" y="60"/>
                    </a:cubicBezTo>
                    <a:cubicBezTo>
                      <a:pt x="73" y="51"/>
                      <a:pt x="70" y="41"/>
                      <a:pt x="62" y="34"/>
                    </a:cubicBezTo>
                    <a:cubicBezTo>
                      <a:pt x="57" y="29"/>
                      <a:pt x="49" y="27"/>
                      <a:pt x="44" y="21"/>
                    </a:cubicBezTo>
                    <a:cubicBezTo>
                      <a:pt x="42" y="17"/>
                      <a:pt x="40" y="13"/>
                      <a:pt x="36" y="12"/>
                    </a:cubicBezTo>
                    <a:cubicBezTo>
                      <a:pt x="34" y="11"/>
                      <a:pt x="32" y="12"/>
                      <a:pt x="31" y="14"/>
                    </a:cubicBezTo>
                    <a:cubicBezTo>
                      <a:pt x="30" y="15"/>
                      <a:pt x="30" y="17"/>
                      <a:pt x="31" y="18"/>
                    </a:cubicBezTo>
                    <a:cubicBezTo>
                      <a:pt x="33" y="23"/>
                      <a:pt x="36" y="29"/>
                      <a:pt x="38" y="34"/>
                    </a:cubicBezTo>
                    <a:cubicBezTo>
                      <a:pt x="39" y="36"/>
                      <a:pt x="40" y="38"/>
                      <a:pt x="40" y="40"/>
                    </a:cubicBezTo>
                    <a:cubicBezTo>
                      <a:pt x="39" y="41"/>
                      <a:pt x="38" y="42"/>
                      <a:pt x="37" y="42"/>
                    </a:cubicBezTo>
                    <a:cubicBezTo>
                      <a:pt x="36" y="43"/>
                      <a:pt x="34" y="42"/>
                      <a:pt x="34" y="41"/>
                    </a:cubicBezTo>
                    <a:cubicBezTo>
                      <a:pt x="25" y="30"/>
                      <a:pt x="17" y="19"/>
                      <a:pt x="10" y="8"/>
                    </a:cubicBezTo>
                    <a:cubicBezTo>
                      <a:pt x="8" y="4"/>
                      <a:pt x="6" y="0"/>
                      <a:pt x="2" y="0"/>
                    </a:cubicBezTo>
                    <a:cubicBezTo>
                      <a:pt x="0" y="3"/>
                      <a:pt x="1" y="7"/>
                      <a:pt x="2" y="10"/>
                    </a:cubicBezTo>
                    <a:cubicBezTo>
                      <a:pt x="5" y="24"/>
                      <a:pt x="9" y="37"/>
                      <a:pt x="13" y="50"/>
                    </a:cubicBezTo>
                    <a:cubicBezTo>
                      <a:pt x="13" y="52"/>
                      <a:pt x="14" y="54"/>
                      <a:pt x="15" y="56"/>
                    </a:cubicBezTo>
                    <a:cubicBezTo>
                      <a:pt x="16" y="58"/>
                      <a:pt x="19" y="59"/>
                      <a:pt x="21" y="60"/>
                    </a:cubicBezTo>
                    <a:cubicBezTo>
                      <a:pt x="30" y="64"/>
                      <a:pt x="40" y="67"/>
                      <a:pt x="47" y="73"/>
                    </a:cubicBezTo>
                    <a:cubicBezTo>
                      <a:pt x="51" y="77"/>
                      <a:pt x="54" y="81"/>
                      <a:pt x="56" y="85"/>
                    </a:cubicBezTo>
                    <a:cubicBezTo>
                      <a:pt x="69" y="106"/>
                      <a:pt x="78" y="129"/>
                      <a:pt x="89" y="151"/>
                    </a:cubicBezTo>
                    <a:cubicBezTo>
                      <a:pt x="100" y="173"/>
                      <a:pt x="116" y="192"/>
                      <a:pt x="136" y="206"/>
                    </a:cubicBezTo>
                    <a:cubicBezTo>
                      <a:pt x="141" y="210"/>
                      <a:pt x="147" y="214"/>
                      <a:pt x="154" y="216"/>
                    </a:cubicBezTo>
                    <a:cubicBezTo>
                      <a:pt x="158" y="217"/>
                      <a:pt x="162" y="216"/>
                      <a:pt x="165" y="213"/>
                    </a:cubicBezTo>
                    <a:cubicBezTo>
                      <a:pt x="183" y="197"/>
                      <a:pt x="196" y="176"/>
                      <a:pt x="208" y="155"/>
                    </a:cubicBezTo>
                    <a:cubicBezTo>
                      <a:pt x="221" y="132"/>
                      <a:pt x="231" y="109"/>
                      <a:pt x="244" y="86"/>
                    </a:cubicBezTo>
                    <a:cubicBezTo>
                      <a:pt x="248" y="79"/>
                      <a:pt x="252" y="71"/>
                      <a:pt x="254" y="63"/>
                    </a:cubicBezTo>
                    <a:cubicBezTo>
                      <a:pt x="259" y="49"/>
                      <a:pt x="258" y="32"/>
                      <a:pt x="251" y="18"/>
                    </a:cubicBezTo>
                    <a:cubicBezTo>
                      <a:pt x="248" y="11"/>
                      <a:pt x="242" y="4"/>
                      <a:pt x="234" y="3"/>
                    </a:cubicBezTo>
                    <a:cubicBezTo>
                      <a:pt x="227" y="2"/>
                      <a:pt x="220" y="6"/>
                      <a:pt x="214" y="10"/>
                    </a:cubicBezTo>
                    <a:cubicBezTo>
                      <a:pt x="201" y="21"/>
                      <a:pt x="193" y="36"/>
                      <a:pt x="189" y="53"/>
                    </a:cubicBezTo>
                    <a:cubicBezTo>
                      <a:pt x="187" y="59"/>
                      <a:pt x="186" y="66"/>
                      <a:pt x="184" y="73"/>
                    </a:cubicBezTo>
                    <a:cubicBezTo>
                      <a:pt x="182" y="83"/>
                      <a:pt x="177" y="92"/>
                      <a:pt x="172" y="101"/>
                    </a:cubicBezTo>
                    <a:cubicBezTo>
                      <a:pt x="166" y="113"/>
                      <a:pt x="160" y="126"/>
                      <a:pt x="156" y="139"/>
                    </a:cubicBezTo>
                    <a:cubicBezTo>
                      <a:pt x="154" y="147"/>
                      <a:pt x="152" y="153"/>
                      <a:pt x="147" y="160"/>
                    </a:cubicBezTo>
                    <a:close/>
                  </a:path>
                </a:pathLst>
              </a:custGeom>
              <a:solidFill>
                <a:srgbClr val="EDD5B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7661526" y="2825375"/>
                <a:ext cx="269875" cy="360363"/>
              </a:xfrm>
              <a:custGeom>
                <a:avLst/>
                <a:gdLst/>
                <a:ahLst/>
                <a:cxnLst/>
                <a:rect l="l" t="t" r="r" b="b"/>
                <a:pathLst>
                  <a:path w="99" h="132" extrusionOk="0">
                    <a:moveTo>
                      <a:pt x="66" y="129"/>
                    </a:moveTo>
                    <a:cubicBezTo>
                      <a:pt x="65" y="130"/>
                      <a:pt x="65" y="131"/>
                      <a:pt x="64" y="131"/>
                    </a:cubicBezTo>
                    <a:cubicBezTo>
                      <a:pt x="64" y="132"/>
                      <a:pt x="63" y="132"/>
                      <a:pt x="62" y="131"/>
                    </a:cubicBezTo>
                    <a:cubicBezTo>
                      <a:pt x="46" y="119"/>
                      <a:pt x="22" y="107"/>
                      <a:pt x="2" y="102"/>
                    </a:cubicBezTo>
                    <a:cubicBezTo>
                      <a:pt x="2" y="102"/>
                      <a:pt x="1" y="102"/>
                      <a:pt x="1" y="102"/>
                    </a:cubicBezTo>
                    <a:cubicBezTo>
                      <a:pt x="0" y="102"/>
                      <a:pt x="0" y="101"/>
                      <a:pt x="0" y="101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7" y="82"/>
                      <a:pt x="10" y="75"/>
                      <a:pt x="12" y="70"/>
                    </a:cubicBezTo>
                    <a:cubicBezTo>
                      <a:pt x="14" y="64"/>
                      <a:pt x="16" y="58"/>
                      <a:pt x="18" y="53"/>
                    </a:cubicBezTo>
                    <a:cubicBezTo>
                      <a:pt x="22" y="43"/>
                      <a:pt x="25" y="34"/>
                      <a:pt x="30" y="26"/>
                    </a:cubicBezTo>
                    <a:cubicBezTo>
                      <a:pt x="34" y="18"/>
                      <a:pt x="41" y="12"/>
                      <a:pt x="48" y="7"/>
                    </a:cubicBezTo>
                    <a:cubicBezTo>
                      <a:pt x="55" y="2"/>
                      <a:pt x="65" y="0"/>
                      <a:pt x="73" y="3"/>
                    </a:cubicBezTo>
                    <a:cubicBezTo>
                      <a:pt x="80" y="5"/>
                      <a:pt x="86" y="11"/>
                      <a:pt x="89" y="18"/>
                    </a:cubicBezTo>
                    <a:cubicBezTo>
                      <a:pt x="99" y="35"/>
                      <a:pt x="97" y="57"/>
                      <a:pt x="91" y="76"/>
                    </a:cubicBezTo>
                    <a:cubicBezTo>
                      <a:pt x="89" y="81"/>
                      <a:pt x="87" y="86"/>
                      <a:pt x="85" y="92"/>
                    </a:cubicBezTo>
                    <a:cubicBezTo>
                      <a:pt x="79" y="104"/>
                      <a:pt x="72" y="116"/>
                      <a:pt x="66" y="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7018588" y="4157288"/>
                <a:ext cx="347663" cy="331787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1" extrusionOk="0">
                    <a:moveTo>
                      <a:pt x="6" y="120"/>
                    </a:moveTo>
                    <a:cubicBezTo>
                      <a:pt x="6" y="120"/>
                      <a:pt x="7" y="120"/>
                      <a:pt x="8" y="120"/>
                    </a:cubicBezTo>
                    <a:cubicBezTo>
                      <a:pt x="22" y="120"/>
                      <a:pt x="35" y="121"/>
                      <a:pt x="49" y="120"/>
                    </a:cubicBezTo>
                    <a:cubicBezTo>
                      <a:pt x="54" y="120"/>
                      <a:pt x="60" y="119"/>
                      <a:pt x="65" y="116"/>
                    </a:cubicBezTo>
                    <a:cubicBezTo>
                      <a:pt x="70" y="113"/>
                      <a:pt x="74" y="108"/>
                      <a:pt x="77" y="103"/>
                    </a:cubicBezTo>
                    <a:cubicBezTo>
                      <a:pt x="93" y="80"/>
                      <a:pt x="110" y="57"/>
                      <a:pt x="126" y="33"/>
                    </a:cubicBezTo>
                    <a:cubicBezTo>
                      <a:pt x="127" y="32"/>
                      <a:pt x="127" y="31"/>
                      <a:pt x="126" y="30"/>
                    </a:cubicBezTo>
                    <a:cubicBezTo>
                      <a:pt x="120" y="25"/>
                      <a:pt x="115" y="20"/>
                      <a:pt x="112" y="12"/>
                    </a:cubicBezTo>
                    <a:cubicBezTo>
                      <a:pt x="106" y="0"/>
                      <a:pt x="99" y="8"/>
                      <a:pt x="95" y="16"/>
                    </a:cubicBezTo>
                    <a:cubicBezTo>
                      <a:pt x="91" y="22"/>
                      <a:pt x="88" y="28"/>
                      <a:pt x="83" y="31"/>
                    </a:cubicBezTo>
                    <a:cubicBezTo>
                      <a:pt x="81" y="32"/>
                      <a:pt x="79" y="32"/>
                      <a:pt x="78" y="30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28"/>
                      <a:pt x="76" y="28"/>
                      <a:pt x="75" y="28"/>
                    </a:cubicBezTo>
                    <a:cubicBezTo>
                      <a:pt x="74" y="28"/>
                      <a:pt x="73" y="28"/>
                      <a:pt x="72" y="29"/>
                    </a:cubicBezTo>
                    <a:cubicBezTo>
                      <a:pt x="70" y="30"/>
                      <a:pt x="68" y="31"/>
                      <a:pt x="66" y="33"/>
                    </a:cubicBezTo>
                    <a:cubicBezTo>
                      <a:pt x="64" y="36"/>
                      <a:pt x="64" y="40"/>
                      <a:pt x="63" y="43"/>
                    </a:cubicBezTo>
                    <a:cubicBezTo>
                      <a:pt x="62" y="45"/>
                      <a:pt x="61" y="47"/>
                      <a:pt x="60" y="50"/>
                    </a:cubicBezTo>
                    <a:cubicBezTo>
                      <a:pt x="55" y="61"/>
                      <a:pt x="52" y="68"/>
                      <a:pt x="48" y="80"/>
                    </a:cubicBezTo>
                    <a:cubicBezTo>
                      <a:pt x="47" y="80"/>
                      <a:pt x="47" y="81"/>
                      <a:pt x="47" y="81"/>
                    </a:cubicBezTo>
                    <a:cubicBezTo>
                      <a:pt x="45" y="87"/>
                      <a:pt x="40" y="91"/>
                      <a:pt x="35" y="92"/>
                    </a:cubicBezTo>
                    <a:cubicBezTo>
                      <a:pt x="29" y="93"/>
                      <a:pt x="23" y="95"/>
                      <a:pt x="16" y="99"/>
                    </a:cubicBezTo>
                    <a:cubicBezTo>
                      <a:pt x="12" y="100"/>
                      <a:pt x="7" y="104"/>
                      <a:pt x="4" y="106"/>
                    </a:cubicBezTo>
                    <a:cubicBezTo>
                      <a:pt x="1" y="108"/>
                      <a:pt x="0" y="112"/>
                      <a:pt x="1" y="116"/>
                    </a:cubicBezTo>
                    <a:cubicBezTo>
                      <a:pt x="1" y="116"/>
                      <a:pt x="2" y="121"/>
                      <a:pt x="5" y="121"/>
                    </a:cubicBezTo>
                    <a:lnTo>
                      <a:pt x="6" y="12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5" name="Google Shape;425;p28"/>
            <p:cNvGrpSpPr/>
            <p:nvPr/>
          </p:nvGrpSpPr>
          <p:grpSpPr>
            <a:xfrm rot="-1242846">
              <a:off x="7416743" y="2502866"/>
              <a:ext cx="333361" cy="126835"/>
              <a:chOff x="8489951" y="231775"/>
              <a:chExt cx="538162" cy="204788"/>
            </a:xfrm>
          </p:grpSpPr>
          <p:sp>
            <p:nvSpPr>
              <p:cNvPr id="426" name="Google Shape;426;p28"/>
              <p:cNvSpPr/>
              <p:nvPr/>
            </p:nvSpPr>
            <p:spPr>
              <a:xfrm>
                <a:off x="8547101" y="246063"/>
                <a:ext cx="128588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7" h="69" extrusionOk="0">
                    <a:moveTo>
                      <a:pt x="0" y="3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35" y="0"/>
                      <a:pt x="43" y="8"/>
                      <a:pt x="44" y="18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7" y="57"/>
                      <a:pt x="41" y="66"/>
                      <a:pt x="33" y="67"/>
                    </a:cubicBezTo>
                    <a:cubicBezTo>
                      <a:pt x="6" y="69"/>
                      <a:pt x="6" y="69"/>
                      <a:pt x="6" y="69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8489951" y="250825"/>
                <a:ext cx="130175" cy="185738"/>
              </a:xfrm>
              <a:custGeom>
                <a:avLst/>
                <a:gdLst/>
                <a:ahLst/>
                <a:cxnLst/>
                <a:rect l="l" t="t" r="r" b="b"/>
                <a:pathLst>
                  <a:path w="48" h="68" extrusionOk="0">
                    <a:moveTo>
                      <a:pt x="45" y="17"/>
                    </a:moveTo>
                    <a:cubicBezTo>
                      <a:pt x="47" y="47"/>
                      <a:pt x="47" y="47"/>
                      <a:pt x="47" y="47"/>
                    </a:cubicBezTo>
                    <a:cubicBezTo>
                      <a:pt x="48" y="57"/>
                      <a:pt x="42" y="66"/>
                      <a:pt x="34" y="66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12" y="68"/>
                      <a:pt x="5" y="61"/>
                      <a:pt x="4" y="5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1"/>
                      <a:pt x="6" y="2"/>
                      <a:pt x="15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7" y="0"/>
                      <a:pt x="44" y="7"/>
                      <a:pt x="4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8629651" y="280988"/>
                <a:ext cx="38100" cy="87312"/>
              </a:xfrm>
              <a:custGeom>
                <a:avLst/>
                <a:gdLst/>
                <a:ahLst/>
                <a:cxnLst/>
                <a:rect l="l" t="t" r="r" b="b"/>
                <a:pathLst>
                  <a:path w="14" h="32" extrusionOk="0">
                    <a:moveTo>
                      <a:pt x="8" y="32"/>
                    </a:moveTo>
                    <a:cubicBezTo>
                      <a:pt x="5" y="32"/>
                      <a:pt x="2" y="29"/>
                      <a:pt x="2" y="2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2"/>
                      <a:pt x="13" y="6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8"/>
                      <a:pt x="12" y="31"/>
                      <a:pt x="9" y="32"/>
                    </a:cubicBezTo>
                    <a:lnTo>
                      <a:pt x="8" y="3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8645526" y="231775"/>
                <a:ext cx="382587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44" extrusionOk="0">
                    <a:moveTo>
                      <a:pt x="140" y="28"/>
                    </a:moveTo>
                    <a:cubicBezTo>
                      <a:pt x="90" y="20"/>
                      <a:pt x="21" y="38"/>
                      <a:pt x="2" y="4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0" y="17"/>
                      <a:pt x="84" y="0"/>
                      <a:pt x="139" y="7"/>
                    </a:cubicBezTo>
                    <a:lnTo>
                      <a:pt x="140" y="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31"/>
          <p:cNvGrpSpPr/>
          <p:nvPr/>
        </p:nvGrpSpPr>
        <p:grpSpPr>
          <a:xfrm>
            <a:off x="6724851" y="919763"/>
            <a:ext cx="1699149" cy="3179763"/>
            <a:chOff x="6724851" y="919763"/>
            <a:chExt cx="1699149" cy="3179763"/>
          </a:xfrm>
        </p:grpSpPr>
        <p:grpSp>
          <p:nvGrpSpPr>
            <p:cNvPr id="494" name="Google Shape;494;p31"/>
            <p:cNvGrpSpPr/>
            <p:nvPr/>
          </p:nvGrpSpPr>
          <p:grpSpPr>
            <a:xfrm>
              <a:off x="6724851" y="919763"/>
              <a:ext cx="1651000" cy="3179763"/>
              <a:chOff x="7058926" y="981863"/>
              <a:chExt cx="1651000" cy="3179763"/>
            </a:xfrm>
          </p:grpSpPr>
          <p:sp>
            <p:nvSpPr>
              <p:cNvPr id="495" name="Google Shape;495;p31"/>
              <p:cNvSpPr/>
              <p:nvPr/>
            </p:nvSpPr>
            <p:spPr>
              <a:xfrm>
                <a:off x="7058926" y="981863"/>
                <a:ext cx="1651000" cy="3179763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164" extrusionOk="0">
                    <a:moveTo>
                      <a:pt x="500" y="1164"/>
                    </a:moveTo>
                    <a:cubicBezTo>
                      <a:pt x="105" y="1164"/>
                      <a:pt x="105" y="1164"/>
                      <a:pt x="105" y="1164"/>
                    </a:cubicBezTo>
                    <a:cubicBezTo>
                      <a:pt x="47" y="1164"/>
                      <a:pt x="0" y="1117"/>
                      <a:pt x="0" y="1059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558" y="0"/>
                      <a:pt x="605" y="47"/>
                      <a:pt x="605" y="105"/>
                    </a:cubicBezTo>
                    <a:cubicBezTo>
                      <a:pt x="605" y="1059"/>
                      <a:pt x="605" y="1059"/>
                      <a:pt x="605" y="1059"/>
                    </a:cubicBezTo>
                    <a:cubicBezTo>
                      <a:pt x="605" y="1117"/>
                      <a:pt x="558" y="1164"/>
                      <a:pt x="500" y="116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7122325" y="1357600"/>
                <a:ext cx="1527300" cy="2376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97" name="Google Shape;497;p31"/>
              <p:cNvSpPr/>
              <p:nvPr/>
            </p:nvSpPr>
            <p:spPr>
              <a:xfrm>
                <a:off x="7211326" y="2308563"/>
                <a:ext cx="989012" cy="39052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43" extrusionOk="0">
                    <a:moveTo>
                      <a:pt x="336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1" y="129"/>
                      <a:pt x="25" y="129"/>
                    </a:cubicBezTo>
                    <a:cubicBezTo>
                      <a:pt x="36" y="129"/>
                      <a:pt x="36" y="129"/>
                      <a:pt x="36" y="129"/>
                    </a:cubicBezTo>
                    <a:cubicBezTo>
                      <a:pt x="37" y="133"/>
                      <a:pt x="36" y="138"/>
                      <a:pt x="34" y="142"/>
                    </a:cubicBezTo>
                    <a:cubicBezTo>
                      <a:pt x="34" y="143"/>
                      <a:pt x="34" y="143"/>
                      <a:pt x="34" y="143"/>
                    </a:cubicBezTo>
                    <a:cubicBezTo>
                      <a:pt x="35" y="143"/>
                      <a:pt x="35" y="143"/>
                      <a:pt x="35" y="143"/>
                    </a:cubicBezTo>
                    <a:cubicBezTo>
                      <a:pt x="40" y="143"/>
                      <a:pt x="44" y="142"/>
                      <a:pt x="48" y="139"/>
                    </a:cubicBezTo>
                    <a:cubicBezTo>
                      <a:pt x="51" y="136"/>
                      <a:pt x="54" y="133"/>
                      <a:pt x="55" y="129"/>
                    </a:cubicBezTo>
                    <a:cubicBezTo>
                      <a:pt x="336" y="129"/>
                      <a:pt x="336" y="129"/>
                      <a:pt x="336" y="129"/>
                    </a:cubicBezTo>
                    <a:cubicBezTo>
                      <a:pt x="350" y="129"/>
                      <a:pt x="362" y="117"/>
                      <a:pt x="362" y="103"/>
                    </a:cubicBezTo>
                    <a:cubicBezTo>
                      <a:pt x="362" y="26"/>
                      <a:pt x="362" y="26"/>
                      <a:pt x="362" y="26"/>
                    </a:cubicBezTo>
                    <a:cubicBezTo>
                      <a:pt x="362" y="12"/>
                      <a:pt x="350" y="0"/>
                      <a:pt x="3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31"/>
              <p:cNvSpPr/>
              <p:nvPr/>
            </p:nvSpPr>
            <p:spPr>
              <a:xfrm>
                <a:off x="7487551" y="1698963"/>
                <a:ext cx="1081088" cy="5365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96" extrusionOk="0">
                    <a:moveTo>
                      <a:pt x="369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2"/>
                      <a:pt x="0" y="28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169"/>
                      <a:pt x="13" y="182"/>
                      <a:pt x="28" y="182"/>
                    </a:cubicBezTo>
                    <a:cubicBezTo>
                      <a:pt x="333" y="182"/>
                      <a:pt x="333" y="182"/>
                      <a:pt x="333" y="182"/>
                    </a:cubicBezTo>
                    <a:cubicBezTo>
                      <a:pt x="334" y="186"/>
                      <a:pt x="336" y="189"/>
                      <a:pt x="340" y="192"/>
                    </a:cubicBezTo>
                    <a:cubicBezTo>
                      <a:pt x="343" y="195"/>
                      <a:pt x="348" y="196"/>
                      <a:pt x="353" y="196"/>
                    </a:cubicBezTo>
                    <a:cubicBezTo>
                      <a:pt x="353" y="196"/>
                      <a:pt x="353" y="196"/>
                      <a:pt x="353" y="196"/>
                    </a:cubicBezTo>
                    <a:cubicBezTo>
                      <a:pt x="353" y="195"/>
                      <a:pt x="353" y="195"/>
                      <a:pt x="353" y="195"/>
                    </a:cubicBezTo>
                    <a:cubicBezTo>
                      <a:pt x="351" y="191"/>
                      <a:pt x="351" y="186"/>
                      <a:pt x="351" y="182"/>
                    </a:cubicBezTo>
                    <a:cubicBezTo>
                      <a:pt x="369" y="182"/>
                      <a:pt x="369" y="182"/>
                      <a:pt x="369" y="182"/>
                    </a:cubicBezTo>
                    <a:cubicBezTo>
                      <a:pt x="384" y="182"/>
                      <a:pt x="396" y="169"/>
                      <a:pt x="396" y="154"/>
                    </a:cubicBezTo>
                    <a:cubicBezTo>
                      <a:pt x="396" y="28"/>
                      <a:pt x="396" y="28"/>
                      <a:pt x="396" y="28"/>
                    </a:cubicBezTo>
                    <a:cubicBezTo>
                      <a:pt x="396" y="12"/>
                      <a:pt x="384" y="0"/>
                      <a:pt x="3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31"/>
              <p:cNvSpPr/>
              <p:nvPr/>
            </p:nvSpPr>
            <p:spPr>
              <a:xfrm>
                <a:off x="7487551" y="2764175"/>
                <a:ext cx="1081088" cy="6286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230" extrusionOk="0">
                    <a:moveTo>
                      <a:pt x="369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3"/>
                      <a:pt x="13" y="215"/>
                      <a:pt x="28" y="215"/>
                    </a:cubicBezTo>
                    <a:cubicBezTo>
                      <a:pt x="333" y="215"/>
                      <a:pt x="333" y="215"/>
                      <a:pt x="333" y="215"/>
                    </a:cubicBezTo>
                    <a:cubicBezTo>
                      <a:pt x="334" y="219"/>
                      <a:pt x="336" y="223"/>
                      <a:pt x="340" y="225"/>
                    </a:cubicBezTo>
                    <a:cubicBezTo>
                      <a:pt x="343" y="228"/>
                      <a:pt x="348" y="230"/>
                      <a:pt x="353" y="229"/>
                    </a:cubicBezTo>
                    <a:cubicBezTo>
                      <a:pt x="353" y="229"/>
                      <a:pt x="353" y="229"/>
                      <a:pt x="353" y="229"/>
                    </a:cubicBezTo>
                    <a:cubicBezTo>
                      <a:pt x="353" y="228"/>
                      <a:pt x="353" y="228"/>
                      <a:pt x="353" y="228"/>
                    </a:cubicBezTo>
                    <a:cubicBezTo>
                      <a:pt x="351" y="224"/>
                      <a:pt x="351" y="220"/>
                      <a:pt x="351" y="215"/>
                    </a:cubicBezTo>
                    <a:cubicBezTo>
                      <a:pt x="369" y="215"/>
                      <a:pt x="369" y="215"/>
                      <a:pt x="369" y="215"/>
                    </a:cubicBezTo>
                    <a:cubicBezTo>
                      <a:pt x="384" y="215"/>
                      <a:pt x="396" y="203"/>
                      <a:pt x="396" y="188"/>
                    </a:cubicBezTo>
                    <a:cubicBezTo>
                      <a:pt x="396" y="28"/>
                      <a:pt x="396" y="28"/>
                      <a:pt x="396" y="28"/>
                    </a:cubicBezTo>
                    <a:cubicBezTo>
                      <a:pt x="396" y="13"/>
                      <a:pt x="384" y="0"/>
                      <a:pt x="3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31"/>
              <p:cNvSpPr/>
              <p:nvPr/>
            </p:nvSpPr>
            <p:spPr>
              <a:xfrm>
                <a:off x="7765363" y="3833013"/>
                <a:ext cx="241200" cy="241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1" name="Google Shape;501;p31"/>
            <p:cNvGrpSpPr/>
            <p:nvPr/>
          </p:nvGrpSpPr>
          <p:grpSpPr>
            <a:xfrm>
              <a:off x="7929177" y="2771201"/>
              <a:ext cx="494822" cy="934852"/>
              <a:chOff x="6368201" y="1364450"/>
              <a:chExt cx="344488" cy="650875"/>
            </a:xfrm>
          </p:grpSpPr>
          <p:sp>
            <p:nvSpPr>
              <p:cNvPr id="502" name="Google Shape;502;p31"/>
              <p:cNvSpPr/>
              <p:nvPr/>
            </p:nvSpPr>
            <p:spPr>
              <a:xfrm>
                <a:off x="6368201" y="1572413"/>
                <a:ext cx="158750" cy="147637"/>
              </a:xfrm>
              <a:custGeom>
                <a:avLst/>
                <a:gdLst/>
                <a:ahLst/>
                <a:cxnLst/>
                <a:rect l="l" t="t" r="r" b="b"/>
                <a:pathLst>
                  <a:path w="58" h="54" extrusionOk="0">
                    <a:moveTo>
                      <a:pt x="46" y="54"/>
                    </a:moveTo>
                    <a:cubicBezTo>
                      <a:pt x="49" y="48"/>
                      <a:pt x="52" y="40"/>
                      <a:pt x="55" y="33"/>
                    </a:cubicBezTo>
                    <a:cubicBezTo>
                      <a:pt x="56" y="28"/>
                      <a:pt x="58" y="24"/>
                      <a:pt x="57" y="19"/>
                    </a:cubicBezTo>
                    <a:cubicBezTo>
                      <a:pt x="57" y="14"/>
                      <a:pt x="56" y="9"/>
                      <a:pt x="52" y="5"/>
                    </a:cubicBezTo>
                    <a:cubicBezTo>
                      <a:pt x="48" y="1"/>
                      <a:pt x="42" y="0"/>
                      <a:pt x="36" y="2"/>
                    </a:cubicBezTo>
                    <a:cubicBezTo>
                      <a:pt x="31" y="4"/>
                      <a:pt x="27" y="9"/>
                      <a:pt x="27" y="15"/>
                    </a:cubicBezTo>
                    <a:cubicBezTo>
                      <a:pt x="20" y="11"/>
                      <a:pt x="12" y="12"/>
                      <a:pt x="6" y="18"/>
                    </a:cubicBezTo>
                    <a:cubicBezTo>
                      <a:pt x="1" y="23"/>
                      <a:pt x="0" y="32"/>
                      <a:pt x="4" y="38"/>
                    </a:cubicBezTo>
                    <a:cubicBezTo>
                      <a:pt x="7" y="44"/>
                      <a:pt x="14" y="47"/>
                      <a:pt x="20" y="49"/>
                    </a:cubicBezTo>
                    <a:cubicBezTo>
                      <a:pt x="29" y="52"/>
                      <a:pt x="36" y="54"/>
                      <a:pt x="46" y="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31"/>
              <p:cNvSpPr/>
              <p:nvPr/>
            </p:nvSpPr>
            <p:spPr>
              <a:xfrm>
                <a:off x="6603151" y="1364450"/>
                <a:ext cx="109538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6" extrusionOk="0">
                    <a:moveTo>
                      <a:pt x="16" y="36"/>
                    </a:moveTo>
                    <a:cubicBezTo>
                      <a:pt x="21" y="34"/>
                      <a:pt x="25" y="32"/>
                      <a:pt x="30" y="29"/>
                    </a:cubicBezTo>
                    <a:cubicBezTo>
                      <a:pt x="32" y="27"/>
                      <a:pt x="35" y="25"/>
                      <a:pt x="37" y="22"/>
                    </a:cubicBezTo>
                    <a:cubicBezTo>
                      <a:pt x="39" y="20"/>
                      <a:pt x="40" y="16"/>
                      <a:pt x="40" y="13"/>
                    </a:cubicBezTo>
                    <a:cubicBezTo>
                      <a:pt x="39" y="9"/>
                      <a:pt x="36" y="6"/>
                      <a:pt x="33" y="5"/>
                    </a:cubicBezTo>
                    <a:cubicBezTo>
                      <a:pt x="29" y="3"/>
                      <a:pt x="24" y="5"/>
                      <a:pt x="22" y="8"/>
                    </a:cubicBezTo>
                    <a:cubicBezTo>
                      <a:pt x="20" y="3"/>
                      <a:pt x="15" y="0"/>
                      <a:pt x="10" y="1"/>
                    </a:cubicBezTo>
                    <a:cubicBezTo>
                      <a:pt x="5" y="1"/>
                      <a:pt x="1" y="6"/>
                      <a:pt x="0" y="11"/>
                    </a:cubicBezTo>
                    <a:cubicBezTo>
                      <a:pt x="0" y="15"/>
                      <a:pt x="2" y="19"/>
                      <a:pt x="4" y="23"/>
                    </a:cubicBezTo>
                    <a:cubicBezTo>
                      <a:pt x="8" y="28"/>
                      <a:pt x="11" y="32"/>
                      <a:pt x="16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31"/>
              <p:cNvSpPr/>
              <p:nvPr/>
            </p:nvSpPr>
            <p:spPr>
              <a:xfrm>
                <a:off x="6480913" y="1840700"/>
                <a:ext cx="201612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74" h="64" extrusionOk="0">
                    <a:moveTo>
                      <a:pt x="40" y="64"/>
                    </a:moveTo>
                    <a:cubicBezTo>
                      <a:pt x="48" y="58"/>
                      <a:pt x="55" y="51"/>
                      <a:pt x="61" y="44"/>
                    </a:cubicBezTo>
                    <a:cubicBezTo>
                      <a:pt x="65" y="40"/>
                      <a:pt x="69" y="35"/>
                      <a:pt x="71" y="29"/>
                    </a:cubicBezTo>
                    <a:cubicBezTo>
                      <a:pt x="73" y="24"/>
                      <a:pt x="74" y="17"/>
                      <a:pt x="71" y="12"/>
                    </a:cubicBezTo>
                    <a:cubicBezTo>
                      <a:pt x="69" y="5"/>
                      <a:pt x="62" y="1"/>
                      <a:pt x="55" y="0"/>
                    </a:cubicBezTo>
                    <a:cubicBezTo>
                      <a:pt x="48" y="0"/>
                      <a:pt x="41" y="4"/>
                      <a:pt x="38" y="11"/>
                    </a:cubicBezTo>
                    <a:cubicBezTo>
                      <a:pt x="32" y="3"/>
                      <a:pt x="22" y="0"/>
                      <a:pt x="14" y="4"/>
                    </a:cubicBezTo>
                    <a:cubicBezTo>
                      <a:pt x="5" y="7"/>
                      <a:pt x="0" y="17"/>
                      <a:pt x="1" y="26"/>
                    </a:cubicBezTo>
                    <a:cubicBezTo>
                      <a:pt x="2" y="34"/>
                      <a:pt x="8" y="40"/>
                      <a:pt x="14" y="46"/>
                    </a:cubicBezTo>
                    <a:cubicBezTo>
                      <a:pt x="22" y="53"/>
                      <a:pt x="30" y="59"/>
                      <a:pt x="40" y="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713199" y="3025028"/>
            <a:ext cx="48174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</a:t>
            </a:r>
            <a:endParaRPr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"/>
          </p:nvPr>
        </p:nvSpPr>
        <p:spPr>
          <a:xfrm>
            <a:off x="713400" y="3449225"/>
            <a:ext cx="48174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Minglenest</a:t>
            </a:r>
            <a:r>
              <a:rPr lang="en-US" dirty="0"/>
              <a:t> addresses the challenges of contemporary dating by prioritizing genuine and meaningful relationships. Our app employs intelligent matching algorithms, comprehensive personality assessments, and real-time activity updates to enhance the user experience.</a:t>
            </a:r>
            <a:endParaRPr dirty="0"/>
          </a:p>
        </p:txBody>
      </p:sp>
      <p:sp>
        <p:nvSpPr>
          <p:cNvPr id="508" name="Google Shape;508;p31"/>
          <p:cNvSpPr txBox="1">
            <a:spLocks noGrp="1"/>
          </p:cNvSpPr>
          <p:nvPr>
            <p:ph type="subTitle" idx="2"/>
          </p:nvPr>
        </p:nvSpPr>
        <p:spPr>
          <a:xfrm>
            <a:off x="713500" y="1892798"/>
            <a:ext cx="48174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We are the member of Mingle Nest dating app representing group 4. This is the group project for Software Systems Design class.</a:t>
            </a:r>
            <a:endParaRPr dirty="0"/>
          </a:p>
        </p:txBody>
      </p:sp>
      <p:sp>
        <p:nvSpPr>
          <p:cNvPr id="509" name="Google Shape;509;p31"/>
          <p:cNvSpPr txBox="1">
            <a:spLocks noGrp="1"/>
          </p:cNvSpPr>
          <p:nvPr>
            <p:ph type="subTitle" idx="3"/>
          </p:nvPr>
        </p:nvSpPr>
        <p:spPr>
          <a:xfrm>
            <a:off x="713295" y="1468600"/>
            <a:ext cx="48174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grpSp>
        <p:nvGrpSpPr>
          <p:cNvPr id="510" name="Google Shape;510;p31"/>
          <p:cNvGrpSpPr/>
          <p:nvPr/>
        </p:nvGrpSpPr>
        <p:grpSpPr>
          <a:xfrm>
            <a:off x="6166502" y="1483196"/>
            <a:ext cx="1582330" cy="3120800"/>
            <a:chOff x="6373577" y="1483196"/>
            <a:chExt cx="1582330" cy="3120800"/>
          </a:xfrm>
        </p:grpSpPr>
        <p:sp>
          <p:nvSpPr>
            <p:cNvPr id="511" name="Google Shape;511;p31"/>
            <p:cNvSpPr/>
            <p:nvPr/>
          </p:nvSpPr>
          <p:spPr>
            <a:xfrm>
              <a:off x="6831196" y="1720610"/>
              <a:ext cx="643113" cy="392152"/>
            </a:xfrm>
            <a:custGeom>
              <a:avLst/>
              <a:gdLst/>
              <a:ahLst/>
              <a:cxnLst/>
              <a:rect l="l" t="t" r="r" b="b"/>
              <a:pathLst>
                <a:path w="627" h="383" extrusionOk="0">
                  <a:moveTo>
                    <a:pt x="545" y="383"/>
                  </a:moveTo>
                  <a:cubicBezTo>
                    <a:pt x="609" y="309"/>
                    <a:pt x="627" y="241"/>
                    <a:pt x="514" y="152"/>
                  </a:cubicBezTo>
                  <a:cubicBezTo>
                    <a:pt x="466" y="115"/>
                    <a:pt x="458" y="40"/>
                    <a:pt x="458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40"/>
                    <a:pt x="161" y="115"/>
                    <a:pt x="114" y="152"/>
                  </a:cubicBezTo>
                  <a:cubicBezTo>
                    <a:pt x="0" y="241"/>
                    <a:pt x="19" y="309"/>
                    <a:pt x="82" y="383"/>
                  </a:cubicBezTo>
                  <a:lnTo>
                    <a:pt x="545" y="3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6373577" y="1866932"/>
              <a:ext cx="405151" cy="324117"/>
            </a:xfrm>
            <a:custGeom>
              <a:avLst/>
              <a:gdLst/>
              <a:ahLst/>
              <a:cxnLst/>
              <a:rect l="l" t="t" r="r" b="b"/>
              <a:pathLst>
                <a:path w="395" h="316" extrusionOk="0">
                  <a:moveTo>
                    <a:pt x="307" y="56"/>
                  </a:moveTo>
                  <a:cubicBezTo>
                    <a:pt x="283" y="66"/>
                    <a:pt x="251" y="119"/>
                    <a:pt x="239" y="99"/>
                  </a:cubicBezTo>
                  <a:cubicBezTo>
                    <a:pt x="237" y="96"/>
                    <a:pt x="213" y="52"/>
                    <a:pt x="201" y="26"/>
                  </a:cubicBezTo>
                  <a:cubicBezTo>
                    <a:pt x="200" y="22"/>
                    <a:pt x="195" y="12"/>
                    <a:pt x="186" y="7"/>
                  </a:cubicBezTo>
                  <a:cubicBezTo>
                    <a:pt x="172" y="0"/>
                    <a:pt x="139" y="7"/>
                    <a:pt x="131" y="22"/>
                  </a:cubicBezTo>
                  <a:cubicBezTo>
                    <a:pt x="123" y="38"/>
                    <a:pt x="138" y="52"/>
                    <a:pt x="138" y="52"/>
                  </a:cubicBezTo>
                  <a:cubicBezTo>
                    <a:pt x="138" y="52"/>
                    <a:pt x="145" y="59"/>
                    <a:pt x="147" y="63"/>
                  </a:cubicBezTo>
                  <a:cubicBezTo>
                    <a:pt x="152" y="74"/>
                    <a:pt x="157" y="85"/>
                    <a:pt x="161" y="94"/>
                  </a:cubicBezTo>
                  <a:cubicBezTo>
                    <a:pt x="163" y="99"/>
                    <a:pt x="165" y="103"/>
                    <a:pt x="167" y="106"/>
                  </a:cubicBezTo>
                  <a:cubicBezTo>
                    <a:pt x="164" y="103"/>
                    <a:pt x="160" y="99"/>
                    <a:pt x="155" y="95"/>
                  </a:cubicBezTo>
                  <a:cubicBezTo>
                    <a:pt x="155" y="95"/>
                    <a:pt x="155" y="95"/>
                    <a:pt x="155" y="95"/>
                  </a:cubicBezTo>
                  <a:cubicBezTo>
                    <a:pt x="126" y="68"/>
                    <a:pt x="65" y="18"/>
                    <a:pt x="51" y="36"/>
                  </a:cubicBezTo>
                  <a:cubicBezTo>
                    <a:pt x="38" y="54"/>
                    <a:pt x="36" y="78"/>
                    <a:pt x="25" y="102"/>
                  </a:cubicBezTo>
                  <a:cubicBezTo>
                    <a:pt x="23" y="105"/>
                    <a:pt x="25" y="110"/>
                    <a:pt x="30" y="114"/>
                  </a:cubicBezTo>
                  <a:cubicBezTo>
                    <a:pt x="26" y="115"/>
                    <a:pt x="23" y="115"/>
                    <a:pt x="22" y="117"/>
                  </a:cubicBezTo>
                  <a:cubicBezTo>
                    <a:pt x="13" y="124"/>
                    <a:pt x="0" y="197"/>
                    <a:pt x="2" y="204"/>
                  </a:cubicBezTo>
                  <a:cubicBezTo>
                    <a:pt x="3" y="207"/>
                    <a:pt x="8" y="209"/>
                    <a:pt x="15" y="210"/>
                  </a:cubicBezTo>
                  <a:cubicBezTo>
                    <a:pt x="9" y="213"/>
                    <a:pt x="4" y="217"/>
                    <a:pt x="3" y="220"/>
                  </a:cubicBezTo>
                  <a:cubicBezTo>
                    <a:pt x="1" y="223"/>
                    <a:pt x="0" y="237"/>
                    <a:pt x="2" y="263"/>
                  </a:cubicBezTo>
                  <a:cubicBezTo>
                    <a:pt x="4" y="289"/>
                    <a:pt x="50" y="316"/>
                    <a:pt x="52" y="316"/>
                  </a:cubicBezTo>
                  <a:cubicBezTo>
                    <a:pt x="57" y="316"/>
                    <a:pt x="69" y="298"/>
                    <a:pt x="66" y="287"/>
                  </a:cubicBezTo>
                  <a:cubicBezTo>
                    <a:pt x="64" y="277"/>
                    <a:pt x="47" y="262"/>
                    <a:pt x="47" y="262"/>
                  </a:cubicBezTo>
                  <a:cubicBezTo>
                    <a:pt x="52" y="244"/>
                    <a:pt x="52" y="244"/>
                    <a:pt x="52" y="244"/>
                  </a:cubicBezTo>
                  <a:cubicBezTo>
                    <a:pt x="64" y="243"/>
                    <a:pt x="64" y="243"/>
                    <a:pt x="64" y="243"/>
                  </a:cubicBezTo>
                  <a:cubicBezTo>
                    <a:pt x="75" y="252"/>
                    <a:pt x="94" y="265"/>
                    <a:pt x="116" y="271"/>
                  </a:cubicBezTo>
                  <a:cubicBezTo>
                    <a:pt x="143" y="280"/>
                    <a:pt x="176" y="270"/>
                    <a:pt x="210" y="258"/>
                  </a:cubicBezTo>
                  <a:cubicBezTo>
                    <a:pt x="254" y="241"/>
                    <a:pt x="273" y="217"/>
                    <a:pt x="279" y="192"/>
                  </a:cubicBezTo>
                  <a:cubicBezTo>
                    <a:pt x="279" y="192"/>
                    <a:pt x="280" y="192"/>
                    <a:pt x="280" y="192"/>
                  </a:cubicBezTo>
                  <a:cubicBezTo>
                    <a:pt x="282" y="183"/>
                    <a:pt x="304" y="118"/>
                    <a:pt x="348" y="104"/>
                  </a:cubicBezTo>
                  <a:cubicBezTo>
                    <a:pt x="395" y="89"/>
                    <a:pt x="347" y="39"/>
                    <a:pt x="307" y="56"/>
                  </a:cubicBezTo>
                  <a:close/>
                  <a:moveTo>
                    <a:pt x="61" y="196"/>
                  </a:moveTo>
                  <a:cubicBezTo>
                    <a:pt x="58" y="196"/>
                    <a:pt x="47" y="196"/>
                    <a:pt x="47" y="196"/>
                  </a:cubicBezTo>
                  <a:cubicBezTo>
                    <a:pt x="48" y="194"/>
                    <a:pt x="50" y="192"/>
                    <a:pt x="51" y="189"/>
                  </a:cubicBezTo>
                  <a:cubicBezTo>
                    <a:pt x="54" y="180"/>
                    <a:pt x="55" y="177"/>
                    <a:pt x="56" y="175"/>
                  </a:cubicBezTo>
                  <a:cubicBezTo>
                    <a:pt x="56" y="175"/>
                    <a:pt x="65" y="178"/>
                    <a:pt x="67" y="179"/>
                  </a:cubicBezTo>
                  <a:cubicBezTo>
                    <a:pt x="72" y="181"/>
                    <a:pt x="73" y="194"/>
                    <a:pt x="61" y="196"/>
                  </a:cubicBezTo>
                  <a:close/>
                  <a:moveTo>
                    <a:pt x="98" y="132"/>
                  </a:moveTo>
                  <a:cubicBezTo>
                    <a:pt x="90" y="129"/>
                    <a:pt x="77" y="124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78" y="115"/>
                    <a:pt x="80" y="104"/>
                    <a:pt x="80" y="104"/>
                  </a:cubicBezTo>
                  <a:cubicBezTo>
                    <a:pt x="80" y="104"/>
                    <a:pt x="96" y="119"/>
                    <a:pt x="101" y="124"/>
                  </a:cubicBezTo>
                  <a:cubicBezTo>
                    <a:pt x="107" y="130"/>
                    <a:pt x="107" y="134"/>
                    <a:pt x="98" y="132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6454629" y="1945114"/>
              <a:ext cx="22250" cy="29433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28"/>
                  </a:moveTo>
                  <a:cubicBezTo>
                    <a:pt x="6" y="20"/>
                    <a:pt x="8" y="1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2" y="8"/>
                    <a:pt x="17" y="29"/>
                    <a:pt x="1" y="29"/>
                  </a:cubicBezTo>
                  <a:cubicBezTo>
                    <a:pt x="1" y="29"/>
                    <a:pt x="0" y="29"/>
                    <a:pt x="0" y="28"/>
                  </a:cubicBezTo>
                  <a:close/>
                </a:path>
              </a:pathLst>
            </a:custGeom>
            <a:solidFill>
              <a:srgbClr val="E0856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514879" y="1909968"/>
              <a:ext cx="64506" cy="32994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0" y="10"/>
                  </a:moveTo>
                  <a:cubicBezTo>
                    <a:pt x="21" y="24"/>
                    <a:pt x="45" y="16"/>
                    <a:pt x="62" y="0"/>
                  </a:cubicBezTo>
                  <a:cubicBezTo>
                    <a:pt x="63" y="0"/>
                    <a:pt x="63" y="0"/>
                    <a:pt x="63" y="1"/>
                  </a:cubicBezTo>
                  <a:cubicBezTo>
                    <a:pt x="58" y="21"/>
                    <a:pt x="33" y="32"/>
                    <a:pt x="14" y="24"/>
                  </a:cubicBezTo>
                  <a:cubicBezTo>
                    <a:pt x="8" y="21"/>
                    <a:pt x="2" y="17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E0856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6402985" y="1983846"/>
              <a:ext cx="38017" cy="26528"/>
            </a:xfrm>
            <a:custGeom>
              <a:avLst/>
              <a:gdLst/>
              <a:ahLst/>
              <a:cxnLst/>
              <a:rect l="l" t="t" r="r" b="b"/>
              <a:pathLst>
                <a:path w="37" h="26" extrusionOk="0">
                  <a:moveTo>
                    <a:pt x="1" y="0"/>
                  </a:moveTo>
                  <a:cubicBezTo>
                    <a:pt x="10" y="9"/>
                    <a:pt x="24" y="11"/>
                    <a:pt x="36" y="6"/>
                  </a:cubicBezTo>
                  <a:cubicBezTo>
                    <a:pt x="37" y="6"/>
                    <a:pt x="37" y="7"/>
                    <a:pt x="37" y="7"/>
                  </a:cubicBezTo>
                  <a:cubicBezTo>
                    <a:pt x="31" y="26"/>
                    <a:pt x="0" y="20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6387922" y="2067766"/>
              <a:ext cx="38704" cy="30109"/>
            </a:xfrm>
            <a:custGeom>
              <a:avLst/>
              <a:gdLst/>
              <a:ahLst/>
              <a:cxnLst/>
              <a:rect l="l" t="t" r="r" b="b"/>
              <a:pathLst>
                <a:path w="38" h="29" extrusionOk="0">
                  <a:moveTo>
                    <a:pt x="1" y="13"/>
                  </a:moveTo>
                  <a:cubicBezTo>
                    <a:pt x="12" y="13"/>
                    <a:pt x="25" y="1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18"/>
                    <a:pt x="11" y="29"/>
                    <a:pt x="0" y="14"/>
                  </a:cubicBezTo>
                  <a:cubicBezTo>
                    <a:pt x="0" y="14"/>
                    <a:pt x="0" y="13"/>
                    <a:pt x="1" y="13"/>
                  </a:cubicBez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6449608" y="1973805"/>
              <a:ext cx="153586" cy="114676"/>
            </a:xfrm>
            <a:custGeom>
              <a:avLst/>
              <a:gdLst/>
              <a:ahLst/>
              <a:cxnLst/>
              <a:rect l="l" t="t" r="r" b="b"/>
              <a:pathLst>
                <a:path w="150" h="112" extrusionOk="0">
                  <a:moveTo>
                    <a:pt x="0" y="111"/>
                  </a:moveTo>
                  <a:cubicBezTo>
                    <a:pt x="18" y="48"/>
                    <a:pt x="84" y="0"/>
                    <a:pt x="149" y="4"/>
                  </a:cubicBezTo>
                  <a:cubicBezTo>
                    <a:pt x="150" y="4"/>
                    <a:pt x="150" y="5"/>
                    <a:pt x="149" y="5"/>
                  </a:cubicBezTo>
                  <a:cubicBezTo>
                    <a:pt x="102" y="12"/>
                    <a:pt x="59" y="37"/>
                    <a:pt x="28" y="72"/>
                  </a:cubicBezTo>
                  <a:cubicBezTo>
                    <a:pt x="18" y="84"/>
                    <a:pt x="8" y="97"/>
                    <a:pt x="1" y="111"/>
                  </a:cubicBezTo>
                  <a:cubicBezTo>
                    <a:pt x="1" y="112"/>
                    <a:pt x="0" y="111"/>
                    <a:pt x="0" y="111"/>
                  </a:cubicBezTo>
                  <a:close/>
                </a:path>
              </a:pathLst>
            </a:custGeom>
            <a:solidFill>
              <a:srgbClr val="E0856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6545005" y="1985998"/>
              <a:ext cx="57339" cy="94693"/>
            </a:xfrm>
            <a:custGeom>
              <a:avLst/>
              <a:gdLst/>
              <a:ahLst/>
              <a:cxnLst/>
              <a:rect l="l" t="t" r="r" b="b"/>
              <a:pathLst>
                <a:path w="56" h="92" extrusionOk="0">
                  <a:moveTo>
                    <a:pt x="55" y="1"/>
                  </a:moveTo>
                  <a:cubicBezTo>
                    <a:pt x="32" y="30"/>
                    <a:pt x="11" y="52"/>
                    <a:pt x="14" y="92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4" y="92"/>
                    <a:pt x="13" y="92"/>
                    <a:pt x="13" y="92"/>
                  </a:cubicBezTo>
                  <a:cubicBezTo>
                    <a:pt x="0" y="65"/>
                    <a:pt x="11" y="36"/>
                    <a:pt x="32" y="17"/>
                  </a:cubicBezTo>
                  <a:cubicBezTo>
                    <a:pt x="39" y="11"/>
                    <a:pt x="47" y="5"/>
                    <a:pt x="55" y="0"/>
                  </a:cubicBezTo>
                  <a:cubicBezTo>
                    <a:pt x="55" y="0"/>
                    <a:pt x="56" y="1"/>
                    <a:pt x="55" y="1"/>
                  </a:cubicBezTo>
                  <a:close/>
                </a:path>
              </a:pathLst>
            </a:custGeom>
            <a:solidFill>
              <a:srgbClr val="E0856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6512010" y="2019710"/>
              <a:ext cx="511823" cy="564128"/>
            </a:xfrm>
            <a:custGeom>
              <a:avLst/>
              <a:gdLst/>
              <a:ahLst/>
              <a:cxnLst/>
              <a:rect l="l" t="t" r="r" b="b"/>
              <a:pathLst>
                <a:path w="499" h="550" extrusionOk="0">
                  <a:moveTo>
                    <a:pt x="499" y="0"/>
                  </a:moveTo>
                  <a:cubicBezTo>
                    <a:pt x="402" y="0"/>
                    <a:pt x="227" y="143"/>
                    <a:pt x="227" y="143"/>
                  </a:cubicBezTo>
                  <a:cubicBezTo>
                    <a:pt x="227" y="143"/>
                    <a:pt x="151" y="73"/>
                    <a:pt x="138" y="6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65" y="297"/>
                    <a:pt x="128" y="550"/>
                    <a:pt x="297" y="433"/>
                  </a:cubicBezTo>
                  <a:cubicBezTo>
                    <a:pt x="362" y="388"/>
                    <a:pt x="408" y="355"/>
                    <a:pt x="466" y="308"/>
                  </a:cubicBezTo>
                  <a:lnTo>
                    <a:pt x="499" y="0"/>
                  </a:ln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743689" y="2165314"/>
              <a:ext cx="85282" cy="112628"/>
            </a:xfrm>
            <a:custGeom>
              <a:avLst/>
              <a:gdLst/>
              <a:ahLst/>
              <a:cxnLst/>
              <a:rect l="l" t="t" r="r" b="b"/>
              <a:pathLst>
                <a:path w="83" h="110" extrusionOk="0">
                  <a:moveTo>
                    <a:pt x="2" y="0"/>
                  </a:moveTo>
                  <a:cubicBezTo>
                    <a:pt x="35" y="20"/>
                    <a:pt x="78" y="70"/>
                    <a:pt x="83" y="109"/>
                  </a:cubicBezTo>
                  <a:cubicBezTo>
                    <a:pt x="83" y="109"/>
                    <a:pt x="82" y="110"/>
                    <a:pt x="82" y="110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71" y="89"/>
                    <a:pt x="56" y="72"/>
                    <a:pt x="43" y="54"/>
                  </a:cubicBezTo>
                  <a:cubicBezTo>
                    <a:pt x="31" y="39"/>
                    <a:pt x="13" y="17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7268732" y="2019710"/>
              <a:ext cx="565160" cy="458483"/>
            </a:xfrm>
            <a:custGeom>
              <a:avLst/>
              <a:gdLst/>
              <a:ahLst/>
              <a:cxnLst/>
              <a:rect l="l" t="t" r="r" b="b"/>
              <a:pathLst>
                <a:path w="551" h="447" extrusionOk="0">
                  <a:moveTo>
                    <a:pt x="0" y="259"/>
                  </a:moveTo>
                  <a:cubicBezTo>
                    <a:pt x="41" y="299"/>
                    <a:pt x="165" y="399"/>
                    <a:pt x="197" y="418"/>
                  </a:cubicBezTo>
                  <a:cubicBezTo>
                    <a:pt x="235" y="442"/>
                    <a:pt x="267" y="447"/>
                    <a:pt x="294" y="439"/>
                  </a:cubicBezTo>
                  <a:cubicBezTo>
                    <a:pt x="363" y="418"/>
                    <a:pt x="515" y="294"/>
                    <a:pt x="528" y="271"/>
                  </a:cubicBezTo>
                  <a:cubicBezTo>
                    <a:pt x="551" y="231"/>
                    <a:pt x="537" y="183"/>
                    <a:pt x="494" y="166"/>
                  </a:cubicBezTo>
                  <a:cubicBezTo>
                    <a:pt x="483" y="161"/>
                    <a:pt x="470" y="158"/>
                    <a:pt x="458" y="158"/>
                  </a:cubicBezTo>
                  <a:cubicBezTo>
                    <a:pt x="439" y="156"/>
                    <a:pt x="320" y="179"/>
                    <a:pt x="314" y="180"/>
                  </a:cubicBezTo>
                  <a:cubicBezTo>
                    <a:pt x="313" y="180"/>
                    <a:pt x="263" y="131"/>
                    <a:pt x="263" y="131"/>
                  </a:cubicBezTo>
                  <a:cubicBezTo>
                    <a:pt x="242" y="111"/>
                    <a:pt x="138" y="6"/>
                    <a:pt x="13" y="0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7481762" y="2196157"/>
              <a:ext cx="109104" cy="71020"/>
            </a:xfrm>
            <a:custGeom>
              <a:avLst/>
              <a:gdLst/>
              <a:ahLst/>
              <a:cxnLst/>
              <a:rect l="l" t="t" r="r" b="b"/>
              <a:pathLst>
                <a:path w="106" h="69" extrusionOk="0">
                  <a:moveTo>
                    <a:pt x="106" y="9"/>
                  </a:moveTo>
                  <a:cubicBezTo>
                    <a:pt x="66" y="17"/>
                    <a:pt x="29" y="38"/>
                    <a:pt x="1" y="69"/>
                  </a:cubicBezTo>
                  <a:cubicBezTo>
                    <a:pt x="1" y="69"/>
                    <a:pt x="0" y="69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5" y="28"/>
                    <a:pt x="64" y="0"/>
                    <a:pt x="106" y="8"/>
                  </a:cubicBezTo>
                  <a:cubicBezTo>
                    <a:pt x="106" y="8"/>
                    <a:pt x="106" y="8"/>
                    <a:pt x="106" y="8"/>
                  </a:cubicBezTo>
                  <a:lnTo>
                    <a:pt x="106" y="9"/>
                  </a:ln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7619478" y="1931486"/>
              <a:ext cx="336429" cy="368222"/>
            </a:xfrm>
            <a:custGeom>
              <a:avLst/>
              <a:gdLst/>
              <a:ahLst/>
              <a:cxnLst/>
              <a:rect l="l" t="t" r="r" b="b"/>
              <a:pathLst>
                <a:path w="328" h="359" extrusionOk="0">
                  <a:moveTo>
                    <a:pt x="312" y="101"/>
                  </a:moveTo>
                  <a:cubicBezTo>
                    <a:pt x="300" y="94"/>
                    <a:pt x="285" y="99"/>
                    <a:pt x="278" y="111"/>
                  </a:cubicBezTo>
                  <a:cubicBezTo>
                    <a:pt x="235" y="189"/>
                    <a:pt x="235" y="189"/>
                    <a:pt x="235" y="189"/>
                  </a:cubicBezTo>
                  <a:cubicBezTo>
                    <a:pt x="233" y="188"/>
                    <a:pt x="232" y="187"/>
                    <a:pt x="231" y="186"/>
                  </a:cubicBezTo>
                  <a:cubicBezTo>
                    <a:pt x="278" y="59"/>
                    <a:pt x="278" y="59"/>
                    <a:pt x="278" y="59"/>
                  </a:cubicBezTo>
                  <a:cubicBezTo>
                    <a:pt x="283" y="46"/>
                    <a:pt x="276" y="32"/>
                    <a:pt x="263" y="27"/>
                  </a:cubicBezTo>
                  <a:cubicBezTo>
                    <a:pt x="250" y="23"/>
                    <a:pt x="236" y="29"/>
                    <a:pt x="231" y="4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5" y="166"/>
                    <a:pt x="185" y="166"/>
                    <a:pt x="185" y="166"/>
                  </a:cubicBezTo>
                  <a:cubicBezTo>
                    <a:pt x="181" y="165"/>
                    <a:pt x="181" y="165"/>
                    <a:pt x="181" y="165"/>
                  </a:cubicBezTo>
                  <a:cubicBezTo>
                    <a:pt x="199" y="29"/>
                    <a:pt x="199" y="29"/>
                    <a:pt x="199" y="29"/>
                  </a:cubicBezTo>
                  <a:cubicBezTo>
                    <a:pt x="201" y="16"/>
                    <a:pt x="192" y="3"/>
                    <a:pt x="178" y="2"/>
                  </a:cubicBezTo>
                  <a:cubicBezTo>
                    <a:pt x="165" y="0"/>
                    <a:pt x="152" y="9"/>
                    <a:pt x="150" y="23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0" y="162"/>
                    <a:pt x="129" y="162"/>
                    <a:pt x="127" y="162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58"/>
                    <a:pt x="112" y="48"/>
                    <a:pt x="98" y="48"/>
                  </a:cubicBezTo>
                  <a:cubicBezTo>
                    <a:pt x="85" y="48"/>
                    <a:pt x="74" y="60"/>
                    <a:pt x="74" y="74"/>
                  </a:cubicBezTo>
                  <a:cubicBezTo>
                    <a:pt x="78" y="187"/>
                    <a:pt x="78" y="187"/>
                    <a:pt x="78" y="187"/>
                  </a:cubicBezTo>
                  <a:cubicBezTo>
                    <a:pt x="78" y="188"/>
                    <a:pt x="77" y="189"/>
                    <a:pt x="76" y="189"/>
                  </a:cubicBezTo>
                  <a:cubicBezTo>
                    <a:pt x="63" y="161"/>
                    <a:pt x="49" y="142"/>
                    <a:pt x="48" y="141"/>
                  </a:cubicBezTo>
                  <a:cubicBezTo>
                    <a:pt x="39" y="130"/>
                    <a:pt x="24" y="128"/>
                    <a:pt x="13" y="137"/>
                  </a:cubicBezTo>
                  <a:cubicBezTo>
                    <a:pt x="2" y="145"/>
                    <a:pt x="0" y="160"/>
                    <a:pt x="8" y="171"/>
                  </a:cubicBezTo>
                  <a:cubicBezTo>
                    <a:pt x="18" y="183"/>
                    <a:pt x="40" y="229"/>
                    <a:pt x="49" y="269"/>
                  </a:cubicBezTo>
                  <a:cubicBezTo>
                    <a:pt x="59" y="312"/>
                    <a:pt x="89" y="342"/>
                    <a:pt x="130" y="348"/>
                  </a:cubicBezTo>
                  <a:cubicBezTo>
                    <a:pt x="159" y="352"/>
                    <a:pt x="159" y="352"/>
                    <a:pt x="159" y="352"/>
                  </a:cubicBezTo>
                  <a:cubicBezTo>
                    <a:pt x="210" y="359"/>
                    <a:pt x="258" y="322"/>
                    <a:pt x="265" y="271"/>
                  </a:cubicBezTo>
                  <a:cubicBezTo>
                    <a:pt x="266" y="261"/>
                    <a:pt x="266" y="250"/>
                    <a:pt x="263" y="240"/>
                  </a:cubicBezTo>
                  <a:cubicBezTo>
                    <a:pt x="322" y="135"/>
                    <a:pt x="322" y="135"/>
                    <a:pt x="322" y="135"/>
                  </a:cubicBezTo>
                  <a:cubicBezTo>
                    <a:pt x="328" y="123"/>
                    <a:pt x="324" y="107"/>
                    <a:pt x="312" y="101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7698378" y="2123713"/>
              <a:ext cx="86008" cy="101188"/>
            </a:xfrm>
            <a:custGeom>
              <a:avLst/>
              <a:gdLst/>
              <a:ahLst/>
              <a:cxnLst/>
              <a:rect l="l" t="t" r="r" b="b"/>
              <a:pathLst>
                <a:path w="84" h="99" extrusionOk="0">
                  <a:moveTo>
                    <a:pt x="81" y="98"/>
                  </a:moveTo>
                  <a:cubicBezTo>
                    <a:pt x="69" y="61"/>
                    <a:pt x="50" y="43"/>
                    <a:pt x="14" y="30"/>
                  </a:cubicBezTo>
                  <a:cubicBezTo>
                    <a:pt x="13" y="29"/>
                    <a:pt x="9" y="28"/>
                    <a:pt x="9" y="26"/>
                  </a:cubicBezTo>
                  <a:cubicBezTo>
                    <a:pt x="5" y="18"/>
                    <a:pt x="2" y="1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6" y="7"/>
                    <a:pt x="11" y="15"/>
                    <a:pt x="16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24" y="23"/>
                    <a:pt x="33" y="26"/>
                    <a:pt x="42" y="30"/>
                  </a:cubicBezTo>
                  <a:cubicBezTo>
                    <a:pt x="69" y="43"/>
                    <a:pt x="84" y="69"/>
                    <a:pt x="83" y="98"/>
                  </a:cubicBezTo>
                  <a:cubicBezTo>
                    <a:pt x="82" y="99"/>
                    <a:pt x="82" y="99"/>
                    <a:pt x="81" y="98"/>
                  </a:cubicBez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525;p31"/>
            <p:cNvCxnSpPr/>
            <p:nvPr/>
          </p:nvCxnSpPr>
          <p:spPr>
            <a:xfrm>
              <a:off x="7438008" y="2783596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6" name="Google Shape;526;p31"/>
            <p:cNvCxnSpPr/>
            <p:nvPr/>
          </p:nvCxnSpPr>
          <p:spPr>
            <a:xfrm>
              <a:off x="7438008" y="2783596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7" name="Google Shape;527;p31"/>
            <p:cNvCxnSpPr/>
            <p:nvPr/>
          </p:nvCxnSpPr>
          <p:spPr>
            <a:xfrm>
              <a:off x="6818285" y="277929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8" name="Google Shape;528;p31"/>
            <p:cNvCxnSpPr/>
            <p:nvPr/>
          </p:nvCxnSpPr>
          <p:spPr>
            <a:xfrm>
              <a:off x="6818285" y="277929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529" name="Google Shape;529;p31"/>
            <p:cNvSpPr/>
            <p:nvPr/>
          </p:nvSpPr>
          <p:spPr>
            <a:xfrm>
              <a:off x="6836934" y="4515073"/>
              <a:ext cx="318992" cy="88923"/>
            </a:xfrm>
            <a:custGeom>
              <a:avLst/>
              <a:gdLst/>
              <a:ahLst/>
              <a:cxnLst/>
              <a:rect l="l" t="t" r="r" b="b"/>
              <a:pathLst>
                <a:path w="311" h="87" extrusionOk="0">
                  <a:moveTo>
                    <a:pt x="311" y="0"/>
                  </a:moveTo>
                  <a:cubicBezTo>
                    <a:pt x="311" y="20"/>
                    <a:pt x="311" y="20"/>
                    <a:pt x="311" y="20"/>
                  </a:cubicBezTo>
                  <a:cubicBezTo>
                    <a:pt x="289" y="24"/>
                    <a:pt x="236" y="43"/>
                    <a:pt x="221" y="49"/>
                  </a:cubicBezTo>
                  <a:cubicBezTo>
                    <a:pt x="183" y="62"/>
                    <a:pt x="143" y="87"/>
                    <a:pt x="63" y="77"/>
                  </a:cubicBezTo>
                  <a:cubicBezTo>
                    <a:pt x="4" y="69"/>
                    <a:pt x="1" y="43"/>
                    <a:pt x="0" y="31"/>
                  </a:cubicBezTo>
                  <a:cubicBezTo>
                    <a:pt x="0" y="28"/>
                    <a:pt x="0" y="25"/>
                    <a:pt x="1" y="22"/>
                  </a:cubicBezTo>
                  <a:cubicBezTo>
                    <a:pt x="1" y="20"/>
                    <a:pt x="2" y="18"/>
                    <a:pt x="3" y="16"/>
                  </a:cubicBezTo>
                  <a:cubicBezTo>
                    <a:pt x="8" y="29"/>
                    <a:pt x="22" y="43"/>
                    <a:pt x="63" y="49"/>
                  </a:cubicBezTo>
                  <a:cubicBezTo>
                    <a:pt x="145" y="62"/>
                    <a:pt x="185" y="38"/>
                    <a:pt x="222" y="25"/>
                  </a:cubicBezTo>
                  <a:cubicBezTo>
                    <a:pt x="238" y="20"/>
                    <a:pt x="288" y="4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6839803" y="4361578"/>
              <a:ext cx="316467" cy="216686"/>
            </a:xfrm>
            <a:custGeom>
              <a:avLst/>
              <a:gdLst/>
              <a:ahLst/>
              <a:cxnLst/>
              <a:rect l="l" t="t" r="r" b="b"/>
              <a:pathLst>
                <a:path w="308" h="212" extrusionOk="0">
                  <a:moveTo>
                    <a:pt x="308" y="5"/>
                  </a:moveTo>
                  <a:cubicBezTo>
                    <a:pt x="308" y="150"/>
                    <a:pt x="308" y="150"/>
                    <a:pt x="308" y="150"/>
                  </a:cubicBezTo>
                  <a:cubicBezTo>
                    <a:pt x="285" y="154"/>
                    <a:pt x="235" y="170"/>
                    <a:pt x="219" y="175"/>
                  </a:cubicBezTo>
                  <a:cubicBezTo>
                    <a:pt x="182" y="188"/>
                    <a:pt x="142" y="212"/>
                    <a:pt x="60" y="199"/>
                  </a:cubicBezTo>
                  <a:cubicBezTo>
                    <a:pt x="19" y="193"/>
                    <a:pt x="5" y="179"/>
                    <a:pt x="0" y="166"/>
                  </a:cubicBezTo>
                  <a:cubicBezTo>
                    <a:pt x="0" y="166"/>
                    <a:pt x="0" y="165"/>
                    <a:pt x="1" y="165"/>
                  </a:cubicBezTo>
                  <a:cubicBezTo>
                    <a:pt x="15" y="142"/>
                    <a:pt x="32" y="121"/>
                    <a:pt x="45" y="97"/>
                  </a:cubicBezTo>
                  <a:cubicBezTo>
                    <a:pt x="53" y="82"/>
                    <a:pt x="76" y="38"/>
                    <a:pt x="76" y="38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308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6852714" y="3165181"/>
              <a:ext cx="365534" cy="1223646"/>
            </a:xfrm>
            <a:custGeom>
              <a:avLst/>
              <a:gdLst/>
              <a:ahLst/>
              <a:cxnLst/>
              <a:rect l="l" t="t" r="r" b="b"/>
              <a:pathLst>
                <a:path w="357" h="1193" extrusionOk="0">
                  <a:moveTo>
                    <a:pt x="296" y="1172"/>
                  </a:moveTo>
                  <a:cubicBezTo>
                    <a:pt x="296" y="1172"/>
                    <a:pt x="203" y="1193"/>
                    <a:pt x="124" y="1182"/>
                  </a:cubicBezTo>
                  <a:cubicBezTo>
                    <a:pt x="99" y="1178"/>
                    <a:pt x="80" y="1167"/>
                    <a:pt x="80" y="1167"/>
                  </a:cubicBezTo>
                  <a:cubicBezTo>
                    <a:pt x="80" y="1167"/>
                    <a:pt x="12" y="556"/>
                    <a:pt x="0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23" y="356"/>
                    <a:pt x="323" y="356"/>
                    <a:pt x="323" y="356"/>
                  </a:cubicBezTo>
                  <a:cubicBezTo>
                    <a:pt x="323" y="356"/>
                    <a:pt x="349" y="490"/>
                    <a:pt x="351" y="535"/>
                  </a:cubicBezTo>
                  <a:cubicBezTo>
                    <a:pt x="357" y="695"/>
                    <a:pt x="296" y="1172"/>
                    <a:pt x="296" y="1172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7380626" y="4515073"/>
              <a:ext cx="318434" cy="88923"/>
            </a:xfrm>
            <a:custGeom>
              <a:avLst/>
              <a:gdLst/>
              <a:ahLst/>
              <a:cxnLst/>
              <a:rect l="l" t="t" r="r" b="b"/>
              <a:pathLst>
                <a:path w="311" h="87" extrusionOk="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22" y="24"/>
                    <a:pt x="75" y="43"/>
                    <a:pt x="90" y="49"/>
                  </a:cubicBezTo>
                  <a:cubicBezTo>
                    <a:pt x="128" y="62"/>
                    <a:pt x="167" y="87"/>
                    <a:pt x="248" y="77"/>
                  </a:cubicBezTo>
                  <a:cubicBezTo>
                    <a:pt x="307" y="69"/>
                    <a:pt x="310" y="43"/>
                    <a:pt x="311" y="31"/>
                  </a:cubicBezTo>
                  <a:cubicBezTo>
                    <a:pt x="311" y="28"/>
                    <a:pt x="311" y="25"/>
                    <a:pt x="310" y="22"/>
                  </a:cubicBezTo>
                  <a:cubicBezTo>
                    <a:pt x="310" y="20"/>
                    <a:pt x="309" y="18"/>
                    <a:pt x="308" y="16"/>
                  </a:cubicBezTo>
                  <a:cubicBezTo>
                    <a:pt x="303" y="29"/>
                    <a:pt x="289" y="43"/>
                    <a:pt x="248" y="49"/>
                  </a:cubicBezTo>
                  <a:cubicBezTo>
                    <a:pt x="166" y="62"/>
                    <a:pt x="126" y="38"/>
                    <a:pt x="88" y="25"/>
                  </a:cubicBezTo>
                  <a:cubicBezTo>
                    <a:pt x="73" y="20"/>
                    <a:pt x="23" y="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7380626" y="4361578"/>
              <a:ext cx="315363" cy="216686"/>
            </a:xfrm>
            <a:custGeom>
              <a:avLst/>
              <a:gdLst/>
              <a:ahLst/>
              <a:cxnLst/>
              <a:rect l="l" t="t" r="r" b="b"/>
              <a:pathLst>
                <a:path w="308" h="212" extrusionOk="0">
                  <a:moveTo>
                    <a:pt x="0" y="5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23" y="154"/>
                    <a:pt x="73" y="170"/>
                    <a:pt x="88" y="175"/>
                  </a:cubicBezTo>
                  <a:cubicBezTo>
                    <a:pt x="126" y="188"/>
                    <a:pt x="166" y="212"/>
                    <a:pt x="248" y="199"/>
                  </a:cubicBezTo>
                  <a:cubicBezTo>
                    <a:pt x="289" y="193"/>
                    <a:pt x="303" y="179"/>
                    <a:pt x="308" y="166"/>
                  </a:cubicBezTo>
                  <a:cubicBezTo>
                    <a:pt x="308" y="166"/>
                    <a:pt x="307" y="165"/>
                    <a:pt x="307" y="165"/>
                  </a:cubicBezTo>
                  <a:cubicBezTo>
                    <a:pt x="292" y="142"/>
                    <a:pt x="275" y="121"/>
                    <a:pt x="263" y="97"/>
                  </a:cubicBezTo>
                  <a:cubicBezTo>
                    <a:pt x="255" y="82"/>
                    <a:pt x="232" y="38"/>
                    <a:pt x="232" y="38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7195570" y="3165181"/>
              <a:ext cx="406887" cy="1225602"/>
            </a:xfrm>
            <a:custGeom>
              <a:avLst/>
              <a:gdLst/>
              <a:ahLst/>
              <a:cxnLst/>
              <a:rect l="l" t="t" r="r" b="b"/>
              <a:pathLst>
                <a:path w="396" h="1197" extrusionOk="0">
                  <a:moveTo>
                    <a:pt x="396" y="1167"/>
                  </a:moveTo>
                  <a:cubicBezTo>
                    <a:pt x="396" y="1167"/>
                    <a:pt x="380" y="1182"/>
                    <a:pt x="347" y="1187"/>
                  </a:cubicBezTo>
                  <a:cubicBezTo>
                    <a:pt x="277" y="1197"/>
                    <a:pt x="180" y="1172"/>
                    <a:pt x="180" y="1172"/>
                  </a:cubicBezTo>
                  <a:cubicBezTo>
                    <a:pt x="180" y="1172"/>
                    <a:pt x="42" y="697"/>
                    <a:pt x="27" y="535"/>
                  </a:cubicBezTo>
                  <a:cubicBezTo>
                    <a:pt x="23" y="490"/>
                    <a:pt x="34" y="358"/>
                    <a:pt x="34" y="35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344" y="476"/>
                    <a:pt x="396" y="1167"/>
                    <a:pt x="396" y="1167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884992" y="2005364"/>
              <a:ext cx="534389" cy="559000"/>
            </a:xfrm>
            <a:custGeom>
              <a:avLst/>
              <a:gdLst/>
              <a:ahLst/>
              <a:cxnLst/>
              <a:rect l="l" t="t" r="r" b="b"/>
              <a:pathLst>
                <a:path w="521" h="545" extrusionOk="0">
                  <a:moveTo>
                    <a:pt x="521" y="222"/>
                  </a:moveTo>
                  <a:cubicBezTo>
                    <a:pt x="516" y="530"/>
                    <a:pt x="516" y="530"/>
                    <a:pt x="516" y="530"/>
                  </a:cubicBezTo>
                  <a:cubicBezTo>
                    <a:pt x="516" y="530"/>
                    <a:pt x="404" y="545"/>
                    <a:pt x="265" y="545"/>
                  </a:cubicBezTo>
                  <a:cubicBezTo>
                    <a:pt x="130" y="545"/>
                    <a:pt x="5" y="530"/>
                    <a:pt x="5" y="530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00"/>
                    <a:pt x="87" y="0"/>
                    <a:pt x="20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434" y="0"/>
                    <a:pt x="521" y="100"/>
                    <a:pt x="521" y="2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7057137" y="2000344"/>
              <a:ext cx="190086" cy="112628"/>
            </a:xfrm>
            <a:custGeom>
              <a:avLst/>
              <a:gdLst/>
              <a:ahLst/>
              <a:cxnLst/>
              <a:rect l="l" t="t" r="r" b="b"/>
              <a:pathLst>
                <a:path w="185" h="110" extrusionOk="0">
                  <a:moveTo>
                    <a:pt x="185" y="11"/>
                  </a:moveTo>
                  <a:cubicBezTo>
                    <a:pt x="185" y="47"/>
                    <a:pt x="93" y="110"/>
                    <a:pt x="93" y="110"/>
                  </a:cubicBezTo>
                  <a:cubicBezTo>
                    <a:pt x="93" y="110"/>
                    <a:pt x="0" y="47"/>
                    <a:pt x="0" y="11"/>
                  </a:cubicBezTo>
                  <a:cubicBezTo>
                    <a:pt x="0" y="7"/>
                    <a:pt x="1" y="4"/>
                    <a:pt x="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5" y="4"/>
                    <a:pt x="185" y="7"/>
                    <a:pt x="185" y="11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6841955" y="2548334"/>
              <a:ext cx="673884" cy="721059"/>
            </a:xfrm>
            <a:custGeom>
              <a:avLst/>
              <a:gdLst/>
              <a:ahLst/>
              <a:cxnLst/>
              <a:rect l="l" t="t" r="r" b="b"/>
              <a:pathLst>
                <a:path w="657" h="703" extrusionOk="0">
                  <a:moveTo>
                    <a:pt x="657" y="666"/>
                  </a:moveTo>
                  <a:cubicBezTo>
                    <a:pt x="342" y="703"/>
                    <a:pt x="4" y="677"/>
                    <a:pt x="4" y="677"/>
                  </a:cubicBezTo>
                  <a:cubicBezTo>
                    <a:pt x="2" y="602"/>
                    <a:pt x="2" y="602"/>
                    <a:pt x="2" y="602"/>
                  </a:cubicBezTo>
                  <a:cubicBezTo>
                    <a:pt x="1" y="561"/>
                    <a:pt x="1" y="521"/>
                    <a:pt x="1" y="481"/>
                  </a:cubicBezTo>
                  <a:cubicBezTo>
                    <a:pt x="0" y="331"/>
                    <a:pt x="13" y="182"/>
                    <a:pt x="41" y="3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172" y="15"/>
                    <a:pt x="307" y="15"/>
                  </a:cubicBezTo>
                  <a:cubicBezTo>
                    <a:pt x="446" y="15"/>
                    <a:pt x="558" y="0"/>
                    <a:pt x="558" y="0"/>
                  </a:cubicBezTo>
                  <a:cubicBezTo>
                    <a:pt x="586" y="123"/>
                    <a:pt x="586" y="123"/>
                    <a:pt x="586" y="123"/>
                  </a:cubicBezTo>
                  <a:cubicBezTo>
                    <a:pt x="604" y="207"/>
                    <a:pt x="619" y="292"/>
                    <a:pt x="628" y="377"/>
                  </a:cubicBezTo>
                  <a:cubicBezTo>
                    <a:pt x="636" y="442"/>
                    <a:pt x="643" y="519"/>
                    <a:pt x="651" y="602"/>
                  </a:cubicBezTo>
                  <a:lnTo>
                    <a:pt x="657" y="66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958871" y="2914138"/>
              <a:ext cx="467718" cy="113417"/>
            </a:xfrm>
            <a:custGeom>
              <a:avLst/>
              <a:gdLst/>
              <a:ahLst/>
              <a:cxnLst/>
              <a:rect l="l" t="t" r="r" b="b"/>
              <a:pathLst>
                <a:path w="456" h="110" extrusionOk="0">
                  <a:moveTo>
                    <a:pt x="0" y="0"/>
                  </a:moveTo>
                  <a:cubicBezTo>
                    <a:pt x="76" y="20"/>
                    <a:pt x="151" y="41"/>
                    <a:pt x="227" y="61"/>
                  </a:cubicBezTo>
                  <a:cubicBezTo>
                    <a:pt x="265" y="71"/>
                    <a:pt x="302" y="80"/>
                    <a:pt x="340" y="89"/>
                  </a:cubicBezTo>
                  <a:cubicBezTo>
                    <a:pt x="378" y="98"/>
                    <a:pt x="417" y="106"/>
                    <a:pt x="456" y="108"/>
                  </a:cubicBezTo>
                  <a:cubicBezTo>
                    <a:pt x="456" y="108"/>
                    <a:pt x="456" y="108"/>
                    <a:pt x="456" y="108"/>
                  </a:cubicBezTo>
                  <a:cubicBezTo>
                    <a:pt x="417" y="110"/>
                    <a:pt x="378" y="102"/>
                    <a:pt x="339" y="95"/>
                  </a:cubicBezTo>
                  <a:cubicBezTo>
                    <a:pt x="301" y="87"/>
                    <a:pt x="263" y="78"/>
                    <a:pt x="225" y="68"/>
                  </a:cubicBezTo>
                  <a:cubicBezTo>
                    <a:pt x="150" y="47"/>
                    <a:pt x="71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958871" y="3003796"/>
              <a:ext cx="362072" cy="101188"/>
            </a:xfrm>
            <a:custGeom>
              <a:avLst/>
              <a:gdLst/>
              <a:ahLst/>
              <a:cxnLst/>
              <a:rect l="l" t="t" r="r" b="b"/>
              <a:pathLst>
                <a:path w="353" h="99" extrusionOk="0">
                  <a:moveTo>
                    <a:pt x="0" y="0"/>
                  </a:moveTo>
                  <a:cubicBezTo>
                    <a:pt x="113" y="18"/>
                    <a:pt x="225" y="49"/>
                    <a:pt x="331" y="90"/>
                  </a:cubicBezTo>
                  <a:cubicBezTo>
                    <a:pt x="338" y="92"/>
                    <a:pt x="345" y="95"/>
                    <a:pt x="352" y="98"/>
                  </a:cubicBezTo>
                  <a:cubicBezTo>
                    <a:pt x="353" y="99"/>
                    <a:pt x="353" y="99"/>
                    <a:pt x="353" y="99"/>
                  </a:cubicBezTo>
                  <a:cubicBezTo>
                    <a:pt x="238" y="62"/>
                    <a:pt x="115" y="3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7077220" y="1856173"/>
              <a:ext cx="151344" cy="163536"/>
            </a:xfrm>
            <a:custGeom>
              <a:avLst/>
              <a:gdLst/>
              <a:ahLst/>
              <a:cxnLst/>
              <a:rect l="l" t="t" r="r" b="b"/>
              <a:pathLst>
                <a:path w="211" h="228" extrusionOk="0">
                  <a:moveTo>
                    <a:pt x="211" y="228"/>
                  </a:moveTo>
                  <a:lnTo>
                    <a:pt x="0" y="228"/>
                  </a:lnTo>
                  <a:lnTo>
                    <a:pt x="7" y="0"/>
                  </a:lnTo>
                  <a:lnTo>
                    <a:pt x="203" y="0"/>
                  </a:lnTo>
                  <a:lnTo>
                    <a:pt x="211" y="228"/>
                  </a:ln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7079372" y="1856173"/>
              <a:ext cx="146926" cy="115498"/>
            </a:xfrm>
            <a:custGeom>
              <a:avLst/>
              <a:gdLst/>
              <a:ahLst/>
              <a:cxnLst/>
              <a:rect l="l" t="t" r="r" b="b"/>
              <a:pathLst>
                <a:path w="144" h="113" extrusionOk="0">
                  <a:moveTo>
                    <a:pt x="144" y="95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1" y="107"/>
                    <a:pt x="46" y="113"/>
                    <a:pt x="72" y="113"/>
                  </a:cubicBezTo>
                  <a:cubicBezTo>
                    <a:pt x="98" y="113"/>
                    <a:pt x="122" y="107"/>
                    <a:pt x="144" y="95"/>
                  </a:cubicBez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6904358" y="1689051"/>
              <a:ext cx="142041" cy="136962"/>
            </a:xfrm>
            <a:custGeom>
              <a:avLst/>
              <a:gdLst/>
              <a:ahLst/>
              <a:cxnLst/>
              <a:rect l="l" t="t" r="r" b="b"/>
              <a:pathLst>
                <a:path w="138" h="134" extrusionOk="0">
                  <a:moveTo>
                    <a:pt x="31" y="109"/>
                  </a:moveTo>
                  <a:cubicBezTo>
                    <a:pt x="57" y="134"/>
                    <a:pt x="96" y="134"/>
                    <a:pt x="117" y="111"/>
                  </a:cubicBezTo>
                  <a:cubicBezTo>
                    <a:pt x="138" y="87"/>
                    <a:pt x="134" y="49"/>
                    <a:pt x="107" y="25"/>
                  </a:cubicBezTo>
                  <a:cubicBezTo>
                    <a:pt x="81" y="1"/>
                    <a:pt x="42" y="0"/>
                    <a:pt x="21" y="24"/>
                  </a:cubicBezTo>
                  <a:cubicBezTo>
                    <a:pt x="0" y="47"/>
                    <a:pt x="4" y="85"/>
                    <a:pt x="31" y="109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6942373" y="1723479"/>
              <a:ext cx="63115" cy="53802"/>
            </a:xfrm>
            <a:custGeom>
              <a:avLst/>
              <a:gdLst/>
              <a:ahLst/>
              <a:cxnLst/>
              <a:rect l="l" t="t" r="r" b="b"/>
              <a:pathLst>
                <a:path w="61" h="52" extrusionOk="0">
                  <a:moveTo>
                    <a:pt x="0" y="9"/>
                  </a:moveTo>
                  <a:cubicBezTo>
                    <a:pt x="0" y="9"/>
                    <a:pt x="50" y="0"/>
                    <a:pt x="61" y="52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7264428" y="1657491"/>
              <a:ext cx="137684" cy="143345"/>
            </a:xfrm>
            <a:custGeom>
              <a:avLst/>
              <a:gdLst/>
              <a:ahLst/>
              <a:cxnLst/>
              <a:rect l="l" t="t" r="r" b="b"/>
              <a:pathLst>
                <a:path w="134" h="140" extrusionOk="0">
                  <a:moveTo>
                    <a:pt x="111" y="106"/>
                  </a:moveTo>
                  <a:cubicBezTo>
                    <a:pt x="89" y="134"/>
                    <a:pt x="51" y="140"/>
                    <a:pt x="26" y="121"/>
                  </a:cubicBezTo>
                  <a:cubicBezTo>
                    <a:pt x="2" y="101"/>
                    <a:pt x="0" y="63"/>
                    <a:pt x="22" y="34"/>
                  </a:cubicBezTo>
                  <a:cubicBezTo>
                    <a:pt x="44" y="6"/>
                    <a:pt x="82" y="0"/>
                    <a:pt x="107" y="19"/>
                  </a:cubicBezTo>
                  <a:cubicBezTo>
                    <a:pt x="132" y="39"/>
                    <a:pt x="134" y="78"/>
                    <a:pt x="111" y="106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7306747" y="1698375"/>
              <a:ext cx="54552" cy="55193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cubicBezTo>
                    <a:pt x="53" y="1"/>
                    <a:pt x="2" y="0"/>
                    <a:pt x="0" y="54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6985410" y="1497541"/>
              <a:ext cx="334378" cy="455633"/>
            </a:xfrm>
            <a:custGeom>
              <a:avLst/>
              <a:gdLst/>
              <a:ahLst/>
              <a:cxnLst/>
              <a:rect l="l" t="t" r="r" b="b"/>
              <a:pathLst>
                <a:path w="326" h="445" extrusionOk="0">
                  <a:moveTo>
                    <a:pt x="180" y="438"/>
                  </a:moveTo>
                  <a:cubicBezTo>
                    <a:pt x="180" y="438"/>
                    <a:pt x="180" y="438"/>
                    <a:pt x="180" y="438"/>
                  </a:cubicBezTo>
                  <a:cubicBezTo>
                    <a:pt x="97" y="445"/>
                    <a:pt x="24" y="382"/>
                    <a:pt x="17" y="299"/>
                  </a:cubicBezTo>
                  <a:cubicBezTo>
                    <a:pt x="6" y="170"/>
                    <a:pt x="6" y="170"/>
                    <a:pt x="6" y="170"/>
                  </a:cubicBezTo>
                  <a:cubicBezTo>
                    <a:pt x="0" y="87"/>
                    <a:pt x="62" y="13"/>
                    <a:pt x="146" y="7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229" y="0"/>
                    <a:pt x="302" y="63"/>
                    <a:pt x="309" y="146"/>
                  </a:cubicBezTo>
                  <a:cubicBezTo>
                    <a:pt x="319" y="275"/>
                    <a:pt x="319" y="275"/>
                    <a:pt x="319" y="275"/>
                  </a:cubicBezTo>
                  <a:cubicBezTo>
                    <a:pt x="326" y="358"/>
                    <a:pt x="263" y="431"/>
                    <a:pt x="180" y="438"/>
                  </a:cubicBezTo>
                  <a:close/>
                </a:path>
              </a:pathLst>
            </a:custGeom>
            <a:solidFill>
              <a:srgbClr val="A771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6935201" y="1483196"/>
              <a:ext cx="397971" cy="244711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194" y="16"/>
                  </a:moveTo>
                  <a:cubicBezTo>
                    <a:pt x="0" y="31"/>
                    <a:pt x="60" y="239"/>
                    <a:pt x="60" y="239"/>
                  </a:cubicBezTo>
                  <a:cubicBezTo>
                    <a:pt x="60" y="239"/>
                    <a:pt x="78" y="198"/>
                    <a:pt x="77" y="154"/>
                  </a:cubicBezTo>
                  <a:cubicBezTo>
                    <a:pt x="77" y="154"/>
                    <a:pt x="215" y="145"/>
                    <a:pt x="287" y="78"/>
                  </a:cubicBezTo>
                  <a:cubicBezTo>
                    <a:pt x="300" y="104"/>
                    <a:pt x="332" y="133"/>
                    <a:pt x="332" y="133"/>
                  </a:cubicBezTo>
                  <a:cubicBezTo>
                    <a:pt x="338" y="177"/>
                    <a:pt x="362" y="215"/>
                    <a:pt x="362" y="215"/>
                  </a:cubicBezTo>
                  <a:cubicBezTo>
                    <a:pt x="362" y="215"/>
                    <a:pt x="388" y="0"/>
                    <a:pt x="194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7165445" y="1714872"/>
              <a:ext cx="28669" cy="68120"/>
            </a:xfrm>
            <a:custGeom>
              <a:avLst/>
              <a:gdLst/>
              <a:ahLst/>
              <a:cxnLst/>
              <a:rect l="l" t="t" r="r" b="b"/>
              <a:pathLst>
                <a:path w="28" h="67" extrusionOk="0">
                  <a:moveTo>
                    <a:pt x="1" y="0"/>
                  </a:moveTo>
                  <a:cubicBezTo>
                    <a:pt x="7" y="15"/>
                    <a:pt x="10" y="31"/>
                    <a:pt x="22" y="42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1" y="55"/>
                    <a:pt x="13" y="62"/>
                    <a:pt x="3" y="66"/>
                  </a:cubicBezTo>
                  <a:cubicBezTo>
                    <a:pt x="3" y="67"/>
                    <a:pt x="2" y="66"/>
                    <a:pt x="2" y="66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7" y="40"/>
                    <a:pt x="2" y="27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3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7103759" y="1796640"/>
              <a:ext cx="112630" cy="61649"/>
            </a:xfrm>
            <a:custGeom>
              <a:avLst/>
              <a:gdLst/>
              <a:ahLst/>
              <a:cxnLst/>
              <a:rect l="l" t="t" r="r" b="b"/>
              <a:pathLst>
                <a:path w="110" h="60" extrusionOk="0">
                  <a:moveTo>
                    <a:pt x="108" y="0"/>
                  </a:moveTo>
                  <a:cubicBezTo>
                    <a:pt x="110" y="29"/>
                    <a:pt x="88" y="55"/>
                    <a:pt x="58" y="58"/>
                  </a:cubicBezTo>
                  <a:cubicBezTo>
                    <a:pt x="28" y="60"/>
                    <a:pt x="2" y="38"/>
                    <a:pt x="0" y="8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6986844" y="1689051"/>
              <a:ext cx="329697" cy="78840"/>
            </a:xfrm>
            <a:custGeom>
              <a:avLst/>
              <a:gdLst/>
              <a:ahLst/>
              <a:cxnLst/>
              <a:rect l="l" t="t" r="r" b="b"/>
              <a:pathLst>
                <a:path w="322" h="77" extrusionOk="0">
                  <a:moveTo>
                    <a:pt x="160" y="12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9"/>
                    <a:pt x="2" y="51"/>
                    <a:pt x="3" y="54"/>
                  </a:cubicBezTo>
                  <a:cubicBezTo>
                    <a:pt x="8" y="69"/>
                    <a:pt x="24" y="77"/>
                    <a:pt x="41" y="75"/>
                  </a:cubicBezTo>
                  <a:cubicBezTo>
                    <a:pt x="115" y="69"/>
                    <a:pt x="115" y="69"/>
                    <a:pt x="115" y="69"/>
                  </a:cubicBezTo>
                  <a:cubicBezTo>
                    <a:pt x="124" y="69"/>
                    <a:pt x="133" y="69"/>
                    <a:pt x="139" y="62"/>
                  </a:cubicBezTo>
                  <a:cubicBezTo>
                    <a:pt x="146" y="55"/>
                    <a:pt x="154" y="52"/>
                    <a:pt x="163" y="51"/>
                  </a:cubicBezTo>
                  <a:cubicBezTo>
                    <a:pt x="172" y="50"/>
                    <a:pt x="181" y="53"/>
                    <a:pt x="189" y="58"/>
                  </a:cubicBezTo>
                  <a:cubicBezTo>
                    <a:pt x="196" y="64"/>
                    <a:pt x="205" y="62"/>
                    <a:pt x="214" y="61"/>
                  </a:cubicBezTo>
                  <a:cubicBezTo>
                    <a:pt x="287" y="56"/>
                    <a:pt x="287" y="56"/>
                    <a:pt x="287" y="56"/>
                  </a:cubicBezTo>
                  <a:cubicBezTo>
                    <a:pt x="305" y="54"/>
                    <a:pt x="319" y="44"/>
                    <a:pt x="321" y="28"/>
                  </a:cubicBezTo>
                  <a:cubicBezTo>
                    <a:pt x="322" y="26"/>
                    <a:pt x="322" y="23"/>
                    <a:pt x="322" y="20"/>
                  </a:cubicBezTo>
                  <a:cubicBezTo>
                    <a:pt x="320" y="0"/>
                    <a:pt x="320" y="0"/>
                    <a:pt x="320" y="0"/>
                  </a:cubicBezTo>
                  <a:lnTo>
                    <a:pt x="160" y="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984692" y="1618042"/>
              <a:ext cx="333352" cy="132776"/>
            </a:xfrm>
            <a:custGeom>
              <a:avLst/>
              <a:gdLst/>
              <a:ahLst/>
              <a:cxnLst/>
              <a:rect l="l" t="t" r="r" b="b"/>
              <a:pathLst>
                <a:path w="325" h="129" extrusionOk="0">
                  <a:moveTo>
                    <a:pt x="165" y="117"/>
                  </a:moveTo>
                  <a:cubicBezTo>
                    <a:pt x="40" y="128"/>
                    <a:pt x="40" y="128"/>
                    <a:pt x="40" y="128"/>
                  </a:cubicBezTo>
                  <a:cubicBezTo>
                    <a:pt x="20" y="129"/>
                    <a:pt x="3" y="114"/>
                    <a:pt x="2" y="94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38"/>
                    <a:pt x="15" y="23"/>
                    <a:pt x="33" y="2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280" y="1"/>
                    <a:pt x="280" y="1"/>
                    <a:pt x="280" y="1"/>
                  </a:cubicBezTo>
                  <a:cubicBezTo>
                    <a:pt x="298" y="0"/>
                    <a:pt x="315" y="13"/>
                    <a:pt x="317" y="32"/>
                  </a:cubicBezTo>
                  <a:cubicBezTo>
                    <a:pt x="322" y="68"/>
                    <a:pt x="322" y="68"/>
                    <a:pt x="322" y="68"/>
                  </a:cubicBezTo>
                  <a:cubicBezTo>
                    <a:pt x="325" y="88"/>
                    <a:pt x="310" y="106"/>
                    <a:pt x="290" y="107"/>
                  </a:cubicBezTo>
                  <a:lnTo>
                    <a:pt x="165" y="1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7013383" y="1628801"/>
              <a:ext cx="152069" cy="120396"/>
            </a:xfrm>
            <a:custGeom>
              <a:avLst/>
              <a:gdLst/>
              <a:ahLst/>
              <a:cxnLst/>
              <a:rect l="l" t="t" r="r" b="b"/>
              <a:pathLst>
                <a:path w="148" h="118" extrusionOk="0">
                  <a:moveTo>
                    <a:pt x="128" y="1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4" y="117"/>
                    <a:pt x="8" y="118"/>
                    <a:pt x="12" y="118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7132450" y="1620193"/>
              <a:ext cx="134130" cy="119783"/>
            </a:xfrm>
            <a:custGeom>
              <a:avLst/>
              <a:gdLst/>
              <a:ahLst/>
              <a:cxnLst/>
              <a:rect l="l" t="t" r="r" b="b"/>
              <a:pathLst>
                <a:path w="187" h="167" extrusionOk="0">
                  <a:moveTo>
                    <a:pt x="121" y="4"/>
                  </a:moveTo>
                  <a:lnTo>
                    <a:pt x="0" y="167"/>
                  </a:lnTo>
                  <a:lnTo>
                    <a:pt x="30" y="164"/>
                  </a:lnTo>
                  <a:lnTo>
                    <a:pt x="66" y="162"/>
                  </a:lnTo>
                  <a:lnTo>
                    <a:pt x="187" y="0"/>
                  </a:lnTo>
                  <a:lnTo>
                    <a:pt x="121" y="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1"/>
            <p:cNvSpPr/>
            <p:nvPr/>
          </p:nvSpPr>
          <p:spPr>
            <a:xfrm rot="589128">
              <a:off x="6428405" y="1867933"/>
              <a:ext cx="195993" cy="377463"/>
            </a:xfrm>
            <a:custGeom>
              <a:avLst/>
              <a:gdLst/>
              <a:ahLst/>
              <a:cxnLst/>
              <a:rect l="l" t="t" r="r" b="b"/>
              <a:pathLst>
                <a:path w="605" h="1164" extrusionOk="0">
                  <a:moveTo>
                    <a:pt x="500" y="1164"/>
                  </a:moveTo>
                  <a:cubicBezTo>
                    <a:pt x="105" y="1164"/>
                    <a:pt x="105" y="1164"/>
                    <a:pt x="105" y="1164"/>
                  </a:cubicBezTo>
                  <a:cubicBezTo>
                    <a:pt x="47" y="1164"/>
                    <a:pt x="0" y="1117"/>
                    <a:pt x="0" y="105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47"/>
                    <a:pt x="47" y="0"/>
                    <a:pt x="105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58" y="0"/>
                    <a:pt x="605" y="47"/>
                    <a:pt x="605" y="105"/>
                  </a:cubicBezTo>
                  <a:cubicBezTo>
                    <a:pt x="605" y="1059"/>
                    <a:pt x="605" y="1059"/>
                    <a:pt x="605" y="1059"/>
                  </a:cubicBezTo>
                  <a:cubicBezTo>
                    <a:pt x="605" y="1117"/>
                    <a:pt x="558" y="1164"/>
                    <a:pt x="500" y="11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Problem and Solution</a:t>
            </a:r>
            <a:endParaRPr dirty="0"/>
          </a:p>
        </p:txBody>
      </p:sp>
      <p:sp>
        <p:nvSpPr>
          <p:cNvPr id="560" name="Google Shape;560;p32"/>
          <p:cNvSpPr txBox="1">
            <a:spLocks noGrp="1"/>
          </p:cNvSpPr>
          <p:nvPr>
            <p:ph type="subTitle" idx="4"/>
          </p:nvPr>
        </p:nvSpPr>
        <p:spPr>
          <a:xfrm>
            <a:off x="719999" y="1486350"/>
            <a:ext cx="24264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Problem</a:t>
            </a:r>
            <a:endParaRPr dirty="0"/>
          </a:p>
        </p:txBody>
      </p:sp>
      <p:sp>
        <p:nvSpPr>
          <p:cNvPr id="561" name="Google Shape;561;p32"/>
          <p:cNvSpPr txBox="1">
            <a:spLocks noGrp="1"/>
          </p:cNvSpPr>
          <p:nvPr>
            <p:ph type="subTitle" idx="5"/>
          </p:nvPr>
        </p:nvSpPr>
        <p:spPr>
          <a:xfrm>
            <a:off x="3358800" y="1486350"/>
            <a:ext cx="24264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Solution</a:t>
            </a:r>
            <a:endParaRPr dirty="0"/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720000" y="1899749"/>
            <a:ext cx="2426400" cy="2884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Growing isolation due to virtual interactions and device dominance.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Difficulty in forming meaningful connections, especially for introverted individuals.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Heightened challenges for the new generation in bridging the digital-physical gap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Urgent demand for a solution facilitating genuine connections in the digital age</a:t>
            </a:r>
            <a:endParaRPr dirty="0"/>
          </a:p>
        </p:txBody>
      </p:sp>
      <p:sp>
        <p:nvSpPr>
          <p:cNvPr id="563" name="Google Shape;563;p32"/>
          <p:cNvSpPr txBox="1">
            <a:spLocks noGrp="1"/>
          </p:cNvSpPr>
          <p:nvPr>
            <p:ph type="subTitle" idx="2"/>
          </p:nvPr>
        </p:nvSpPr>
        <p:spPr>
          <a:xfrm>
            <a:off x="3358797" y="1899750"/>
            <a:ext cx="2426400" cy="28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Addresses diverse needs, from singles seeking family life to teenagers seeking gaming partners.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app caters to a broad spectrum of individuals, providing a versatile platform.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Advanced algorithms facilitate connections based on user interests and preferences.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Enables users to connect with those who genuinely pique their interest and more.</a:t>
            </a:r>
          </a:p>
        </p:txBody>
      </p:sp>
      <p:sp>
        <p:nvSpPr>
          <p:cNvPr id="564" name="Google Shape;564;p32"/>
          <p:cNvSpPr txBox="1">
            <a:spLocks noGrp="1"/>
          </p:cNvSpPr>
          <p:nvPr>
            <p:ph type="subTitle" idx="3"/>
          </p:nvPr>
        </p:nvSpPr>
        <p:spPr>
          <a:xfrm>
            <a:off x="6004325" y="1899750"/>
            <a:ext cx="2426400" cy="1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Communication and Chatting.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Search filters.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Real time notification.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Safety feature.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Payment for premium</a:t>
            </a:r>
          </a:p>
        </p:txBody>
      </p:sp>
      <p:sp>
        <p:nvSpPr>
          <p:cNvPr id="565" name="Google Shape;565;p32"/>
          <p:cNvSpPr txBox="1">
            <a:spLocks noGrp="1"/>
          </p:cNvSpPr>
          <p:nvPr>
            <p:ph type="subTitle" idx="6"/>
          </p:nvPr>
        </p:nvSpPr>
        <p:spPr>
          <a:xfrm>
            <a:off x="6004326" y="1486350"/>
            <a:ext cx="24264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Capabilities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3"/>
          <p:cNvSpPr txBox="1">
            <a:spLocks noGrp="1"/>
          </p:cNvSpPr>
          <p:nvPr>
            <p:ph type="subTitle" idx="6"/>
          </p:nvPr>
        </p:nvSpPr>
        <p:spPr>
          <a:xfrm>
            <a:off x="2834441" y="3079300"/>
            <a:ext cx="30627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Setting Subsystem</a:t>
            </a:r>
            <a:endParaRPr dirty="0"/>
          </a:p>
        </p:txBody>
      </p:sp>
      <p:sp>
        <p:nvSpPr>
          <p:cNvPr id="571" name="Google Shape;57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Functional Components</a:t>
            </a:r>
            <a:endParaRPr dirty="0"/>
          </a:p>
        </p:txBody>
      </p:sp>
      <p:sp>
        <p:nvSpPr>
          <p:cNvPr id="572" name="Google Shape;572;p33"/>
          <p:cNvSpPr txBox="1">
            <a:spLocks noGrp="1"/>
          </p:cNvSpPr>
          <p:nvPr>
            <p:ph type="subTitle" idx="1"/>
          </p:nvPr>
        </p:nvSpPr>
        <p:spPr>
          <a:xfrm>
            <a:off x="956025" y="1807025"/>
            <a:ext cx="3062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Create and Login account, reset password, logout of the system, edit profile and buy premium</a:t>
            </a:r>
            <a:endParaRPr dirty="0"/>
          </a:p>
        </p:txBody>
      </p:sp>
      <p:sp>
        <p:nvSpPr>
          <p:cNvPr id="573" name="Google Shape;573;p33"/>
          <p:cNvSpPr txBox="1">
            <a:spLocks noGrp="1"/>
          </p:cNvSpPr>
          <p:nvPr>
            <p:ph type="subTitle" idx="2"/>
          </p:nvPr>
        </p:nvSpPr>
        <p:spPr>
          <a:xfrm>
            <a:off x="5125287" y="1807025"/>
            <a:ext cx="3062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Message, calling audio and video, Notification, profile likes and dislikes, Profile matchmaking, searching and reporting.	</a:t>
            </a:r>
            <a:endParaRPr dirty="0"/>
          </a:p>
        </p:txBody>
      </p:sp>
      <p:sp>
        <p:nvSpPr>
          <p:cNvPr id="574" name="Google Shape;574;p33"/>
          <p:cNvSpPr txBox="1">
            <a:spLocks noGrp="1"/>
          </p:cNvSpPr>
          <p:nvPr>
            <p:ph type="subTitle" idx="3"/>
          </p:nvPr>
        </p:nvSpPr>
        <p:spPr>
          <a:xfrm>
            <a:off x="2834441" y="3471025"/>
            <a:ext cx="3062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Privacy, Themes, Language, Help and customer support.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5"/>
          </p:nvPr>
        </p:nvSpPr>
        <p:spPr>
          <a:xfrm>
            <a:off x="956025" y="1415325"/>
            <a:ext cx="30627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User Profile System</a:t>
            </a:r>
            <a:endParaRPr dirty="0"/>
          </a:p>
        </p:txBody>
      </p:sp>
      <p:sp>
        <p:nvSpPr>
          <p:cNvPr id="577" name="Google Shape;577;p33"/>
          <p:cNvSpPr txBox="1">
            <a:spLocks noGrp="1"/>
          </p:cNvSpPr>
          <p:nvPr>
            <p:ph type="subTitle" idx="7"/>
          </p:nvPr>
        </p:nvSpPr>
        <p:spPr>
          <a:xfrm>
            <a:off x="5125254" y="1415325"/>
            <a:ext cx="3224847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Communication System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426E0AA-38EB-F517-A39C-1AC003273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27" y="316259"/>
            <a:ext cx="5796261" cy="42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571;p33">
            <a:extLst>
              <a:ext uri="{FF2B5EF4-FFF2-40B4-BE49-F238E27FC236}">
                <a16:creationId xmlns:a16="http://schemas.microsoft.com/office/drawing/2014/main" id="{D6BC547D-A89A-39B8-5FCC-0E265F8BA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412" y="316259"/>
            <a:ext cx="3554472" cy="632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500" dirty="0"/>
              <a:t>Class Diagram</a:t>
            </a:r>
            <a:endParaRPr sz="3500" dirty="0"/>
          </a:p>
        </p:txBody>
      </p:sp>
      <p:sp>
        <p:nvSpPr>
          <p:cNvPr id="15" name="Google Shape;564;p32">
            <a:extLst>
              <a:ext uri="{FF2B5EF4-FFF2-40B4-BE49-F238E27FC236}">
                <a16:creationId xmlns:a16="http://schemas.microsoft.com/office/drawing/2014/main" id="{283E6F84-532F-8E3C-949B-F8A87B9C53B5}"/>
              </a:ext>
            </a:extLst>
          </p:cNvPr>
          <p:cNvSpPr txBox="1">
            <a:spLocks/>
          </p:cNvSpPr>
          <p:nvPr/>
        </p:nvSpPr>
        <p:spPr>
          <a:xfrm>
            <a:off x="609526" y="1159214"/>
            <a:ext cx="2426400" cy="3182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500" dirty="0"/>
              <a:t>Users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500" dirty="0"/>
              <a:t>Message  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500" dirty="0"/>
              <a:t>Notification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500" dirty="0"/>
              <a:t>Profile Information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500" dirty="0"/>
              <a:t>Match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500" dirty="0"/>
              <a:t>Search/Filter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500" dirty="0"/>
              <a:t>Report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500" dirty="0"/>
              <a:t>Premium Memberships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500" dirty="0"/>
              <a:t>Theme 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500" dirty="0"/>
              <a:t>Language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500" dirty="0"/>
              <a:t>Customer Support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500" dirty="0"/>
              <a:t>Payment </a:t>
            </a:r>
            <a:endParaRPr lang="en-CA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7"/>
          <p:cNvSpPr txBox="1">
            <a:spLocks noGrp="1"/>
          </p:cNvSpPr>
          <p:nvPr>
            <p:ph type="title"/>
          </p:nvPr>
        </p:nvSpPr>
        <p:spPr>
          <a:xfrm>
            <a:off x="713226" y="1494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Flow Diagram</a:t>
            </a:r>
            <a:endParaRPr dirty="0"/>
          </a:p>
        </p:txBody>
      </p:sp>
      <p:sp>
        <p:nvSpPr>
          <p:cNvPr id="709" name="Google Shape;709;p37"/>
          <p:cNvSpPr txBox="1">
            <a:spLocks noGrp="1"/>
          </p:cNvSpPr>
          <p:nvPr>
            <p:ph type="title" idx="4294967295"/>
          </p:nvPr>
        </p:nvSpPr>
        <p:spPr>
          <a:xfrm>
            <a:off x="713226" y="3330679"/>
            <a:ext cx="18603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2</a:t>
            </a:r>
            <a:endParaRPr sz="2400" dirty="0"/>
          </a:p>
        </p:txBody>
      </p:sp>
      <p:sp>
        <p:nvSpPr>
          <p:cNvPr id="710" name="Google Shape;710;p37"/>
          <p:cNvSpPr txBox="1">
            <a:spLocks noGrp="1"/>
          </p:cNvSpPr>
          <p:nvPr>
            <p:ph type="subTitle" idx="4294967295"/>
          </p:nvPr>
        </p:nvSpPr>
        <p:spPr>
          <a:xfrm>
            <a:off x="713226" y="3613268"/>
            <a:ext cx="18603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Marketing Team</a:t>
            </a:r>
            <a:endParaRPr dirty="0"/>
          </a:p>
        </p:txBody>
      </p:sp>
      <p:sp>
        <p:nvSpPr>
          <p:cNvPr id="711" name="Google Shape;711;p37"/>
          <p:cNvSpPr txBox="1">
            <a:spLocks noGrp="1"/>
          </p:cNvSpPr>
          <p:nvPr>
            <p:ph type="title" idx="4294967295"/>
          </p:nvPr>
        </p:nvSpPr>
        <p:spPr>
          <a:xfrm>
            <a:off x="713226" y="1930125"/>
            <a:ext cx="18603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</a:t>
            </a:r>
            <a:endParaRPr sz="2400" dirty="0"/>
          </a:p>
        </p:txBody>
      </p:sp>
      <p:sp>
        <p:nvSpPr>
          <p:cNvPr id="712" name="Google Shape;712;p37"/>
          <p:cNvSpPr txBox="1">
            <a:spLocks noGrp="1"/>
          </p:cNvSpPr>
          <p:nvPr>
            <p:ph type="subTitle" idx="4294967295"/>
          </p:nvPr>
        </p:nvSpPr>
        <p:spPr>
          <a:xfrm>
            <a:off x="713226" y="2212714"/>
            <a:ext cx="18603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Users</a:t>
            </a:r>
            <a:endParaRPr dirty="0"/>
          </a:p>
        </p:txBody>
      </p:sp>
      <p:sp>
        <p:nvSpPr>
          <p:cNvPr id="713" name="Google Shape;713;p37"/>
          <p:cNvSpPr/>
          <p:nvPr/>
        </p:nvSpPr>
        <p:spPr>
          <a:xfrm>
            <a:off x="817988" y="1600188"/>
            <a:ext cx="183300" cy="183300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7"/>
          <p:cNvSpPr/>
          <p:nvPr/>
        </p:nvSpPr>
        <p:spPr>
          <a:xfrm>
            <a:off x="817988" y="3000738"/>
            <a:ext cx="183300" cy="183300"/>
          </a:xfrm>
          <a:prstGeom prst="hear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7"/>
          <p:cNvSpPr txBox="1">
            <a:spLocks noGrp="1"/>
          </p:cNvSpPr>
          <p:nvPr>
            <p:ph type="title" idx="4294967295"/>
          </p:nvPr>
        </p:nvSpPr>
        <p:spPr>
          <a:xfrm flipH="1">
            <a:off x="6563701" y="3330679"/>
            <a:ext cx="18603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4</a:t>
            </a:r>
            <a:endParaRPr sz="2400" dirty="0"/>
          </a:p>
        </p:txBody>
      </p:sp>
      <p:sp>
        <p:nvSpPr>
          <p:cNvPr id="717" name="Google Shape;717;p37"/>
          <p:cNvSpPr txBox="1">
            <a:spLocks noGrp="1"/>
          </p:cNvSpPr>
          <p:nvPr>
            <p:ph type="subTitle" idx="4294967295"/>
          </p:nvPr>
        </p:nvSpPr>
        <p:spPr>
          <a:xfrm flipH="1">
            <a:off x="6563701" y="3613268"/>
            <a:ext cx="18603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Developers and Moderators</a:t>
            </a:r>
            <a:endParaRPr dirty="0"/>
          </a:p>
        </p:txBody>
      </p:sp>
      <p:sp>
        <p:nvSpPr>
          <p:cNvPr id="718" name="Google Shape;718;p37"/>
          <p:cNvSpPr txBox="1">
            <a:spLocks noGrp="1"/>
          </p:cNvSpPr>
          <p:nvPr>
            <p:ph type="title" idx="4294967295"/>
          </p:nvPr>
        </p:nvSpPr>
        <p:spPr>
          <a:xfrm flipH="1">
            <a:off x="6563701" y="1930125"/>
            <a:ext cx="18603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3</a:t>
            </a:r>
            <a:endParaRPr sz="2400" dirty="0"/>
          </a:p>
        </p:txBody>
      </p:sp>
      <p:sp>
        <p:nvSpPr>
          <p:cNvPr id="719" name="Google Shape;719;p37"/>
          <p:cNvSpPr txBox="1">
            <a:spLocks noGrp="1"/>
          </p:cNvSpPr>
          <p:nvPr>
            <p:ph type="subTitle" idx="4294967295"/>
          </p:nvPr>
        </p:nvSpPr>
        <p:spPr>
          <a:xfrm flipH="1">
            <a:off x="6443330" y="2212714"/>
            <a:ext cx="1980671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Customer Support Team</a:t>
            </a:r>
            <a:endParaRPr dirty="0"/>
          </a:p>
        </p:txBody>
      </p:sp>
      <p:sp>
        <p:nvSpPr>
          <p:cNvPr id="720" name="Google Shape;720;p37"/>
          <p:cNvSpPr/>
          <p:nvPr/>
        </p:nvSpPr>
        <p:spPr>
          <a:xfrm flipH="1">
            <a:off x="8135940" y="1600188"/>
            <a:ext cx="183300" cy="183300"/>
          </a:xfrm>
          <a:prstGeom prst="hear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7"/>
          <p:cNvSpPr/>
          <p:nvPr/>
        </p:nvSpPr>
        <p:spPr>
          <a:xfrm flipH="1">
            <a:off x="8135940" y="3000738"/>
            <a:ext cx="183300" cy="183300"/>
          </a:xfrm>
          <a:prstGeom prst="hear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74A10D-070F-BE33-30B7-8DC80C24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25" y="1121366"/>
            <a:ext cx="3597644" cy="326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9"/>
          <p:cNvSpPr txBox="1">
            <a:spLocks noGrp="1"/>
          </p:cNvSpPr>
          <p:nvPr>
            <p:ph type="title"/>
          </p:nvPr>
        </p:nvSpPr>
        <p:spPr>
          <a:xfrm>
            <a:off x="720000" y="6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State Diagrams - Login</a:t>
            </a:r>
            <a:endParaRPr dirty="0"/>
          </a:p>
        </p:txBody>
      </p:sp>
      <p:sp>
        <p:nvSpPr>
          <p:cNvPr id="733" name="Google Shape;733;p39"/>
          <p:cNvSpPr txBox="1"/>
          <p:nvPr/>
        </p:nvSpPr>
        <p:spPr>
          <a:xfrm>
            <a:off x="220628" y="1312475"/>
            <a:ext cx="18819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Login</a:t>
            </a:r>
            <a:endParaRPr sz="18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39"/>
          <p:cNvSpPr txBox="1"/>
          <p:nvPr/>
        </p:nvSpPr>
        <p:spPr>
          <a:xfrm>
            <a:off x="220628" y="3595478"/>
            <a:ext cx="18819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Login Success</a:t>
            </a:r>
            <a:endParaRPr sz="18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39"/>
          <p:cNvSpPr txBox="1"/>
          <p:nvPr/>
        </p:nvSpPr>
        <p:spPr>
          <a:xfrm>
            <a:off x="6927907" y="1312475"/>
            <a:ext cx="18819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Enter Details</a:t>
            </a:r>
            <a:endParaRPr sz="18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6" name="Google Shape;736;p39"/>
          <p:cNvSpPr txBox="1"/>
          <p:nvPr/>
        </p:nvSpPr>
        <p:spPr>
          <a:xfrm>
            <a:off x="6927907" y="3595478"/>
            <a:ext cx="18819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Final State</a:t>
            </a:r>
            <a:endParaRPr sz="18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7" name="Google Shape;737;p39"/>
          <p:cNvSpPr/>
          <p:nvPr/>
        </p:nvSpPr>
        <p:spPr>
          <a:xfrm>
            <a:off x="2462016" y="1484157"/>
            <a:ext cx="471300" cy="471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9"/>
          <p:cNvSpPr/>
          <p:nvPr/>
        </p:nvSpPr>
        <p:spPr>
          <a:xfrm>
            <a:off x="2462016" y="2625682"/>
            <a:ext cx="471300" cy="471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9"/>
          <p:cNvSpPr/>
          <p:nvPr/>
        </p:nvSpPr>
        <p:spPr>
          <a:xfrm>
            <a:off x="2462016" y="3767207"/>
            <a:ext cx="471300" cy="471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9"/>
          <p:cNvSpPr/>
          <p:nvPr/>
        </p:nvSpPr>
        <p:spPr>
          <a:xfrm>
            <a:off x="6161970" y="1484157"/>
            <a:ext cx="471300" cy="471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9"/>
          <p:cNvSpPr/>
          <p:nvPr/>
        </p:nvSpPr>
        <p:spPr>
          <a:xfrm>
            <a:off x="6161970" y="2625682"/>
            <a:ext cx="471300" cy="471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9"/>
          <p:cNvSpPr/>
          <p:nvPr/>
        </p:nvSpPr>
        <p:spPr>
          <a:xfrm>
            <a:off x="6161970" y="3767207"/>
            <a:ext cx="471300" cy="471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9"/>
          <p:cNvSpPr txBox="1"/>
          <p:nvPr/>
        </p:nvSpPr>
        <p:spPr>
          <a:xfrm>
            <a:off x="220628" y="1707426"/>
            <a:ext cx="18819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User Login to the app by opening app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44" name="Google Shape;744;p39"/>
          <p:cNvSpPr txBox="1"/>
          <p:nvPr/>
        </p:nvSpPr>
        <p:spPr>
          <a:xfrm>
            <a:off x="220628" y="3990500"/>
            <a:ext cx="18819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If verification is success, it will login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45" name="Google Shape;745;p39"/>
          <p:cNvSpPr txBox="1"/>
          <p:nvPr/>
        </p:nvSpPr>
        <p:spPr>
          <a:xfrm>
            <a:off x="6927907" y="1707426"/>
            <a:ext cx="18819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User will enter their login details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46" name="Google Shape;746;p39"/>
          <p:cNvSpPr txBox="1"/>
          <p:nvPr/>
        </p:nvSpPr>
        <p:spPr>
          <a:xfrm>
            <a:off x="6927907" y="3990500"/>
            <a:ext cx="18819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It will go into the app interface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747" name="Google Shape;747;p39"/>
          <p:cNvGrpSpPr/>
          <p:nvPr/>
        </p:nvGrpSpPr>
        <p:grpSpPr>
          <a:xfrm>
            <a:off x="2547032" y="1575884"/>
            <a:ext cx="301065" cy="287905"/>
            <a:chOff x="5045500" y="842250"/>
            <a:chExt cx="503875" cy="481850"/>
          </a:xfrm>
        </p:grpSpPr>
        <p:sp>
          <p:nvSpPr>
            <p:cNvPr id="748" name="Google Shape;748;p39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0" name="Google Shape;750;p39"/>
          <p:cNvGrpSpPr/>
          <p:nvPr/>
        </p:nvGrpSpPr>
        <p:grpSpPr>
          <a:xfrm>
            <a:off x="2547584" y="2733751"/>
            <a:ext cx="299732" cy="255139"/>
            <a:chOff x="5645200" y="879425"/>
            <a:chExt cx="478575" cy="407375"/>
          </a:xfrm>
        </p:grpSpPr>
        <p:sp>
          <p:nvSpPr>
            <p:cNvPr id="751" name="Google Shape;751;p39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2529205" y="3833212"/>
            <a:ext cx="339253" cy="339253"/>
            <a:chOff x="1492675" y="4992125"/>
            <a:chExt cx="481825" cy="481825"/>
          </a:xfrm>
        </p:grpSpPr>
        <p:sp>
          <p:nvSpPr>
            <p:cNvPr id="758" name="Google Shape;758;p3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0" name="Google Shape;760;p39"/>
          <p:cNvGrpSpPr/>
          <p:nvPr/>
        </p:nvGrpSpPr>
        <p:grpSpPr>
          <a:xfrm>
            <a:off x="6258703" y="1580912"/>
            <a:ext cx="277965" cy="277965"/>
            <a:chOff x="1492675" y="2027925"/>
            <a:chExt cx="481825" cy="481825"/>
          </a:xfrm>
        </p:grpSpPr>
        <p:sp>
          <p:nvSpPr>
            <p:cNvPr id="761" name="Google Shape;761;p39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6" name="Google Shape;766;p39"/>
          <p:cNvGrpSpPr/>
          <p:nvPr/>
        </p:nvGrpSpPr>
        <p:grpSpPr>
          <a:xfrm>
            <a:off x="6318107" y="2691709"/>
            <a:ext cx="159039" cy="339253"/>
            <a:chOff x="4584850" y="4399275"/>
            <a:chExt cx="225875" cy="481825"/>
          </a:xfrm>
        </p:grpSpPr>
        <p:sp>
          <p:nvSpPr>
            <p:cNvPr id="767" name="Google Shape;767;p39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9" name="Google Shape;769;p39"/>
          <p:cNvGrpSpPr/>
          <p:nvPr/>
        </p:nvGrpSpPr>
        <p:grpSpPr>
          <a:xfrm>
            <a:off x="6244109" y="3850435"/>
            <a:ext cx="306037" cy="304866"/>
            <a:chOff x="2085450" y="842250"/>
            <a:chExt cx="483700" cy="481850"/>
          </a:xfrm>
        </p:grpSpPr>
        <p:sp>
          <p:nvSpPr>
            <p:cNvPr id="770" name="Google Shape;770;p39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78" name="Google Shape;778;p39"/>
          <p:cNvSpPr txBox="1"/>
          <p:nvPr/>
        </p:nvSpPr>
        <p:spPr>
          <a:xfrm>
            <a:off x="220628" y="2453939"/>
            <a:ext cx="18819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Verification</a:t>
            </a:r>
            <a:endParaRPr sz="18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9" name="Google Shape;779;p39"/>
          <p:cNvSpPr txBox="1"/>
          <p:nvPr/>
        </p:nvSpPr>
        <p:spPr>
          <a:xfrm>
            <a:off x="6927907" y="2453939"/>
            <a:ext cx="18819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Login Failed</a:t>
            </a:r>
            <a:endParaRPr sz="18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39"/>
          <p:cNvSpPr txBox="1"/>
          <p:nvPr/>
        </p:nvSpPr>
        <p:spPr>
          <a:xfrm>
            <a:off x="220628" y="2848961"/>
            <a:ext cx="18819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The system will verify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81" name="Google Shape;781;p39"/>
          <p:cNvSpPr txBox="1"/>
          <p:nvPr/>
        </p:nvSpPr>
        <p:spPr>
          <a:xfrm>
            <a:off x="6927907" y="2848961"/>
            <a:ext cx="18819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If verification fails, access is denied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97B550-FBC5-F4F8-15B3-8FAEBE39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24" y="1127384"/>
            <a:ext cx="1410844" cy="345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9"/>
          <p:cNvSpPr txBox="1">
            <a:spLocks noGrp="1"/>
          </p:cNvSpPr>
          <p:nvPr>
            <p:ph type="title"/>
          </p:nvPr>
        </p:nvSpPr>
        <p:spPr>
          <a:xfrm>
            <a:off x="720000" y="695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State Diagrams - Search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544249-5CFE-F627-FB9A-D9D14F8C1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77" y="1101726"/>
            <a:ext cx="5613858" cy="337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2220"/>
      </p:ext>
    </p:extLst>
  </p:cSld>
  <p:clrMapOvr>
    <a:masterClrMapping/>
  </p:clrMapOvr>
</p:sld>
</file>

<file path=ppt/theme/theme1.xml><?xml version="1.0" encoding="utf-8"?>
<a:theme xmlns:a="http://schemas.openxmlformats.org/drawingml/2006/main" name="Metaverse Dating App Pitch Deck by Slidesgo">
  <a:themeElements>
    <a:clrScheme name="Simple Light">
      <a:dk1>
        <a:srgbClr val="191919"/>
      </a:dk1>
      <a:lt1>
        <a:srgbClr val="F5EFFF"/>
      </a:lt1>
      <a:dk2>
        <a:srgbClr val="BC2D93"/>
      </a:dk2>
      <a:lt2>
        <a:srgbClr val="4F20B9"/>
      </a:lt2>
      <a:accent1>
        <a:srgbClr val="6EBCD5"/>
      </a:accent1>
      <a:accent2>
        <a:srgbClr val="FCC83C"/>
      </a:accent2>
      <a:accent3>
        <a:srgbClr val="E76A28"/>
      </a:accent3>
      <a:accent4>
        <a:srgbClr val="DD96C1"/>
      </a:accent4>
      <a:accent5>
        <a:srgbClr val="9870FC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On-screen Show (16:9)</PresentationFormat>
  <Paragraphs>110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Calibri</vt:lpstr>
      <vt:lpstr>Nunito Light</vt:lpstr>
      <vt:lpstr>PT Sans</vt:lpstr>
      <vt:lpstr>Proxima Nova Semibold</vt:lpstr>
      <vt:lpstr>Arial</vt:lpstr>
      <vt:lpstr>Work Sans Light</vt:lpstr>
      <vt:lpstr>Work Sans</vt:lpstr>
      <vt:lpstr>Proxima Nova</vt:lpstr>
      <vt:lpstr>Raleway</vt:lpstr>
      <vt:lpstr>Montserrat</vt:lpstr>
      <vt:lpstr>Metaverse Dating App Pitch Deck by Slidesgo</vt:lpstr>
      <vt:lpstr>Slidesgo Final Pages</vt:lpstr>
      <vt:lpstr>MingleNest Dating App</vt:lpstr>
      <vt:lpstr>Table of contents</vt:lpstr>
      <vt:lpstr>Introduction</vt:lpstr>
      <vt:lpstr>Problem and Solution</vt:lpstr>
      <vt:lpstr>Functional Components</vt:lpstr>
      <vt:lpstr>Class Diagram</vt:lpstr>
      <vt:lpstr>Context Flow Diagram</vt:lpstr>
      <vt:lpstr>State Diagrams - Login</vt:lpstr>
      <vt:lpstr>State Diagrams - Search</vt:lpstr>
      <vt:lpstr>Search State Diagram</vt:lpstr>
      <vt:lpstr>CRC Diagrams</vt:lpstr>
      <vt:lpstr>PowerPoint Presentation</vt:lpstr>
      <vt:lpstr>PowerPoint Presentation</vt:lpstr>
      <vt:lpstr>PowerPoint Presentation</vt:lpstr>
      <vt:lpstr>Sequence Diagrams  User Registration</vt:lpstr>
      <vt:lpstr>Sequence Diagrams  User Messaging</vt:lpstr>
      <vt:lpstr>Database Schema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MingleNest Dating App</dc:title>
  <cp:lastModifiedBy>Ujjwal Poudel</cp:lastModifiedBy>
  <cp:revision>1</cp:revision>
  <dcterms:modified xsi:type="dcterms:W3CDTF">2023-12-06T20:31:45Z</dcterms:modified>
</cp:coreProperties>
</file>