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2" r:id="rId2"/>
    <p:sldId id="259" r:id="rId3"/>
    <p:sldId id="321" r:id="rId4"/>
    <p:sldId id="294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296" r:id="rId17"/>
    <p:sldId id="297" r:id="rId18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21"/>
    </p:embeddedFont>
    <p:embeddedFont>
      <p:font typeface="맑은 고딕" panose="020B0503020000020004" pitchFamily="34" charset="-127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757"/>
    <a:srgbClr val="6DBAF3"/>
    <a:srgbClr val="844766"/>
    <a:srgbClr val="0F6CB1"/>
    <a:srgbClr val="4C4143"/>
    <a:srgbClr val="000000"/>
    <a:srgbClr val="222F64"/>
    <a:srgbClr val="206CE8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792" autoAdjust="0"/>
  </p:normalViewPr>
  <p:slideViewPr>
    <p:cSldViewPr>
      <p:cViewPr varScale="1">
        <p:scale>
          <a:sx n="89" d="100"/>
          <a:sy n="89" d="100"/>
        </p:scale>
        <p:origin x="154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50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3491880" y="2709500"/>
            <a:ext cx="5328592" cy="1439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258" y="259812"/>
            <a:ext cx="6440229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3528" y="1596980"/>
            <a:ext cx="8619317" cy="4769490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24258" y="259812"/>
            <a:ext cx="6440229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FEA757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23528" y="1596980"/>
            <a:ext cx="8619317" cy="4769490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707904" y="2564904"/>
            <a:ext cx="5436096" cy="132194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635896" y="2089966"/>
            <a:ext cx="5508104" cy="1623458"/>
          </a:xfrm>
        </p:spPr>
        <p:txBody>
          <a:bodyPr/>
          <a:lstStyle/>
          <a:p>
            <a:r>
              <a:rPr lang="en-US" altLang="ko-KR" sz="4500" b="1" dirty="0"/>
              <a:t>The Mobile Emporium  Database</a:t>
            </a:r>
            <a:endParaRPr lang="ko-KR" altLang="en-US" sz="4500" b="1" dirty="0"/>
          </a:p>
        </p:txBody>
      </p:sp>
      <p:sp>
        <p:nvSpPr>
          <p:cNvPr id="18" name="직사각형 17"/>
          <p:cNvSpPr/>
          <p:nvPr/>
        </p:nvSpPr>
        <p:spPr>
          <a:xfrm>
            <a:off x="4000496" y="4005064"/>
            <a:ext cx="48199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This slides contains all the information for the Mobile store database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66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70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64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88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47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some text to the title slide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707904" y="2755132"/>
            <a:ext cx="5436096" cy="1321940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876467"/>
            <a:ext cx="37079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</a:rPr>
              <a:t>CONTENTS</a:t>
            </a:r>
            <a:endParaRPr lang="ko-KR" altLang="en-US" sz="3000" b="1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</a:endParaRPr>
          </a:p>
        </p:txBody>
      </p:sp>
      <p:grpSp>
        <p:nvGrpSpPr>
          <p:cNvPr id="29" name="그룹 65"/>
          <p:cNvGrpSpPr/>
          <p:nvPr/>
        </p:nvGrpSpPr>
        <p:grpSpPr>
          <a:xfrm>
            <a:off x="4716016" y="1830819"/>
            <a:ext cx="3852292" cy="569939"/>
            <a:chOff x="1077516" y="904974"/>
            <a:chExt cx="3852292" cy="569939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761158" y="904974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맑은 고딕" pitchFamily="50" charset="-127"/>
                </a:rPr>
                <a:t>ER-DIAGRAM</a:t>
              </a: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1761158" y="1228692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bg1">
                      <a:alpha val="63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 figure for ER-Diagram.</a:t>
              </a: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1077516" y="912912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맑은 고딕" pitchFamily="50" charset="-127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itchFamily="50" charset="-127"/>
              </a:endParaRPr>
            </a:p>
          </p:txBody>
        </p:sp>
      </p:grpSp>
      <p:cxnSp>
        <p:nvCxnSpPr>
          <p:cNvPr id="30" name="직선 연결선 2"/>
          <p:cNvCxnSpPr/>
          <p:nvPr/>
        </p:nvCxnSpPr>
        <p:spPr>
          <a:xfrm>
            <a:off x="5399658" y="1922971"/>
            <a:ext cx="0" cy="501859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716016" y="2622907"/>
            <a:ext cx="3852292" cy="576513"/>
            <a:chOff x="1012131" y="1676033"/>
            <a:chExt cx="3852292" cy="576513"/>
          </a:xfrm>
        </p:grpSpPr>
        <p:grpSp>
          <p:nvGrpSpPr>
            <p:cNvPr id="53" name="그룹 66"/>
            <p:cNvGrpSpPr/>
            <p:nvPr/>
          </p:nvGrpSpPr>
          <p:grpSpPr>
            <a:xfrm>
              <a:off x="1012131" y="1676033"/>
              <a:ext cx="3852292" cy="573960"/>
              <a:chOff x="1077516" y="1824255"/>
              <a:chExt cx="3852292" cy="573960"/>
            </a:xfrm>
          </p:grpSpPr>
          <p:sp>
            <p:nvSpPr>
              <p:cNvPr id="55" name="Text Box 5"/>
              <p:cNvSpPr txBox="1">
                <a:spLocks noChangeArrowheads="1"/>
              </p:cNvSpPr>
              <p:nvPr/>
            </p:nvSpPr>
            <p:spPr bwMode="auto">
              <a:xfrm>
                <a:off x="1761158" y="1824255"/>
                <a:ext cx="2952750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맑은 고딕" pitchFamily="50" charset="-127"/>
                  </a:rPr>
                  <a:t>TABLES AND DESCRIPTIONS</a:t>
                </a:r>
              </a:p>
            </p:txBody>
          </p:sp>
          <p:sp>
            <p:nvSpPr>
              <p:cNvPr id="56" name="Text Box 11"/>
              <p:cNvSpPr txBox="1">
                <a:spLocks noChangeArrowheads="1"/>
              </p:cNvSpPr>
              <p:nvPr/>
            </p:nvSpPr>
            <p:spPr bwMode="auto">
              <a:xfrm>
                <a:off x="1761158" y="2151994"/>
                <a:ext cx="31686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lnSpc>
                    <a:spcPts val="1200"/>
                  </a:lnSpc>
                  <a:defRPr/>
                </a:pPr>
                <a:r>
                  <a:rPr lang="en-US" altLang="ko-KR" sz="1100" dirty="0">
                    <a:solidFill>
                      <a:schemeClr val="bg1">
                        <a:alpha val="63000"/>
                      </a:schemeClr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Contains information regarding each tables.</a:t>
                </a:r>
              </a:p>
            </p:txBody>
          </p:sp>
          <p:sp>
            <p:nvSpPr>
              <p:cNvPr id="57" name="TextBox 13"/>
              <p:cNvSpPr txBox="1">
                <a:spLocks noChangeArrowheads="1"/>
              </p:cNvSpPr>
              <p:nvPr/>
            </p:nvSpPr>
            <p:spPr bwMode="auto">
              <a:xfrm>
                <a:off x="1077516" y="1832193"/>
                <a:ext cx="508473" cy="477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맑은 고딕" pitchFamily="50" charset="-127"/>
                  </a:rPr>
                  <a:t>02</a:t>
                </a:r>
                <a:endParaRPr lang="ko-KR" alt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맑은 고딕" pitchFamily="50" charset="-127"/>
                </a:endParaRPr>
              </a:p>
            </p:txBody>
          </p:sp>
        </p:grpSp>
        <p:cxnSp>
          <p:nvCxnSpPr>
            <p:cNvPr id="54" name="직선 연결선 53"/>
            <p:cNvCxnSpPr/>
            <p:nvPr/>
          </p:nvCxnSpPr>
          <p:spPr>
            <a:xfrm>
              <a:off x="1695773" y="1750687"/>
              <a:ext cx="0" cy="501859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4716016" y="3414995"/>
            <a:ext cx="3852292" cy="575199"/>
            <a:chOff x="1012131" y="2607931"/>
            <a:chExt cx="3852292" cy="575199"/>
          </a:xfrm>
        </p:grpSpPr>
        <p:grpSp>
          <p:nvGrpSpPr>
            <p:cNvPr id="59" name="그룹 67"/>
            <p:cNvGrpSpPr/>
            <p:nvPr/>
          </p:nvGrpSpPr>
          <p:grpSpPr>
            <a:xfrm>
              <a:off x="1012131" y="2607931"/>
              <a:ext cx="3852292" cy="573960"/>
              <a:chOff x="1077516" y="2688351"/>
              <a:chExt cx="3852292" cy="573960"/>
            </a:xfrm>
          </p:grpSpPr>
          <p:sp>
            <p:nvSpPr>
              <p:cNvPr id="61" name="Text Box 5"/>
              <p:cNvSpPr txBox="1">
                <a:spLocks noChangeArrowheads="1"/>
              </p:cNvSpPr>
              <p:nvPr/>
            </p:nvSpPr>
            <p:spPr bwMode="auto">
              <a:xfrm>
                <a:off x="1761158" y="2688351"/>
                <a:ext cx="2952750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맑은 고딕" pitchFamily="50" charset="-127"/>
                  </a:rPr>
                  <a:t>USE CASES</a:t>
                </a:r>
              </a:p>
            </p:txBody>
          </p:sp>
          <p:sp>
            <p:nvSpPr>
              <p:cNvPr id="62" name="Text Box 11"/>
              <p:cNvSpPr txBox="1">
                <a:spLocks noChangeArrowheads="1"/>
              </p:cNvSpPr>
              <p:nvPr/>
            </p:nvSpPr>
            <p:spPr bwMode="auto">
              <a:xfrm>
                <a:off x="1761158" y="3016090"/>
                <a:ext cx="31686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lnSpc>
                    <a:spcPts val="1200"/>
                  </a:lnSpc>
                  <a:defRPr/>
                </a:pPr>
                <a:r>
                  <a:rPr lang="en-US" altLang="ko-KR" sz="1100" dirty="0">
                    <a:solidFill>
                      <a:schemeClr val="bg1">
                        <a:alpha val="63000"/>
                      </a:schemeClr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Different use cases in the store</a:t>
                </a:r>
              </a:p>
            </p:txBody>
          </p:sp>
          <p:sp>
            <p:nvSpPr>
              <p:cNvPr id="63" name="TextBox 13"/>
              <p:cNvSpPr txBox="1">
                <a:spLocks noChangeArrowheads="1"/>
              </p:cNvSpPr>
              <p:nvPr/>
            </p:nvSpPr>
            <p:spPr bwMode="auto">
              <a:xfrm>
                <a:off x="1077516" y="2696289"/>
                <a:ext cx="508473" cy="477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맑은 고딕" pitchFamily="50" charset="-127"/>
                  </a:rPr>
                  <a:t>03</a:t>
                </a:r>
                <a:endParaRPr lang="ko-KR" alt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맑은 고딕" pitchFamily="50" charset="-127"/>
                </a:endParaRPr>
              </a:p>
            </p:txBody>
          </p:sp>
        </p:grpSp>
        <p:cxnSp>
          <p:nvCxnSpPr>
            <p:cNvPr id="60" name="직선 연결선 59"/>
            <p:cNvCxnSpPr/>
            <p:nvPr/>
          </p:nvCxnSpPr>
          <p:spPr>
            <a:xfrm>
              <a:off x="1695773" y="2681271"/>
              <a:ext cx="0" cy="501859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4716016" y="4207083"/>
            <a:ext cx="3852292" cy="590069"/>
            <a:chOff x="1012131" y="3539829"/>
            <a:chExt cx="3852292" cy="590069"/>
          </a:xfrm>
        </p:grpSpPr>
        <p:grpSp>
          <p:nvGrpSpPr>
            <p:cNvPr id="65" name="그룹 68"/>
            <p:cNvGrpSpPr/>
            <p:nvPr/>
          </p:nvGrpSpPr>
          <p:grpSpPr>
            <a:xfrm>
              <a:off x="1012131" y="3539829"/>
              <a:ext cx="3852292" cy="573960"/>
              <a:chOff x="1077516" y="3624455"/>
              <a:chExt cx="3852292" cy="573960"/>
            </a:xfrm>
          </p:grpSpPr>
          <p:sp>
            <p:nvSpPr>
              <p:cNvPr id="67" name="Text Box 5"/>
              <p:cNvSpPr txBox="1">
                <a:spLocks noChangeArrowheads="1"/>
              </p:cNvSpPr>
              <p:nvPr/>
            </p:nvSpPr>
            <p:spPr bwMode="auto">
              <a:xfrm>
                <a:off x="1761158" y="3624455"/>
                <a:ext cx="2952750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맑은 고딕" pitchFamily="50" charset="-127"/>
                  </a:rPr>
                  <a:t>SUMMARY</a:t>
                </a:r>
              </a:p>
            </p:txBody>
          </p:sp>
          <p:sp>
            <p:nvSpPr>
              <p:cNvPr id="68" name="Text Box 11"/>
              <p:cNvSpPr txBox="1">
                <a:spLocks noChangeArrowheads="1"/>
              </p:cNvSpPr>
              <p:nvPr/>
            </p:nvSpPr>
            <p:spPr bwMode="auto">
              <a:xfrm>
                <a:off x="1761158" y="3952194"/>
                <a:ext cx="316865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lnSpc>
                    <a:spcPts val="1200"/>
                  </a:lnSpc>
                  <a:defRPr/>
                </a:pPr>
                <a:r>
                  <a:rPr lang="en-US" altLang="ko-KR" sz="1100" dirty="0">
                    <a:solidFill>
                      <a:schemeClr val="bg1">
                        <a:alpha val="63000"/>
                      </a:schemeClr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Conclusion of the DBMS</a:t>
                </a:r>
              </a:p>
            </p:txBody>
          </p:sp>
          <p:sp>
            <p:nvSpPr>
              <p:cNvPr id="69" name="TextBox 13"/>
              <p:cNvSpPr txBox="1">
                <a:spLocks noChangeArrowheads="1"/>
              </p:cNvSpPr>
              <p:nvPr/>
            </p:nvSpPr>
            <p:spPr bwMode="auto">
              <a:xfrm>
                <a:off x="1077516" y="3632393"/>
                <a:ext cx="508473" cy="477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맑은 고딕" pitchFamily="50" charset="-127"/>
                  </a:rPr>
                  <a:t>04</a:t>
                </a:r>
                <a:endParaRPr lang="ko-KR" alt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맑은 고딕" pitchFamily="50" charset="-127"/>
                </a:endParaRPr>
              </a:p>
            </p:txBody>
          </p:sp>
        </p:grpSp>
        <p:cxnSp>
          <p:nvCxnSpPr>
            <p:cNvPr id="66" name="직선 연결선 65"/>
            <p:cNvCxnSpPr/>
            <p:nvPr/>
          </p:nvCxnSpPr>
          <p:spPr>
            <a:xfrm>
              <a:off x="1695773" y="3628039"/>
              <a:ext cx="0" cy="501859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5748" y="260648"/>
            <a:ext cx="6440229" cy="796908"/>
          </a:xfrm>
        </p:spPr>
        <p:txBody>
          <a:bodyPr/>
          <a:lstStyle/>
          <a:p>
            <a:r>
              <a:rPr lang="en-US" altLang="ko-KR" dirty="0"/>
              <a:t>ER-DIAGRAM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6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45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00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11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>
                  <a:lumMod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40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9976</TotalTime>
  <Words>304</Words>
  <Application>Microsoft Office PowerPoint</Application>
  <PresentationFormat>On-screen Show (4:3)</PresentationFormat>
  <Paragraphs>80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 Light</vt:lpstr>
      <vt:lpstr>Calibri</vt:lpstr>
      <vt:lpstr>Arial</vt:lpstr>
      <vt:lpstr>굴림체</vt:lpstr>
      <vt:lpstr>맑은 고딕</vt:lpstr>
      <vt:lpstr>Office 테마</vt:lpstr>
      <vt:lpstr>The Mobile Emporium  Database</vt:lpstr>
      <vt:lpstr>PowerPoint Presentation</vt:lpstr>
      <vt:lpstr>ER-DIAGRAM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some text to the title slide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Ujjwal Poudel</cp:lastModifiedBy>
  <cp:revision>3</cp:revision>
  <dcterms:created xsi:type="dcterms:W3CDTF">2010-02-01T08:03:16Z</dcterms:created>
  <dcterms:modified xsi:type="dcterms:W3CDTF">2023-08-08T23:28:12Z</dcterms:modified>
  <cp:category>www.slidemembers.com</cp:category>
</cp:coreProperties>
</file>