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Alexandria Semi Bold" panose="020B0604020202020204" charset="-78"/>
      <p:regular r:id="rId10"/>
    </p:embeddedFont>
    <p:embeddedFont>
      <p:font typeface="Sora Light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36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677C-A893-E61B-5EFF-4C77BC46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BF9BE-FAD2-3F59-B740-422992044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04E98-D0B1-32FC-0F25-620E29379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8EB3-DE45-1484-CBF3-929C9AEBB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F9178-0574-4803-6EA4-CBE06CBB3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EFA8A93-C9F2-24F7-CE72-D500036B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BE93498-80FC-C03C-5E63-41D05400DFCF}"/>
              </a:ext>
            </a:extLst>
          </p:cNvPr>
          <p:cNvSpPr/>
          <p:nvPr/>
        </p:nvSpPr>
        <p:spPr>
          <a:xfrm>
            <a:off x="6244708" y="1291709"/>
            <a:ext cx="8009173" cy="3934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Creating a Calculator: HTML, CSS, and JavaScript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C6D4C24-55F4-98D3-FEDB-D63531A9375C}"/>
              </a:ext>
            </a:extLst>
          </p:cNvPr>
          <p:cNvSpPr/>
          <p:nvPr/>
        </p:nvSpPr>
        <p:spPr>
          <a:xfrm>
            <a:off x="6244709" y="5550932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 this presentation, we'll explore the process of building a simple yet functional calculator using the core web technologies of HTML, CSS, and JavaScript. We'll cover the essential steps to create an intuitive and visually appealing calculator application.</a:t>
            </a: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C8308-118A-0097-7F53-E04F78D6BF67}"/>
              </a:ext>
            </a:extLst>
          </p:cNvPr>
          <p:cNvSpPr/>
          <p:nvPr/>
        </p:nvSpPr>
        <p:spPr>
          <a:xfrm>
            <a:off x="11854927" y="7702475"/>
            <a:ext cx="2775473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00988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 to the Calculator Project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00394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21160" y="3076575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3003947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Fundamental Functionality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48726" y="3846314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perform basic arithmetic operations such as addition, subtraction, multiplication, and division.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10166747" y="300394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08312" y="3076575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870763" y="3003947"/>
            <a:ext cx="300144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User-Friendly Design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870763" y="3846314"/>
            <a:ext cx="3001447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layout and styling will be designed to provide a clean and intuitive user experience.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6244709" y="604016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86155" y="6112788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948726" y="6040160"/>
            <a:ext cx="295417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Dynamic Interaction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48726" y="6526292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respond to user input in real-time, providing immediate feedback and results.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B7EDD-4A8E-EA83-8A90-97F3C74B3386}"/>
              </a:ext>
            </a:extLst>
          </p:cNvPr>
          <p:cNvSpPr/>
          <p:nvPr/>
        </p:nvSpPr>
        <p:spPr>
          <a:xfrm>
            <a:off x="11854927" y="7702475"/>
            <a:ext cx="2775473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0420"/>
            <a:ext cx="88925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Setting Up the HTML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Semantic Markup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37434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We'll use HTML tags like div, button, and input to create a well-structured and accessible calculator interface.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66462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Layout Elements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237434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be constructed using a grid-based layout, ensuring a clean and organized appearance.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664625"/>
            <a:ext cx="31271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Accessibility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237434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include features like keyboard support and screen reader compatibility, making it usable for all users.</a:t>
            </a:r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E0B54-7B79-E8DF-2E40-DED722C9DD56}"/>
              </a:ext>
            </a:extLst>
          </p:cNvPr>
          <p:cNvSpPr/>
          <p:nvPr/>
        </p:nvSpPr>
        <p:spPr>
          <a:xfrm>
            <a:off x="11854927" y="7702475"/>
            <a:ext cx="2775473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435" y="922377"/>
            <a:ext cx="7384971" cy="583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Styling the Calculator with CSS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5" y="1771293"/>
            <a:ext cx="443151" cy="4431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435" y="2391608"/>
            <a:ext cx="233243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Typography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20435" y="2789396"/>
            <a:ext cx="7903131" cy="2836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Carefully chosen fonts will enhance the overall aesthetic and legibility of the calculator.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35" y="3604736"/>
            <a:ext cx="443151" cy="4431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0435" y="4225052"/>
            <a:ext cx="233243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Color Scheme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20435" y="4622840"/>
            <a:ext cx="7903131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visually appealing color scheme will be implemented, ensuring a cohesive and aesthetically pleasing design.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35" y="5721787"/>
            <a:ext cx="443151" cy="4431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435" y="6342102"/>
            <a:ext cx="233243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Responsiveness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20435" y="6739890"/>
            <a:ext cx="7903131" cy="567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be designed to adapt to various screen sizes and devices, ensuring a consistent user experience.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5773" y="549473"/>
            <a:ext cx="7745254" cy="1972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Implementing the Calculator Logic with JavaScript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474023" y="2821186"/>
            <a:ext cx="22860" cy="4860846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687383" y="3259336"/>
            <a:ext cx="699373" cy="22860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260663" y="3045976"/>
            <a:ext cx="449580" cy="449580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23422" y="3113008"/>
            <a:ext cx="124063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584400" y="3020973"/>
            <a:ext cx="2629257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Event Handling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84400" y="3469362"/>
            <a:ext cx="63466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JavaScript will be used to capture user input from the calculator buttons and display the results.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687383" y="4946213"/>
            <a:ext cx="699373" cy="22860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260663" y="4732853"/>
            <a:ext cx="449580" cy="449580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91275" y="4799886"/>
            <a:ext cx="188357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84400" y="4707850"/>
            <a:ext cx="2993588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Arithmetic Operations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84400" y="5156240"/>
            <a:ext cx="63466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perform the necessary mathematical calculations based on the user's input.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687383" y="6633091"/>
            <a:ext cx="699373" cy="22860"/>
          </a:xfrm>
          <a:prstGeom prst="roundRect">
            <a:avLst>
              <a:gd name="adj" fmla="val 367133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0663" y="6419731"/>
            <a:ext cx="449580" cy="449580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91037" y="6486763"/>
            <a:ext cx="188714" cy="315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584400" y="6394728"/>
            <a:ext cx="2629257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Error Handling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84400" y="6843117"/>
            <a:ext cx="6346627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will include logic to handle edge cases, such as division by zero or invalid input.</a:t>
            </a:r>
            <a:endParaRPr lang="en-US" sz="15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DD4A45-3064-4033-C3D1-8F3F61AC4BE5}"/>
              </a:ext>
            </a:extLst>
          </p:cNvPr>
          <p:cNvSpPr/>
          <p:nvPr/>
        </p:nvSpPr>
        <p:spPr>
          <a:xfrm>
            <a:off x="11854927" y="7702475"/>
            <a:ext cx="2775473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1865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Practical Applications of a Calculator in Daily Life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382203"/>
            <a:ext cx="3705463" cy="2321362"/>
          </a:xfrm>
          <a:prstGeom prst="roundRect">
            <a:avLst>
              <a:gd name="adj" fmla="val 392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26063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Personal Finance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3092529"/>
            <a:ext cx="325707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Calculators can help with budgeting, tracking expenses, and managing personal finances.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2382203"/>
            <a:ext cx="3705463" cy="2321362"/>
          </a:xfrm>
          <a:prstGeom prst="roundRect">
            <a:avLst>
              <a:gd name="adj" fmla="val 392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04542" y="2606397"/>
            <a:ext cx="291250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Cooking and Baking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04542" y="3092529"/>
            <a:ext cx="325707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Calculators can be used to scale recipes, convert measurements, and calculate ingredient ratios.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4920139"/>
            <a:ext cx="3705463" cy="2677597"/>
          </a:xfrm>
          <a:prstGeom prst="roundRect">
            <a:avLst>
              <a:gd name="adj" fmla="val 339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5144333"/>
            <a:ext cx="292453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Home Improvement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2504" y="5630466"/>
            <a:ext cx="3257074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Calculators can assist with tasks like calculating the area of a room or the amount of materials needed for a project.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4680347" y="4920139"/>
            <a:ext cx="3705463" cy="2677597"/>
          </a:xfrm>
          <a:prstGeom prst="roundRect">
            <a:avLst>
              <a:gd name="adj" fmla="val 339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904542" y="5144333"/>
            <a:ext cx="325707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Education and Learning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04542" y="5986701"/>
            <a:ext cx="325707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Calculators are essential tools for students in various subjects, from math to science and engineering.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0293" y="670917"/>
            <a:ext cx="6795968" cy="624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 and Takeaways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293" y="1579364"/>
            <a:ext cx="948333" cy="15174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83066" y="1769031"/>
            <a:ext cx="3815239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Mastering Web Fundamentals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383066" y="2194679"/>
            <a:ext cx="65834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Building a calculator app helps solidify your understanding of HTML, CSS, and JavaScript.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293" y="3096816"/>
            <a:ext cx="948333" cy="15174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83066" y="3286482"/>
            <a:ext cx="3957518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Creativity and Problem-Solving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383066" y="3712131"/>
            <a:ext cx="65834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process of creating a calculator encourages creative thinking and problem-solving skills.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293" y="4614267"/>
            <a:ext cx="948333" cy="15174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83066" y="4803934"/>
            <a:ext cx="2772370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Practical Applications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383066" y="5229582"/>
            <a:ext cx="6583442" cy="606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calculator can be a useful tool in various aspects of daily life, from personal finance to education.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6150293" y="6345079"/>
            <a:ext cx="7816215" cy="1213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 conclusion, this project has provided a hands-on experience in building a functional and visually appealing calculator using HTML, CSS, and JavaScript. The skills and knowledge gained can be applied to a wide range of web development projects and real-world applications.</a:t>
            </a:r>
            <a:endParaRPr lang="en-US" sz="14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1D5E-C445-8E94-7B92-EDF285328DE3}"/>
              </a:ext>
            </a:extLst>
          </p:cNvPr>
          <p:cNvSpPr/>
          <p:nvPr/>
        </p:nvSpPr>
        <p:spPr>
          <a:xfrm>
            <a:off x="11854927" y="7702475"/>
            <a:ext cx="2775473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510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Sora Light</vt:lpstr>
      <vt:lpstr>Arial</vt:lpstr>
      <vt:lpstr>Alexandria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Ujjwal Tomar</cp:lastModifiedBy>
  <cp:revision>3</cp:revision>
  <dcterms:created xsi:type="dcterms:W3CDTF">2024-10-26T18:54:25Z</dcterms:created>
  <dcterms:modified xsi:type="dcterms:W3CDTF">2024-10-27T08:37:14Z</dcterms:modified>
</cp:coreProperties>
</file>