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>
        <p:scale>
          <a:sx n="100" d="100"/>
          <a:sy n="100" d="100"/>
        </p:scale>
        <p:origin x="1277" y="-187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F46CE-243A-A046-8F49-B92589B3F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593" y="1514288"/>
            <a:ext cx="2509327" cy="3711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9802C-B384-B973-091E-6989AFD2A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158" y="1514288"/>
            <a:ext cx="3444239" cy="3753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883E2F-B3BA-4021-9A37-492C96D80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16" y="3576211"/>
            <a:ext cx="2834886" cy="17679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16018</TotalTime>
  <Words>66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ujjwal bisaria</cp:lastModifiedBy>
  <cp:revision>866</cp:revision>
  <cp:lastPrinted>2020-01-28T09:55:08Z</cp:lastPrinted>
  <dcterms:created xsi:type="dcterms:W3CDTF">2015-06-19T14:55:37Z</dcterms:created>
  <dcterms:modified xsi:type="dcterms:W3CDTF">2024-06-12T06:07:15Z</dcterms:modified>
</cp:coreProperties>
</file>