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>
        <p:scale>
          <a:sx n="66" d="100"/>
          <a:sy n="66" d="100"/>
        </p:scale>
        <p:origin x="922" y="-29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3111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Email to management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59105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308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98F924C-0814-BD30-8851-C1B74B50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112" y="5039956"/>
            <a:ext cx="4286840" cy="1470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D5C40-7920-B7A1-5EE6-14ACDFCFBB74}"/>
              </a:ext>
            </a:extLst>
          </p:cNvPr>
          <p:cNvSpPr txBox="1"/>
          <p:nvPr/>
        </p:nvSpPr>
        <p:spPr>
          <a:xfrm>
            <a:off x="795528" y="1782501"/>
            <a:ext cx="8823034" cy="170168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IN" sz="1200" b="0" i="0" dirty="0">
                <a:solidFill>
                  <a:schemeClr val="tx2"/>
                </a:solidFill>
                <a:latin typeface="Arial"/>
              </a:rPr>
              <a:t>Greetings of the day,</a:t>
            </a:r>
            <a:br>
              <a:rPr lang="en-IN" sz="1200" b="0" i="0" dirty="0">
                <a:solidFill>
                  <a:schemeClr val="tx2"/>
                </a:solidFill>
                <a:latin typeface="Arial"/>
              </a:rPr>
            </a:br>
            <a:br>
              <a:rPr lang="en-IN" sz="1200" b="0" i="0" dirty="0">
                <a:solidFill>
                  <a:schemeClr val="tx2"/>
                </a:solidFill>
                <a:latin typeface="Arial"/>
              </a:rPr>
            </a:br>
            <a:r>
              <a:rPr lang="en-IN" sz="1200" b="0" i="0" dirty="0">
                <a:solidFill>
                  <a:schemeClr val="tx2"/>
                </a:solidFill>
                <a:latin typeface="Arial"/>
              </a:rPr>
              <a:t>So as we got the news of the fire set up in the firm, and on your request we revised our model then the valuation as a decrease a little bit will respect to safety concerns.</a:t>
            </a:r>
            <a:br>
              <a:rPr lang="en-IN" sz="1200" b="0" i="0" dirty="0">
                <a:solidFill>
                  <a:schemeClr val="tx2"/>
                </a:solidFill>
                <a:latin typeface="Arial"/>
              </a:rPr>
            </a:br>
            <a:br>
              <a:rPr lang="en-IN" sz="1200" b="0" i="0" dirty="0">
                <a:solidFill>
                  <a:schemeClr val="tx2"/>
                </a:solidFill>
                <a:latin typeface="Arial"/>
              </a:rPr>
            </a:br>
            <a:r>
              <a:rPr lang="en-IN" sz="1200" b="0" i="0" dirty="0">
                <a:solidFill>
                  <a:schemeClr val="tx2"/>
                </a:solidFill>
                <a:latin typeface="Arial"/>
              </a:rPr>
              <a:t>Also </a:t>
            </a:r>
            <a:r>
              <a:rPr lang="en-IN" sz="1200" b="0" i="0" dirty="0" err="1">
                <a:solidFill>
                  <a:schemeClr val="tx2"/>
                </a:solidFill>
                <a:latin typeface="Arial"/>
              </a:rPr>
              <a:t>thef</a:t>
            </a:r>
            <a:r>
              <a:rPr lang="en-IN" sz="1200" b="0" i="0" dirty="0">
                <a:solidFill>
                  <a:schemeClr val="tx2"/>
                </a:solidFill>
                <a:latin typeface="Arial"/>
              </a:rPr>
              <a:t> fire that was caused a by a human error due is lack of presence at the given time , also the worker had been </a:t>
            </a:r>
            <a:r>
              <a:rPr lang="en-IN" sz="1200" b="0" i="0">
                <a:solidFill>
                  <a:schemeClr val="tx2"/>
                </a:solidFill>
                <a:latin typeface="Arial"/>
              </a:rPr>
              <a:t>removed from the site</a:t>
            </a:r>
          </a:p>
          <a:p>
            <a:pPr algn="l">
              <a:lnSpc>
                <a:spcPct val="110000"/>
              </a:lnSpc>
            </a:pP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16096</TotalTime>
  <Words>183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ujjwal bisaria</cp:lastModifiedBy>
  <cp:revision>879</cp:revision>
  <cp:lastPrinted>2020-01-28T09:55:08Z</cp:lastPrinted>
  <dcterms:created xsi:type="dcterms:W3CDTF">2015-06-19T14:55:37Z</dcterms:created>
  <dcterms:modified xsi:type="dcterms:W3CDTF">2024-06-12T20:01:40Z</dcterms:modified>
</cp:coreProperties>
</file>