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9" r:id="rId3"/>
    <p:sldId id="275" r:id="rId4"/>
    <p:sldId id="260" r:id="rId5"/>
    <p:sldId id="261" r:id="rId6"/>
    <p:sldId id="262" r:id="rId7"/>
    <p:sldId id="263" r:id="rId8"/>
    <p:sldId id="278" r:id="rId9"/>
    <p:sldId id="264" r:id="rId10"/>
    <p:sldId id="265" r:id="rId11"/>
    <p:sldId id="266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34D682B-5EB9-4B2A-A315-1D5EA8769580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76C6260-3876-4D4C-A01B-A493392C9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2202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        	   </a:t>
            </a: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            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 PRESENTATION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ON</a:t>
            </a:r>
            <a:endParaRPr lang="en-US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</a:t>
            </a:r>
            <a:r>
              <a:rPr lang="en-US" sz="3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IOT </a:t>
            </a:r>
            <a:r>
              <a:rPr lang="en-US" sz="3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based Smart Environment Monitoring System</a:t>
            </a:r>
            <a:endParaRPr lang="en-US" sz="3000" b="1" dirty="0"/>
          </a:p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None/>
            </a:pPr>
            <a:r>
              <a:rPr lang="en-US" dirty="0" smtClean="0"/>
              <a:t>				          	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</a:t>
            </a:r>
            <a:endParaRPr lang="en-US" sz="2200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7912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SURAJ KUMAR </a:t>
            </a:r>
            <a:r>
              <a:rPr lang="en-US" dirty="0" smtClean="0"/>
              <a:t>PATTANAIK</a:t>
            </a:r>
          </a:p>
          <a:p>
            <a:pPr>
              <a:buNone/>
            </a:pPr>
            <a:r>
              <a:rPr lang="en-US" dirty="0" smtClean="0"/>
              <a:t> Regd-no:1601214128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CSE,7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410200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Presented by: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5410200"/>
            <a:ext cx="1264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Guided by:</a:t>
            </a:r>
          </a:p>
          <a:p>
            <a:r>
              <a:rPr lang="en-IN" dirty="0" smtClean="0"/>
              <a:t>S.K PADHY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2971800"/>
            <a:ext cx="497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Department of Computer Science and Engineering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228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KONARK INSTITUTE OF SCIENCE  AND TECHNOLOGY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Image result for FEMALE TO FEMALE CONNECTING W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FEMALE TO FEMALE CONNECTING W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3810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 the </a:t>
            </a:r>
            <a:r>
              <a:rPr lang="en-US" sz="2400" b="1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Blynk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App:-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Create a new project ,and choose device to ESP8266.Your Authentication token will be sent to your given email address</a:t>
            </a: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Thereafter add two buttons  with virtual pins V5 and V6. Name them as  HUMIDITY and TEMPARATURE respectively. Add a Terminal with Virtual pin v2,that will show real time </a:t>
            </a: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alerts.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Add Two more switches for Notification and Email alert</a:t>
            </a: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If the Source Code and Over all  Configuration Is perfect , you can see the real time humidity and temp in your </a:t>
            </a:r>
            <a:r>
              <a:rPr lang="en-US" dirty="0" err="1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Blynk</a:t>
            </a: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app and can get live fire alerts in your </a:t>
            </a:r>
            <a:r>
              <a:rPr lang="en-US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Phone and email.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2d6b5a6-07f3-4cb4-9ed0-25195c16aa8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51816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219200" y="838200"/>
            <a:ext cx="0" cy="685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4572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BUZZER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3200" y="2819400"/>
            <a:ext cx="0" cy="76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36576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NODE MCU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2743200" y="5410200"/>
            <a:ext cx="533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0400" y="5181600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FIRE SENSOR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810000" y="8382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9000" y="45720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DHT 11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2" name="Picture 31" descr="d0190d47-d13a-4695-a5b8-52aa193ae1f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3512" y="0"/>
            <a:ext cx="3900488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257800" y="609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Notify button       Email button</a:t>
            </a:r>
            <a:endParaRPr lang="en-IN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38800" y="3810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05600" y="3886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86800" y="1905000"/>
            <a:ext cx="76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1200" y="57150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D0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8610600" y="36576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V2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553200" y="4724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00" y="48006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25145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No need to physically check </a:t>
            </a:r>
            <a:r>
              <a:rPr lang="en-US" dirty="0" smtClean="0"/>
              <a:t>the Environment </a:t>
            </a:r>
            <a:r>
              <a:rPr lang="en-US" dirty="0" smtClean="0"/>
              <a:t>condition always. </a:t>
            </a:r>
          </a:p>
          <a:p>
            <a:pPr lvl="0"/>
            <a:r>
              <a:rPr lang="en-US" dirty="0" smtClean="0"/>
              <a:t>Fire safety can be </a:t>
            </a:r>
            <a:r>
              <a:rPr lang="en-US" dirty="0" smtClean="0"/>
              <a:t>achieved </a:t>
            </a:r>
            <a:r>
              <a:rPr lang="en-US" dirty="0" smtClean="0"/>
              <a:t>easily. </a:t>
            </a:r>
          </a:p>
          <a:p>
            <a:pPr lvl="0"/>
            <a:r>
              <a:rPr lang="en-US" dirty="0" smtClean="0"/>
              <a:t>Smart way to measure temperature and humidity.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505200"/>
            <a:ext cx="7772400" cy="457200"/>
          </a:xfrm>
          <a:prstGeom prst="rect">
            <a:avLst/>
          </a:prstGeom>
        </p:spPr>
        <p:txBody>
          <a:bodyPr vert="horz" anchor="t"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Disadvantages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191000"/>
            <a:ext cx="82296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power supply required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Internet connection must be there.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  <a:prstGeom prst="rect">
            <a:avLst/>
          </a:prstGeom>
        </p:spPr>
        <p:txBody>
          <a:bodyPr vert="horz" anchor="t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F</a:t>
            </a:r>
            <a:r>
              <a:rPr kumimoji="0" lang="en-US" b="0" i="0" u="none" strike="noStrike" kern="1200" cap="none" spc="-100" normalizeH="0" baseline="0" noProof="0" dirty="0" err="1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uture</a:t>
            </a:r>
            <a:r>
              <a:rPr kumimoji="0" lang="en-US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scope   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4572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Fire catch can be control.  </a:t>
            </a:r>
          </a:p>
          <a:p>
            <a:pPr lvl="0"/>
            <a:r>
              <a:rPr lang="en-US" dirty="0" smtClean="0"/>
              <a:t>For safety and environment judgment it can be upgrade into higher applicable device. 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2667000"/>
            <a:ext cx="7772400" cy="1066800"/>
          </a:xfrm>
          <a:prstGeom prst="rect">
            <a:avLst/>
          </a:prstGeom>
        </p:spPr>
        <p:txBody>
          <a:bodyPr vert="horz" anchor="t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9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352800"/>
            <a:ext cx="746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We designed both the software and hardware</a:t>
            </a:r>
          </a:p>
          <a:p>
            <a:pPr>
              <a:buNone/>
            </a:pPr>
            <a:r>
              <a:rPr lang="en-US" sz="2800" dirty="0" smtClean="0"/>
              <a:t>required for this project and tested its working</a:t>
            </a:r>
          </a:p>
          <a:p>
            <a:pPr>
              <a:buNone/>
            </a:pPr>
            <a:r>
              <a:rPr lang="en-US" sz="2800" dirty="0" smtClean="0"/>
              <a:t>condition in every angle.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572000"/>
          </a:xfrm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Introduction</a:t>
            </a:r>
            <a:r>
              <a:rPr lang="en-US" sz="5500" b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5500" b="1" dirty="0" smtClean="0"/>
          </a:p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Hardware requirements</a:t>
            </a:r>
          </a:p>
          <a:p>
            <a:pPr>
              <a:buFont typeface="Arial" pitchFamily="34" charset="0"/>
              <a:buChar char="•"/>
            </a:pPr>
            <a:endParaRPr lang="en-US" sz="5500" b="1" dirty="0" smtClean="0"/>
          </a:p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Software requirements</a:t>
            </a:r>
          </a:p>
          <a:p>
            <a:pPr>
              <a:buFont typeface="Arial" pitchFamily="34" charset="0"/>
              <a:buChar char="•"/>
            </a:pPr>
            <a:endParaRPr lang="en-US" sz="5500" b="1" dirty="0" smtClean="0"/>
          </a:p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Pictures </a:t>
            </a:r>
          </a:p>
          <a:p>
            <a:pPr>
              <a:buNone/>
            </a:pPr>
            <a:endParaRPr lang="en-US" sz="5500" b="1" dirty="0" smtClean="0"/>
          </a:p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How It works.</a:t>
            </a:r>
          </a:p>
          <a:p>
            <a:endParaRPr lang="en-US" sz="5500" b="1" dirty="0" smtClean="0"/>
          </a:p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Design.</a:t>
            </a:r>
          </a:p>
          <a:p>
            <a:pPr>
              <a:buNone/>
            </a:pPr>
            <a:endParaRPr lang="en-US" sz="5500" b="1" dirty="0" smtClean="0"/>
          </a:p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Advantages </a:t>
            </a:r>
            <a:r>
              <a:rPr lang="en-US" sz="5500" b="1" dirty="0" smtClean="0"/>
              <a:t>  and disadvantages</a:t>
            </a:r>
            <a:endParaRPr lang="en-US" sz="5500" b="1" dirty="0" smtClean="0"/>
          </a:p>
          <a:p>
            <a:endParaRPr lang="en-US" sz="5500" b="1" dirty="0" smtClean="0"/>
          </a:p>
          <a:p>
            <a:pPr>
              <a:buFont typeface="Arial" pitchFamily="34" charset="0"/>
              <a:buChar char="•"/>
            </a:pPr>
            <a:r>
              <a:rPr lang="en-US" sz="5500" b="1" dirty="0" smtClean="0"/>
              <a:t>Future Scope and Conclusion</a:t>
            </a:r>
            <a:r>
              <a:rPr lang="en-US" sz="5500" b="1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project </a:t>
            </a:r>
            <a:r>
              <a:rPr lang="en-US" sz="2800" dirty="0" smtClean="0"/>
              <a:t> ‘</a:t>
            </a:r>
            <a:r>
              <a:rPr lang="en-US" sz="2800" b="1" dirty="0" smtClean="0"/>
              <a:t>IOT </a:t>
            </a:r>
            <a:r>
              <a:rPr lang="en-US" sz="2800" b="1" dirty="0" smtClean="0"/>
              <a:t>based Smart Environment Monitoring </a:t>
            </a:r>
            <a:r>
              <a:rPr lang="en-US" sz="2800" b="1" dirty="0" smtClean="0"/>
              <a:t>system’  </a:t>
            </a:r>
            <a:r>
              <a:rPr lang="en-US" sz="2800" dirty="0" smtClean="0"/>
              <a:t>is a very innovative </a:t>
            </a:r>
            <a:r>
              <a:rPr lang="en-US" sz="2800" dirty="0"/>
              <a:t>system which will help to keep </a:t>
            </a:r>
            <a:r>
              <a:rPr lang="en-US" sz="2800" dirty="0" smtClean="0"/>
              <a:t>tracking the temperature </a:t>
            </a:r>
            <a:r>
              <a:rPr lang="en-US" sz="2800" dirty="0" smtClean="0"/>
              <a:t>and humidity of Environment </a:t>
            </a:r>
            <a:r>
              <a:rPr lang="en-US" sz="2800" dirty="0" smtClean="0"/>
              <a:t>and show </a:t>
            </a:r>
            <a:r>
              <a:rPr lang="en-US" sz="2800" dirty="0" smtClean="0"/>
              <a:t>real time fire </a:t>
            </a:r>
            <a:r>
              <a:rPr lang="en-US" sz="2800" dirty="0" smtClean="0"/>
              <a:t>alerts.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Blynk</a:t>
            </a:r>
            <a:r>
              <a:rPr lang="en-US" sz="2800" dirty="0" smtClean="0"/>
              <a:t> android application </a:t>
            </a:r>
            <a:r>
              <a:rPr lang="en-US" sz="2800" dirty="0"/>
              <a:t>is built to show the status to the </a:t>
            </a:r>
            <a:r>
              <a:rPr lang="en-US" sz="2800" dirty="0" smtClean="0"/>
              <a:t>user, </a:t>
            </a:r>
            <a:r>
              <a:rPr lang="en-US" sz="2800" dirty="0" smtClean="0"/>
              <a:t>monitoring continuous temperature and humidity. Give fire alert and email to the user. </a:t>
            </a:r>
            <a:endParaRPr lang="en-US" sz="2800" dirty="0"/>
          </a:p>
          <a:p>
            <a:r>
              <a:rPr lang="en-US" sz="2800" dirty="0" smtClean="0"/>
              <a:t>Status </a:t>
            </a:r>
            <a:r>
              <a:rPr lang="en-US" sz="2800" dirty="0" smtClean="0"/>
              <a:t>and safety </a:t>
            </a:r>
            <a:r>
              <a:rPr lang="en-US" sz="2800" dirty="0" smtClean="0"/>
              <a:t>of the </a:t>
            </a:r>
            <a:r>
              <a:rPr lang="en-US" sz="2800" smtClean="0"/>
              <a:t>environment can be</a:t>
            </a:r>
            <a:r>
              <a:rPr lang="en-US" sz="2800" smtClean="0"/>
              <a:t> </a:t>
            </a:r>
            <a:r>
              <a:rPr lang="en-US" sz="2800" dirty="0" smtClean="0"/>
              <a:t>monitored by the </a:t>
            </a:r>
            <a:r>
              <a:rPr lang="en-US" sz="2800" dirty="0" smtClean="0"/>
              <a:t>user </a:t>
            </a:r>
            <a:r>
              <a:rPr lang="en-US" sz="2800" dirty="0" smtClean="0"/>
              <a:t>from anywhere in the world.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Requirement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5V POWER SUPPLY(MOBILE CHARGE/USB PORT)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USB TO MINI USB DATA CABLE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FLAME  SENSOR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DHT11 SENSOR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NODE MCU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FEMALE TO FEMALE CONNECTING WIRE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PLY COVER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BUZZER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ARDUINO 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USB TO SERIAL DRIVER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ESP8266 BORAD DRIVER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ESP8266 LIBRARY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EMBEDDED C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SOURCE CODE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pic>
        <p:nvPicPr>
          <p:cNvPr id="5122" name="Picture 2" descr="Image result for mobile char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"/>
            <a:ext cx="4191000" cy="2971799"/>
          </a:xfrm>
          <a:prstGeom prst="rect">
            <a:avLst/>
          </a:prstGeom>
          <a:noFill/>
        </p:spPr>
      </p:pic>
      <p:pic>
        <p:nvPicPr>
          <p:cNvPr id="4" name="Picture 2" descr="Image result for flame sensor ardui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572000" cy="2971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228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5V POWER </a:t>
            </a:r>
            <a:r>
              <a:rPr lang="en-US" b="1" dirty="0" smtClean="0">
                <a:solidFill>
                  <a:schemeClr val="bg1"/>
                </a:solidFill>
              </a:rPr>
              <a:t>SUPPLY                   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FLAME </a:t>
            </a:r>
            <a:r>
              <a:rPr lang="en-US" dirty="0" smtClean="0">
                <a:solidFill>
                  <a:schemeClr val="bg1"/>
                </a:solidFill>
              </a:rPr>
              <a:t>SENSOR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 for temperature sensor dst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971800"/>
            <a:ext cx="3886200" cy="38862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971800"/>
            <a:ext cx="487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3276600"/>
            <a:ext cx="3886200" cy="914400"/>
          </a:xfrm>
          <a:prstGeom prst="rect">
            <a:avLst/>
          </a:prstGeom>
        </p:spPr>
        <p:txBody>
          <a:bodyPr vert="horz" anchor="t">
            <a:normAutofit fontScale="3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DHT11 SENSOR 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67200" y="3048000"/>
            <a:ext cx="4876800" cy="1164336"/>
          </a:xfrm>
          <a:prstGeom prst="rect">
            <a:avLst/>
          </a:prstGeom>
        </p:spPr>
        <p:txBody>
          <a:bodyPr vert="horz" anchor="t">
            <a:normAutofit fontScale="3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FEMALE TO FEMALE CONNECTING WIRE 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100" name="AutoShape 4" descr="Image result for FEMALE TO FEMALE CONNECTING W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763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7772400" cy="914400"/>
          </a:xfrm>
          <a:prstGeom prst="rect">
            <a:avLst/>
          </a:prstGeom>
        </p:spPr>
        <p:txBody>
          <a:bodyPr vert="horz" anchor="t"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NODE MCU: 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4" descr="Image result for FEMALE TO FEMALE CONNECTING WI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85800"/>
          </a:xfrm>
        </p:spPr>
        <p:txBody>
          <a:bodyPr/>
          <a:lstStyle/>
          <a:p>
            <a:r>
              <a:rPr lang="en-IN" dirty="0" smtClean="0"/>
              <a:t>How It Works: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1430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With a power supply and after getting connected to an active internet connection The sensors capture the real time data  and forward the </a:t>
            </a:r>
            <a:r>
              <a:rPr lang="en-IN" dirty="0" err="1" smtClean="0"/>
              <a:t>datas</a:t>
            </a:r>
            <a:r>
              <a:rPr lang="en-IN" dirty="0" smtClean="0"/>
              <a:t> to the Micro Controller Unit through the connecting wires.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The Node </a:t>
            </a:r>
            <a:r>
              <a:rPr lang="en-IN" dirty="0" err="1" smtClean="0"/>
              <a:t>Mcu</a:t>
            </a:r>
            <a:r>
              <a:rPr lang="en-IN" dirty="0" smtClean="0"/>
              <a:t> </a:t>
            </a:r>
            <a:r>
              <a:rPr lang="en-IN" dirty="0" err="1" smtClean="0"/>
              <a:t>recieves</a:t>
            </a:r>
            <a:r>
              <a:rPr lang="en-IN" dirty="0" smtClean="0"/>
              <a:t> the data and sends it to the </a:t>
            </a:r>
            <a:r>
              <a:rPr lang="en-IN" dirty="0" err="1" smtClean="0"/>
              <a:t>Blynk</a:t>
            </a:r>
            <a:r>
              <a:rPr lang="en-IN" dirty="0" smtClean="0"/>
              <a:t> server.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The server  checks for the authentication token and sends the data to the corresponding </a:t>
            </a:r>
            <a:r>
              <a:rPr lang="en-IN" dirty="0" err="1" smtClean="0"/>
              <a:t>Blynk</a:t>
            </a:r>
            <a:r>
              <a:rPr lang="en-IN" dirty="0" smtClean="0"/>
              <a:t> Mobile application.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Hence we can monitor the live humidity and </a:t>
            </a:r>
            <a:r>
              <a:rPr lang="en-IN" dirty="0" err="1" smtClean="0"/>
              <a:t>temparature</a:t>
            </a:r>
            <a:r>
              <a:rPr lang="en-IN" dirty="0" smtClean="0"/>
              <a:t> and can receive fire alerts of any place from anywhere in the world.</a:t>
            </a:r>
          </a:p>
          <a:p>
            <a:endParaRPr lang="en-IN" dirty="0" smtClean="0"/>
          </a:p>
          <a:p>
            <a:r>
              <a:rPr lang="en-IN" dirty="0" smtClean="0"/>
              <a:t>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685800"/>
          </a:xfrm>
        </p:spPr>
        <p:txBody>
          <a:bodyPr/>
          <a:lstStyle/>
          <a:p>
            <a:r>
              <a:rPr lang="en-IN" dirty="0" smtClean="0"/>
              <a:t>Design: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b="1" dirty="0" smtClean="0"/>
              <a:t>: Flame Sensor:-  </a:t>
            </a:r>
            <a:r>
              <a:rPr lang="en-US" dirty="0" smtClean="0"/>
              <a:t>It has 3 pins. Those are OUTPUT ,GND and </a:t>
            </a:r>
            <a:r>
              <a:rPr lang="en-US" dirty="0" err="1" smtClean="0"/>
              <a:t>Vcc</a:t>
            </a:r>
            <a:r>
              <a:rPr lang="en-US" dirty="0" smtClean="0"/>
              <a:t>. Connect the OUT pin to the D5  of the Node </a:t>
            </a:r>
            <a:r>
              <a:rPr lang="en-US" dirty="0" err="1" smtClean="0"/>
              <a:t>Mcu</a:t>
            </a:r>
            <a:r>
              <a:rPr lang="en-US" dirty="0" smtClean="0"/>
              <a:t> (as defined in the source code). GND to </a:t>
            </a:r>
            <a:r>
              <a:rPr lang="en-US" dirty="0" err="1" smtClean="0"/>
              <a:t>gnd</a:t>
            </a:r>
            <a:r>
              <a:rPr lang="en-US" dirty="0" smtClean="0"/>
              <a:t>  and </a:t>
            </a:r>
            <a:r>
              <a:rPr lang="en-US" dirty="0" err="1" smtClean="0"/>
              <a:t>Vcc</a:t>
            </a:r>
            <a:r>
              <a:rPr lang="en-US" dirty="0" smtClean="0"/>
              <a:t> to 3v3 Of the </a:t>
            </a:r>
            <a:r>
              <a:rPr lang="en-US" dirty="0" err="1" smtClean="0"/>
              <a:t>nodeMcu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b="1" dirty="0" smtClean="0"/>
              <a:t>2: DHT11:-   </a:t>
            </a:r>
            <a:r>
              <a:rPr lang="en-US" dirty="0" smtClean="0"/>
              <a:t>Despite of having 4 pins , one of the pin(3</a:t>
            </a:r>
            <a:r>
              <a:rPr lang="en-US" baseline="30000" dirty="0" smtClean="0"/>
              <a:t>rd</a:t>
            </a:r>
            <a:r>
              <a:rPr lang="en-US" dirty="0" smtClean="0"/>
              <a:t> no) is of no use here. Hence Connect the remaining three pins(</a:t>
            </a:r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Vin,GND</a:t>
            </a:r>
            <a:r>
              <a:rPr lang="en-US" dirty="0" smtClean="0"/>
              <a:t> and Input ) with the respective pins of Node </a:t>
            </a:r>
            <a:r>
              <a:rPr lang="en-US" dirty="0" err="1" smtClean="0"/>
              <a:t>Mcu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b="1" dirty="0" smtClean="0"/>
              <a:t>3:Buzzer:-  </a:t>
            </a:r>
            <a:r>
              <a:rPr lang="en-US" dirty="0" smtClean="0"/>
              <a:t>Connect the </a:t>
            </a:r>
            <a:r>
              <a:rPr lang="en-US" dirty="0" err="1" smtClean="0"/>
              <a:t>OutPut</a:t>
            </a:r>
            <a:r>
              <a:rPr lang="en-US" dirty="0" smtClean="0"/>
              <a:t>(+)  pin to D7 and </a:t>
            </a:r>
            <a:r>
              <a:rPr lang="en-US" dirty="0" err="1" smtClean="0"/>
              <a:t>Gnd</a:t>
            </a:r>
            <a:r>
              <a:rPr lang="en-US" dirty="0" smtClean="0"/>
              <a:t> to </a:t>
            </a:r>
            <a:r>
              <a:rPr lang="en-US" dirty="0" err="1" smtClean="0"/>
              <a:t>Gnd</a:t>
            </a:r>
            <a:r>
              <a:rPr lang="en-US" dirty="0" smtClean="0"/>
              <a:t> of </a:t>
            </a:r>
            <a:r>
              <a:rPr lang="en-US" dirty="0" err="1" smtClean="0"/>
              <a:t>NodeMcu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838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HARDWARE :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672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SOFTWARE :</a:t>
            </a:r>
          </a:p>
          <a:p>
            <a:endParaRPr lang="en-IN" b="1" dirty="0" smtClean="0"/>
          </a:p>
          <a:p>
            <a:r>
              <a:rPr lang="en-IN" dirty="0" smtClean="0"/>
              <a:t>In the source code enter the name and password of the local Network and the unique auth token generated by your </a:t>
            </a:r>
            <a:r>
              <a:rPr lang="en-IN" dirty="0" err="1" smtClean="0"/>
              <a:t>blynk</a:t>
            </a:r>
            <a:r>
              <a:rPr lang="en-IN" dirty="0" smtClean="0"/>
              <a:t> app at the place of “</a:t>
            </a:r>
            <a:r>
              <a:rPr lang="en-IN" dirty="0" err="1" smtClean="0"/>
              <a:t>ssid,pass</a:t>
            </a:r>
            <a:r>
              <a:rPr lang="en-IN" dirty="0" smtClean="0"/>
              <a:t> and auth”  respectively and Upload it to the Node </a:t>
            </a:r>
            <a:r>
              <a:rPr lang="en-IN" dirty="0" err="1" smtClean="0"/>
              <a:t>Mcu</a:t>
            </a:r>
            <a:r>
              <a:rPr lang="en-IN" dirty="0" smtClean="0"/>
              <a:t> through </a:t>
            </a:r>
            <a:r>
              <a:rPr lang="en-IN" dirty="0" err="1" smtClean="0"/>
              <a:t>Arduino</a:t>
            </a:r>
            <a:r>
              <a:rPr lang="en-IN" dirty="0" smtClean="0"/>
              <a:t> IDE.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419</TotalTime>
  <Words>649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 </vt:lpstr>
      <vt:lpstr>Contents:</vt:lpstr>
      <vt:lpstr>Introduction: </vt:lpstr>
      <vt:lpstr>Hardware Requirement  </vt:lpstr>
      <vt:lpstr>SOFTWARE REQUIREMENT </vt:lpstr>
      <vt:lpstr>      </vt:lpstr>
      <vt:lpstr>    </vt:lpstr>
      <vt:lpstr>How It Works:</vt:lpstr>
      <vt:lpstr>Design:</vt:lpstr>
      <vt:lpstr>Slide 10</vt:lpstr>
      <vt:lpstr>Slide 11</vt:lpstr>
      <vt:lpstr>Advantages    </vt:lpstr>
      <vt:lpstr>Future scope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debashish</dc:creator>
  <cp:lastModifiedBy>Windows User</cp:lastModifiedBy>
  <cp:revision>42</cp:revision>
  <dcterms:created xsi:type="dcterms:W3CDTF">2018-10-06T16:04:13Z</dcterms:created>
  <dcterms:modified xsi:type="dcterms:W3CDTF">2019-10-31T17:23:21Z</dcterms:modified>
</cp:coreProperties>
</file>