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jjwallS/AICTE-Project-Cyber-Security-.g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Ujjwal Singh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Ujjwal Singh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Atria Institute of Technology       			       (Computer Science and Engineering)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Implement stronger encryption algorithms before embedding the message for added security.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Steganography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 AI to dynamically adjust pixel modifications to make detection even harder.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Develop an Android/iOS app for easy encryption and decryption on smartphones.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Secure Messaging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Enable encrypted image sharing through a secure cloud platform.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Steganalysis Resistance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Enhance techniques to evade steganalysis tools used for detecting hidden messages.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 is crucial to protect sensitive data from unauthorized access. Traditional encryption methods often require complex keys and external files, making them less user-friendly. This project implements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image-based steganography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embedding a secret message within an image’s pixel values. The encrypted image can be shared securely, and only users with the correct passcode can retrieve the hidden message, ensuring confidentiality.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B7DE11-2532-686F-31B8-F6B6D7179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5825" y="2129030"/>
            <a:ext cx="1111868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 (cv2 for image processing), OS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file operations)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Windows, Linux, macOS (Python-compatible OS)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Formats: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PNG (lossless encryption), TXT (passcode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Image-Based Steganography: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Hides messages within pixel values instead of traditional text-based encryption.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Key File Needed: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passcode is required only for decryption, eliminating key management complexities.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Encryption with PNG: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message integrity without distortion or compression artifacts.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&amp; Fast: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simple pixel manipulation, making it efficient and easy to implement.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on Windows, Linux, and macOS with minimal dependencies.</a:t>
            </a:r>
            <a:endParaRPr lang="en-IN" sz="22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Securely communicate in restrictive environments without attracting suspicion.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Enthusiasts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Learn and experiment with steganography techniques for data security.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 &amp; Intelligence Agencies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Hide and retrieve confidential messages in digital investigations.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Protect personal information and messages from unauthorized access.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&amp; Researchers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Explore encryption techniques and enhance privacy-focused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8F856C-E88D-C984-0D68-7F835FFB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87" y="1366981"/>
            <a:ext cx="4088933" cy="1552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09C785-CDA3-E03F-99A8-11DDE059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7" y="3107100"/>
            <a:ext cx="4048513" cy="17932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4848D9-29BD-82F5-5FB4-5CA23BDBC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9" y="1483805"/>
            <a:ext cx="3426785" cy="32465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A549C2-C718-055F-E594-17FF4A8DF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716" y="1483804"/>
            <a:ext cx="4038389" cy="324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03" y="1488977"/>
            <a:ext cx="11029615" cy="3344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addresses the need for secure and hidden communication by leveraging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image-based steganography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Unlike traditional encryption methods, it embeds secret messages within image pixels, making detection difficult while ensuring confidentiality. By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PNG storage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preserves data integrity and prevents corruption. The system is lightweight, cross-platform, and user-friendly, making it accessible to a wide range of users for secure communication.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6" y="1732547"/>
            <a:ext cx="11029615" cy="196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https://github.com/UjjwallS/AICTE-Project-Cyber-Security-.git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490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Ujjwal Singh</cp:lastModifiedBy>
  <cp:revision>28</cp:revision>
  <dcterms:created xsi:type="dcterms:W3CDTF">2021-05-26T16:50:10Z</dcterms:created>
  <dcterms:modified xsi:type="dcterms:W3CDTF">2025-02-21T03:19:29Z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