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64" r:id="rId2"/>
    <p:sldId id="276" r:id="rId3"/>
    <p:sldId id="278" r:id="rId4"/>
    <p:sldId id="266" r:id="rId5"/>
    <p:sldId id="269" r:id="rId6"/>
    <p:sldId id="279" r:id="rId7"/>
    <p:sldId id="270" r:id="rId8"/>
    <p:sldId id="274"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E5FE2C-FF10-4034-82E6-E1F351FE6FAA}" v="12" dt="2022-04-28T00:36:58.908"/>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howGuides="1">
      <p:cViewPr varScale="1">
        <p:scale>
          <a:sx n="77" d="100"/>
          <a:sy n="77" d="100"/>
        </p:scale>
        <p:origin x="498" y="9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jjwal Sureshbhai Savaliya" userId="4ca76062-ad5e-4b3f-8d58-d7cdb1232638" providerId="ADAL" clId="{4AE5FE2C-FF10-4034-82E6-E1F351FE6FAA}"/>
    <pc:docChg chg="undo custSel addSld delSld modSld">
      <pc:chgData name="Ujjwal Sureshbhai Savaliya" userId="4ca76062-ad5e-4b3f-8d58-d7cdb1232638" providerId="ADAL" clId="{4AE5FE2C-FF10-4034-82E6-E1F351FE6FAA}" dt="2022-04-28T00:40:28.819" v="223" actId="20577"/>
      <pc:docMkLst>
        <pc:docMk/>
      </pc:docMkLst>
      <pc:sldChg chg="modSp mod">
        <pc:chgData name="Ujjwal Sureshbhai Savaliya" userId="4ca76062-ad5e-4b3f-8d58-d7cdb1232638" providerId="ADAL" clId="{4AE5FE2C-FF10-4034-82E6-E1F351FE6FAA}" dt="2022-04-28T00:32:51.429" v="170" actId="20577"/>
        <pc:sldMkLst>
          <pc:docMk/>
          <pc:sldMk cId="3650340329" sldId="264"/>
        </pc:sldMkLst>
        <pc:spChg chg="mod">
          <ac:chgData name="Ujjwal Sureshbhai Savaliya" userId="4ca76062-ad5e-4b3f-8d58-d7cdb1232638" providerId="ADAL" clId="{4AE5FE2C-FF10-4034-82E6-E1F351FE6FAA}" dt="2022-04-28T00:32:51.429" v="170" actId="20577"/>
          <ac:spMkLst>
            <pc:docMk/>
            <pc:sldMk cId="3650340329" sldId="264"/>
            <ac:spMk id="2" creationId="{00000000-0000-0000-0000-000000000000}"/>
          </ac:spMkLst>
        </pc:spChg>
      </pc:sldChg>
      <pc:sldChg chg="modSp mod">
        <pc:chgData name="Ujjwal Sureshbhai Savaliya" userId="4ca76062-ad5e-4b3f-8d58-d7cdb1232638" providerId="ADAL" clId="{4AE5FE2C-FF10-4034-82E6-E1F351FE6FAA}" dt="2022-04-28T00:32:14.757" v="147" actId="13926"/>
        <pc:sldMkLst>
          <pc:docMk/>
          <pc:sldMk cId="1653943558" sldId="269"/>
        </pc:sldMkLst>
        <pc:spChg chg="mod">
          <ac:chgData name="Ujjwal Sureshbhai Savaliya" userId="4ca76062-ad5e-4b3f-8d58-d7cdb1232638" providerId="ADAL" clId="{4AE5FE2C-FF10-4034-82E6-E1F351FE6FAA}" dt="2022-04-28T00:32:14.757" v="147" actId="13926"/>
          <ac:spMkLst>
            <pc:docMk/>
            <pc:sldMk cId="1653943558" sldId="269"/>
            <ac:spMk id="4" creationId="{AC538CC7-2FAB-4DF5-B6C1-18900AA2A0B3}"/>
          </ac:spMkLst>
        </pc:spChg>
      </pc:sldChg>
      <pc:sldChg chg="addSp modSp mod">
        <pc:chgData name="Ujjwal Sureshbhai Savaliya" userId="4ca76062-ad5e-4b3f-8d58-d7cdb1232638" providerId="ADAL" clId="{4AE5FE2C-FF10-4034-82E6-E1F351FE6FAA}" dt="2022-04-28T00:40:28.819" v="223" actId="20577"/>
        <pc:sldMkLst>
          <pc:docMk/>
          <pc:sldMk cId="3030984589" sldId="270"/>
        </pc:sldMkLst>
        <pc:spChg chg="add mod">
          <ac:chgData name="Ujjwal Sureshbhai Savaliya" userId="4ca76062-ad5e-4b3f-8d58-d7cdb1232638" providerId="ADAL" clId="{4AE5FE2C-FF10-4034-82E6-E1F351FE6FAA}" dt="2022-04-28T00:40:28.819" v="223" actId="20577"/>
          <ac:spMkLst>
            <pc:docMk/>
            <pc:sldMk cId="3030984589" sldId="270"/>
            <ac:spMk id="6" creationId="{DCBEE45E-7E4A-4767-9AD4-A37FC7643D29}"/>
          </ac:spMkLst>
        </pc:spChg>
        <pc:spChg chg="add mod">
          <ac:chgData name="Ujjwal Sureshbhai Savaliya" userId="4ca76062-ad5e-4b3f-8d58-d7cdb1232638" providerId="ADAL" clId="{4AE5FE2C-FF10-4034-82E6-E1F351FE6FAA}" dt="2022-04-28T00:38:29.666" v="184" actId="20577"/>
          <ac:spMkLst>
            <pc:docMk/>
            <pc:sldMk cId="3030984589" sldId="270"/>
            <ac:spMk id="7" creationId="{3D0ADB53-0325-42DD-B3FD-501C2382B194}"/>
          </ac:spMkLst>
        </pc:spChg>
      </pc:sldChg>
      <pc:sldChg chg="addSp delSp modSp mod">
        <pc:chgData name="Ujjwal Sureshbhai Savaliya" userId="4ca76062-ad5e-4b3f-8d58-d7cdb1232638" providerId="ADAL" clId="{4AE5FE2C-FF10-4034-82E6-E1F351FE6FAA}" dt="2022-04-28T00:37:07.425" v="182" actId="20577"/>
        <pc:sldMkLst>
          <pc:docMk/>
          <pc:sldMk cId="6860444" sldId="278"/>
        </pc:sldMkLst>
        <pc:spChg chg="mod">
          <ac:chgData name="Ujjwal Sureshbhai Savaliya" userId="4ca76062-ad5e-4b3f-8d58-d7cdb1232638" providerId="ADAL" clId="{4AE5FE2C-FF10-4034-82E6-E1F351FE6FAA}" dt="2022-04-28T00:37:03.072" v="179" actId="26606"/>
          <ac:spMkLst>
            <pc:docMk/>
            <pc:sldMk cId="6860444" sldId="278"/>
            <ac:spMk id="2" creationId="{00000000-0000-0000-0000-000000000000}"/>
          </ac:spMkLst>
        </pc:spChg>
        <pc:spChg chg="mod">
          <ac:chgData name="Ujjwal Sureshbhai Savaliya" userId="4ca76062-ad5e-4b3f-8d58-d7cdb1232638" providerId="ADAL" clId="{4AE5FE2C-FF10-4034-82E6-E1F351FE6FAA}" dt="2022-04-28T00:11:58.674" v="85" actId="14100"/>
          <ac:spMkLst>
            <pc:docMk/>
            <pc:sldMk cId="6860444" sldId="278"/>
            <ac:spMk id="4" creationId="{FD6CA0EA-1CF1-46B0-A273-572E809BD576}"/>
          </ac:spMkLst>
        </pc:spChg>
        <pc:spChg chg="mod">
          <ac:chgData name="Ujjwal Sureshbhai Savaliya" userId="4ca76062-ad5e-4b3f-8d58-d7cdb1232638" providerId="ADAL" clId="{4AE5FE2C-FF10-4034-82E6-E1F351FE6FAA}" dt="2022-04-28T00:37:07.425" v="182" actId="20577"/>
          <ac:spMkLst>
            <pc:docMk/>
            <pc:sldMk cId="6860444" sldId="278"/>
            <ac:spMk id="5" creationId="{00000000-0000-0000-0000-000000000000}"/>
          </ac:spMkLst>
        </pc:spChg>
        <pc:spChg chg="mod">
          <ac:chgData name="Ujjwal Sureshbhai Savaliya" userId="4ca76062-ad5e-4b3f-8d58-d7cdb1232638" providerId="ADAL" clId="{4AE5FE2C-FF10-4034-82E6-E1F351FE6FAA}" dt="2022-04-28T00:37:03.072" v="179" actId="26606"/>
          <ac:spMkLst>
            <pc:docMk/>
            <pc:sldMk cId="6860444" sldId="278"/>
            <ac:spMk id="7" creationId="{F6EDF042-3105-4924-A9C8-277BB202F18B}"/>
          </ac:spMkLst>
        </pc:spChg>
        <pc:picChg chg="add mod ord">
          <ac:chgData name="Ujjwal Sureshbhai Savaliya" userId="4ca76062-ad5e-4b3f-8d58-d7cdb1232638" providerId="ADAL" clId="{4AE5FE2C-FF10-4034-82E6-E1F351FE6FAA}" dt="2022-04-28T00:37:03.072" v="179" actId="26606"/>
          <ac:picMkLst>
            <pc:docMk/>
            <pc:sldMk cId="6860444" sldId="278"/>
            <ac:picMk id="8" creationId="{B741068C-5379-4A65-96F6-A72FA72D9CE8}"/>
          </ac:picMkLst>
        </pc:picChg>
        <pc:picChg chg="add del mod">
          <ac:chgData name="Ujjwal Sureshbhai Savaliya" userId="4ca76062-ad5e-4b3f-8d58-d7cdb1232638" providerId="ADAL" clId="{4AE5FE2C-FF10-4034-82E6-E1F351FE6FAA}" dt="2022-04-28T00:36:46.093" v="177"/>
          <ac:picMkLst>
            <pc:docMk/>
            <pc:sldMk cId="6860444" sldId="278"/>
            <ac:picMk id="1026" creationId="{22162CF4-B7CF-40E3-8071-A9EE1AEB377D}"/>
          </ac:picMkLst>
        </pc:picChg>
      </pc:sldChg>
      <pc:sldChg chg="modSp mod">
        <pc:chgData name="Ujjwal Sureshbhai Savaliya" userId="4ca76062-ad5e-4b3f-8d58-d7cdb1232638" providerId="ADAL" clId="{4AE5FE2C-FF10-4034-82E6-E1F351FE6FAA}" dt="2022-04-27T23:24:59.805" v="83" actId="5793"/>
        <pc:sldMkLst>
          <pc:docMk/>
          <pc:sldMk cId="1090360534" sldId="279"/>
        </pc:sldMkLst>
        <pc:spChg chg="mod">
          <ac:chgData name="Ujjwal Sureshbhai Savaliya" userId="4ca76062-ad5e-4b3f-8d58-d7cdb1232638" providerId="ADAL" clId="{4AE5FE2C-FF10-4034-82E6-E1F351FE6FAA}" dt="2022-04-27T23:07:53.134" v="43" actId="20577"/>
          <ac:spMkLst>
            <pc:docMk/>
            <pc:sldMk cId="1090360534" sldId="279"/>
            <ac:spMk id="2" creationId="{00000000-0000-0000-0000-000000000000}"/>
          </ac:spMkLst>
        </pc:spChg>
        <pc:spChg chg="mod">
          <ac:chgData name="Ujjwal Sureshbhai Savaliya" userId="4ca76062-ad5e-4b3f-8d58-d7cdb1232638" providerId="ADAL" clId="{4AE5FE2C-FF10-4034-82E6-E1F351FE6FAA}" dt="2022-04-27T23:24:59.805" v="83" actId="5793"/>
          <ac:spMkLst>
            <pc:docMk/>
            <pc:sldMk cId="1090360534" sldId="279"/>
            <ac:spMk id="4" creationId="{AC538CC7-2FAB-4DF5-B6C1-18900AA2A0B3}"/>
          </ac:spMkLst>
        </pc:spChg>
      </pc:sldChg>
      <pc:sldChg chg="new del">
        <pc:chgData name="Ujjwal Sureshbhai Savaliya" userId="4ca76062-ad5e-4b3f-8d58-d7cdb1232638" providerId="ADAL" clId="{4AE5FE2C-FF10-4034-82E6-E1F351FE6FAA}" dt="2022-04-28T00:38:49.215" v="186" actId="2696"/>
        <pc:sldMkLst>
          <pc:docMk/>
          <pc:sldMk cId="902857240" sldId="280"/>
        </pc:sldMkLst>
      </pc:sldChg>
    </pc:docChg>
  </pc:docChgLst>
  <pc:docChgLst>
    <pc:chgData name="Ujjwal Sureshbhai Savaliya" userId="4ca76062-ad5e-4b3f-8d58-d7cdb1232638" providerId="ADAL" clId="{98564DB0-DC89-4D96-AF1E-F72805F0E176}"/>
    <pc:docChg chg="addSld delSld modSld">
      <pc:chgData name="Ujjwal Sureshbhai Savaliya" userId="4ca76062-ad5e-4b3f-8d58-d7cdb1232638" providerId="ADAL" clId="{98564DB0-DC89-4D96-AF1E-F72805F0E176}" dt="2022-04-27T15:37:24.302" v="11" actId="2890"/>
      <pc:docMkLst>
        <pc:docMk/>
      </pc:docMkLst>
      <pc:sldChg chg="modSp mod">
        <pc:chgData name="Ujjwal Sureshbhai Savaliya" userId="4ca76062-ad5e-4b3f-8d58-d7cdb1232638" providerId="ADAL" clId="{98564DB0-DC89-4D96-AF1E-F72805F0E176}" dt="2022-04-27T15:37:02.649" v="9" actId="113"/>
        <pc:sldMkLst>
          <pc:docMk/>
          <pc:sldMk cId="1653943558" sldId="269"/>
        </pc:sldMkLst>
        <pc:spChg chg="mod">
          <ac:chgData name="Ujjwal Sureshbhai Savaliya" userId="4ca76062-ad5e-4b3f-8d58-d7cdb1232638" providerId="ADAL" clId="{98564DB0-DC89-4D96-AF1E-F72805F0E176}" dt="2022-04-27T15:37:02.649" v="9" actId="113"/>
          <ac:spMkLst>
            <pc:docMk/>
            <pc:sldMk cId="1653943558" sldId="269"/>
            <ac:spMk id="2" creationId="{00000000-0000-0000-0000-000000000000}"/>
          </ac:spMkLst>
        </pc:spChg>
      </pc:sldChg>
      <pc:sldChg chg="modSp mod">
        <pc:chgData name="Ujjwal Sureshbhai Savaliya" userId="4ca76062-ad5e-4b3f-8d58-d7cdb1232638" providerId="ADAL" clId="{98564DB0-DC89-4D96-AF1E-F72805F0E176}" dt="2022-04-27T15:36:30.863" v="2" actId="20577"/>
        <pc:sldMkLst>
          <pc:docMk/>
          <pc:sldMk cId="711182959" sldId="276"/>
        </pc:sldMkLst>
        <pc:spChg chg="mod">
          <ac:chgData name="Ujjwal Sureshbhai Savaliya" userId="4ca76062-ad5e-4b3f-8d58-d7cdb1232638" providerId="ADAL" clId="{98564DB0-DC89-4D96-AF1E-F72805F0E176}" dt="2022-04-27T15:36:30.863" v="2" actId="20577"/>
          <ac:spMkLst>
            <pc:docMk/>
            <pc:sldMk cId="711182959" sldId="276"/>
            <ac:spMk id="13" creationId="{00000000-0000-0000-0000-000000000000}"/>
          </ac:spMkLst>
        </pc:spChg>
      </pc:sldChg>
      <pc:sldChg chg="modSp mod">
        <pc:chgData name="Ujjwal Sureshbhai Savaliya" userId="4ca76062-ad5e-4b3f-8d58-d7cdb1232638" providerId="ADAL" clId="{98564DB0-DC89-4D96-AF1E-F72805F0E176}" dt="2022-04-27T15:36:44.041" v="8" actId="20577"/>
        <pc:sldMkLst>
          <pc:docMk/>
          <pc:sldMk cId="6860444" sldId="278"/>
        </pc:sldMkLst>
        <pc:spChg chg="mod">
          <ac:chgData name="Ujjwal Sureshbhai Savaliya" userId="4ca76062-ad5e-4b3f-8d58-d7cdb1232638" providerId="ADAL" clId="{98564DB0-DC89-4D96-AF1E-F72805F0E176}" dt="2022-04-27T15:36:44.041" v="8" actId="20577"/>
          <ac:spMkLst>
            <pc:docMk/>
            <pc:sldMk cId="6860444" sldId="278"/>
            <ac:spMk id="2" creationId="{00000000-0000-0000-0000-000000000000}"/>
          </ac:spMkLst>
        </pc:spChg>
      </pc:sldChg>
      <pc:sldChg chg="add">
        <pc:chgData name="Ujjwal Sureshbhai Savaliya" userId="4ca76062-ad5e-4b3f-8d58-d7cdb1232638" providerId="ADAL" clId="{98564DB0-DC89-4D96-AF1E-F72805F0E176}" dt="2022-04-27T15:37:24.302" v="11" actId="2890"/>
        <pc:sldMkLst>
          <pc:docMk/>
          <pc:sldMk cId="1090360534" sldId="279"/>
        </pc:sldMkLst>
      </pc:sldChg>
      <pc:sldChg chg="del">
        <pc:chgData name="Ujjwal Sureshbhai Savaliya" userId="4ca76062-ad5e-4b3f-8d58-d7cdb1232638" providerId="ADAL" clId="{98564DB0-DC89-4D96-AF1E-F72805F0E176}" dt="2022-04-27T15:37:14.555" v="10" actId="2696"/>
        <pc:sldMkLst>
          <pc:docMk/>
          <pc:sldMk cId="1750688946" sldId="2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5/1/2022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5/1/2022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573EF0E-EFBD-47C1-BB58-054CC7F96C7E}" type="datetime1">
              <a:rPr lang="en-US" smtClean="0"/>
              <a:t>5/1/2022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89FA99A-F19D-4D28-90DC-1EA1F1C62E62}" type="datetime1">
              <a:rPr lang="en-US" smtClean="0"/>
              <a:t>5/1/2022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3F9283D-D543-4764-B37E-314B5173F278}" type="datetime1">
              <a:rPr lang="en-US" smtClean="0"/>
              <a:t>5/1/2022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249E10C-14F3-4DC3-952C-167792F996B1}" type="datetime1">
              <a:rPr lang="en-US" smtClean="0"/>
              <a:t>5/1/2022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9C776AC-9559-4A09-9063-A15F29C63223}" type="datetime1">
              <a:rPr lang="en-US" smtClean="0"/>
              <a:t>5/1/2022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A233D41B-788B-426F-A51E-63DEAA5248F3}" type="datetime1">
              <a:rPr lang="en-US" smtClean="0"/>
              <a:t>5/1/2022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A2B6C-AF40-478C-8D6C-1F3710AEDD36}" type="datetime1">
              <a:rPr lang="en-US" smtClean="0"/>
              <a:t>5/1/2022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78727BD-30BB-4E0C-B6B7-D43683173921}" type="datetime1">
              <a:rPr lang="en-US" smtClean="0"/>
              <a:t>5/1/2022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16D3E88-C06F-4977-AA3C-82CADDC404F4}" type="datetime1">
              <a:rPr lang="en-US" smtClean="0"/>
              <a:t>5/1/2022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67C8BA69-203C-417E-B3DD-DB3F3F965F00}" type="datetime1">
              <a:rPr lang="en-US" smtClean="0"/>
              <a:t>5/1/2022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www.cybersafety.org.nz/kit/welcome/cybersafety.html"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err="1"/>
              <a:t>Cybersafety</a:t>
            </a:r>
            <a:r>
              <a:rPr lang="en-US" sz="4000" b="1" dirty="0"/>
              <a:t> &amp; Indigenous Australians</a:t>
            </a:r>
            <a:br>
              <a:rPr lang="en-US" sz="4000" b="1" dirty="0"/>
            </a:br>
            <a:br>
              <a:rPr lang="en-US" sz="4000" b="1" dirty="0"/>
            </a:br>
            <a:br>
              <a:rPr lang="en-US" sz="4000" b="1" dirty="0"/>
            </a:br>
            <a:r>
              <a:rPr lang="en-US" sz="4000" b="1" dirty="0"/>
              <a:t>		~Ujjwal Savaliya</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tx2"/>
                </a:solidFill>
              </a:rPr>
              <a:t>What is </a:t>
            </a:r>
            <a:r>
              <a:rPr lang="en-US" b="1" dirty="0" err="1">
                <a:solidFill>
                  <a:schemeClr val="tx2"/>
                </a:solidFill>
              </a:rPr>
              <a:t>Cybersafety</a:t>
            </a:r>
            <a:r>
              <a:rPr lang="en-US" b="1" dirty="0">
                <a:solidFill>
                  <a:schemeClr val="tx2"/>
                </a:solidFill>
              </a:rPr>
              <a:t>?</a:t>
            </a:r>
          </a:p>
        </p:txBody>
      </p:sp>
      <p:sp>
        <p:nvSpPr>
          <p:cNvPr id="14" name="Content Placeholder 13"/>
          <p:cNvSpPr>
            <a:spLocks noGrp="1"/>
          </p:cNvSpPr>
          <p:nvPr>
            <p:ph idx="1"/>
          </p:nvPr>
        </p:nvSpPr>
        <p:spPr/>
        <p:txBody>
          <a:bodyPr>
            <a:normAutofit/>
          </a:bodyPr>
          <a:lstStyle/>
          <a:p>
            <a:pPr algn="l"/>
            <a:r>
              <a:rPr lang="en-US" b="0" i="0" dirty="0" err="1">
                <a:effectLst/>
                <a:latin typeface="Inter"/>
              </a:rPr>
              <a:t>Cybersafety</a:t>
            </a:r>
            <a:r>
              <a:rPr lang="en-US" b="0" i="0" dirty="0">
                <a:effectLst/>
                <a:latin typeface="Inter"/>
              </a:rPr>
              <a:t> is the safe and responsible use of Information and Communication Technologies (ICT). </a:t>
            </a:r>
            <a:r>
              <a:rPr lang="en-US" b="0" i="0" dirty="0" err="1">
                <a:effectLst/>
                <a:latin typeface="Inter"/>
              </a:rPr>
              <a:t>NetSafe's</a:t>
            </a:r>
            <a:r>
              <a:rPr lang="en-US" b="0" i="0" dirty="0">
                <a:effectLst/>
                <a:latin typeface="Inter"/>
              </a:rPr>
              <a:t> approach to </a:t>
            </a:r>
            <a:r>
              <a:rPr lang="en-US" b="0" i="0" dirty="0" err="1">
                <a:effectLst/>
                <a:latin typeface="Inter"/>
              </a:rPr>
              <a:t>cybersafety</a:t>
            </a:r>
            <a:r>
              <a:rPr lang="en-US" b="0" i="0" dirty="0">
                <a:effectLst/>
                <a:latin typeface="Inter"/>
              </a:rPr>
              <a:t> is founded on:</a:t>
            </a:r>
          </a:p>
          <a:p>
            <a:pPr algn="l">
              <a:buFont typeface="Arial" panose="020B0604020202020204" pitchFamily="34" charset="0"/>
              <a:buChar char="•"/>
            </a:pPr>
            <a:r>
              <a:rPr lang="en-US" b="0" i="0" dirty="0">
                <a:effectLst/>
                <a:latin typeface="Inter"/>
              </a:rPr>
              <a:t>Maintaining a positive approach about the many benefits brought by technologies</a:t>
            </a:r>
          </a:p>
          <a:p>
            <a:pPr algn="l">
              <a:buFont typeface="Arial" panose="020B0604020202020204" pitchFamily="34" charset="0"/>
              <a:buChar char="•"/>
            </a:pPr>
            <a:r>
              <a:rPr lang="en-US" b="0" i="0" dirty="0">
                <a:effectLst/>
                <a:latin typeface="Inter"/>
              </a:rPr>
              <a:t>Encouraging the public to identify the risks associated with ICT</a:t>
            </a:r>
          </a:p>
          <a:p>
            <a:pPr algn="l">
              <a:buFont typeface="Arial" panose="020B0604020202020204" pitchFamily="34" charset="0"/>
              <a:buChar char="•"/>
            </a:pPr>
            <a:r>
              <a:rPr lang="en-US" b="0" i="0" dirty="0">
                <a:effectLst/>
                <a:latin typeface="Inter"/>
              </a:rPr>
              <a:t>Putting in place strategies to </a:t>
            </a:r>
            <a:r>
              <a:rPr lang="en-US" b="0" i="0" dirty="0" err="1">
                <a:effectLst/>
                <a:latin typeface="Inter"/>
              </a:rPr>
              <a:t>minimise</a:t>
            </a:r>
            <a:r>
              <a:rPr lang="en-US" b="0" i="0" dirty="0">
                <a:effectLst/>
                <a:latin typeface="Inter"/>
              </a:rPr>
              <a:t> and manage risks</a:t>
            </a:r>
          </a:p>
          <a:p>
            <a:pPr algn="l">
              <a:buFont typeface="Arial" panose="020B0604020202020204" pitchFamily="34" charset="0"/>
              <a:buChar char="•"/>
            </a:pPr>
            <a:r>
              <a:rPr lang="en-US" b="0" i="0" dirty="0" err="1">
                <a:effectLst/>
                <a:latin typeface="Inter"/>
              </a:rPr>
              <a:t>Recognising</a:t>
            </a:r>
            <a:r>
              <a:rPr lang="en-US" b="0" i="0" dirty="0">
                <a:effectLst/>
                <a:latin typeface="Inter"/>
              </a:rPr>
              <a:t> the importance of effective teaching and learning </a:t>
            </a:r>
            <a:r>
              <a:rPr lang="en-US" b="0" i="0" dirty="0" err="1">
                <a:effectLst/>
                <a:latin typeface="Inter"/>
              </a:rPr>
              <a:t>programmes</a:t>
            </a:r>
            <a:r>
              <a:rPr lang="en-US" b="0" i="0" dirty="0">
                <a:effectLst/>
                <a:latin typeface="Inter"/>
              </a:rPr>
              <a:t>.</a:t>
            </a:r>
          </a:p>
        </p:txBody>
      </p:sp>
      <p:sp>
        <p:nvSpPr>
          <p:cNvPr id="5" name="Slide Number Placeholder 4">
            <a:extLst>
              <a:ext uri="{FF2B5EF4-FFF2-40B4-BE49-F238E27FC236}">
                <a16:creationId xmlns:a16="http://schemas.microsoft.com/office/drawing/2014/main" id="{30E887A2-22BC-4DC5-ACA6-B59E6CD0DE5E}"/>
              </a:ext>
            </a:extLst>
          </p:cNvPr>
          <p:cNvSpPr>
            <a:spLocks noGrp="1"/>
          </p:cNvSpPr>
          <p:nvPr>
            <p:ph type="sldNum" sz="quarter" idx="12"/>
          </p:nvPr>
        </p:nvSpPr>
        <p:spPr/>
        <p:txBody>
          <a:bodyPr/>
          <a:lstStyle/>
          <a:p>
            <a:fld id="{DA60BA0E-20D0-4E7C-B286-26C960A6788F}" type="slidenum">
              <a:rPr lang="en-AU" smtClean="0"/>
              <a:t>2</a:t>
            </a:fld>
            <a:endParaRPr lang="en-AU"/>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1397000"/>
          </a:xfrm>
        </p:spPr>
        <p:txBody>
          <a:bodyPr anchor="b">
            <a:normAutofit/>
          </a:bodyPr>
          <a:lstStyle/>
          <a:p>
            <a:r>
              <a:rPr lang="en-US" b="1"/>
              <a:t>Major Importance of </a:t>
            </a:r>
            <a:r>
              <a:rPr lang="en-US" b="1" err="1"/>
              <a:t>Cybersafety</a:t>
            </a:r>
            <a:endParaRPr lang="en-US" b="1"/>
          </a:p>
        </p:txBody>
      </p:sp>
      <p:pic>
        <p:nvPicPr>
          <p:cNvPr id="8" name="Picture 7">
            <a:extLst>
              <a:ext uri="{FF2B5EF4-FFF2-40B4-BE49-F238E27FC236}">
                <a16:creationId xmlns:a16="http://schemas.microsoft.com/office/drawing/2014/main" id="{B741068C-5379-4A65-96F6-A72FA72D9CE8}"/>
              </a:ext>
            </a:extLst>
          </p:cNvPr>
          <p:cNvPicPr>
            <a:picLocks noChangeAspect="1"/>
          </p:cNvPicPr>
          <p:nvPr/>
        </p:nvPicPr>
        <p:blipFill rotWithShape="1">
          <a:blip r:embed="rId2"/>
          <a:srcRect l="8748" r="16936"/>
          <a:stretch/>
        </p:blipFill>
        <p:spPr>
          <a:xfrm>
            <a:off x="1117309" y="1701800"/>
            <a:ext cx="4977104" cy="4470400"/>
          </a:xfrm>
          <a:prstGeom prst="rect">
            <a:avLst/>
          </a:prstGeom>
          <a:noFill/>
        </p:spPr>
      </p:pic>
      <p:sp>
        <p:nvSpPr>
          <p:cNvPr id="5" name="Content Placeholder 4"/>
          <p:cNvSpPr>
            <a:spLocks noGrp="1"/>
          </p:cNvSpPr>
          <p:nvPr>
            <p:ph sz="half" idx="2"/>
          </p:nvPr>
        </p:nvSpPr>
        <p:spPr>
          <a:xfrm>
            <a:off x="6297559" y="1701800"/>
            <a:ext cx="4977104" cy="4470400"/>
          </a:xfrm>
        </p:spPr>
        <p:txBody>
          <a:bodyPr>
            <a:normAutofit/>
          </a:bodyPr>
          <a:lstStyle/>
          <a:p>
            <a:pPr>
              <a:buFont typeface="Arial" panose="020B0604020202020204" pitchFamily="34" charset="0"/>
              <a:buChar char="•"/>
            </a:pPr>
            <a:r>
              <a:rPr lang="en-US" b="0" i="0" dirty="0">
                <a:effectLst/>
              </a:rPr>
              <a:t>Communicate data breaches</a:t>
            </a:r>
          </a:p>
          <a:p>
            <a:pPr>
              <a:buFont typeface="Arial" panose="020B0604020202020204" pitchFamily="34" charset="0"/>
              <a:buChar char="•"/>
            </a:pPr>
            <a:r>
              <a:rPr lang="en-US" b="0" i="0" dirty="0">
                <a:effectLst/>
              </a:rPr>
              <a:t>Appoint a data protection officer</a:t>
            </a:r>
          </a:p>
          <a:p>
            <a:pPr>
              <a:buFont typeface="Arial" panose="020B0604020202020204" pitchFamily="34" charset="0"/>
              <a:buChar char="•"/>
            </a:pPr>
            <a:r>
              <a:rPr lang="en-US" b="0" i="0" dirty="0">
                <a:effectLst/>
              </a:rPr>
              <a:t>Require user consent to process information</a:t>
            </a:r>
          </a:p>
          <a:p>
            <a:pPr>
              <a:buFont typeface="Arial" panose="020B0604020202020204" pitchFamily="34" charset="0"/>
              <a:buChar char="•"/>
            </a:pPr>
            <a:r>
              <a:rPr lang="en-US" b="0" i="0" dirty="0">
                <a:effectLst/>
              </a:rPr>
              <a:t>Anonymize data for privacy</a:t>
            </a:r>
          </a:p>
        </p:txBody>
      </p:sp>
      <p:sp>
        <p:nvSpPr>
          <p:cNvPr id="7" name="Slide Number Placeholder 6">
            <a:extLst>
              <a:ext uri="{FF2B5EF4-FFF2-40B4-BE49-F238E27FC236}">
                <a16:creationId xmlns:a16="http://schemas.microsoft.com/office/drawing/2014/main" id="{F6EDF042-3105-4924-A9C8-277BB202F18B}"/>
              </a:ext>
            </a:extLst>
          </p:cNvPr>
          <p:cNvSpPr>
            <a:spLocks noGrp="1"/>
          </p:cNvSpPr>
          <p:nvPr>
            <p:ph type="sldNum" sz="quarter" idx="12"/>
          </p:nvPr>
        </p:nvSpPr>
        <p:spPr>
          <a:xfrm>
            <a:off x="10167146" y="6400801"/>
            <a:ext cx="1107518" cy="320675"/>
          </a:xfrm>
        </p:spPr>
        <p:txBody>
          <a:bodyPr anchor="b">
            <a:normAutofit/>
          </a:bodyPr>
          <a:lstStyle/>
          <a:p>
            <a:pPr>
              <a:spcAft>
                <a:spcPts val="600"/>
              </a:spcAft>
            </a:pPr>
            <a:fld id="{EB37DED6-D4C7-42EE-AB49-D2E39E64FDE4}" type="slidenum">
              <a:rPr lang="en-AU" smtClean="0"/>
              <a:pPr>
                <a:spcAft>
                  <a:spcPts val="600"/>
                </a:spcAft>
              </a:pPr>
              <a:t>3</a:t>
            </a:fld>
            <a:endParaRPr lang="en-AU"/>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498600"/>
            <a:ext cx="7008574" cy="4673600"/>
          </a:xfrm>
        </p:spPr>
        <p:txBody>
          <a:bodyPr>
            <a:normAutofit/>
          </a:bodyPr>
          <a:lstStyle/>
          <a:p>
            <a:r>
              <a:rPr lang="en-US" sz="2800" dirty="0"/>
              <a:t>1. The distributed nature of the Internet</a:t>
            </a:r>
            <a:br>
              <a:rPr lang="en-US" sz="2800" dirty="0"/>
            </a:br>
            <a:br>
              <a:rPr lang="en-US" sz="2800" dirty="0"/>
            </a:br>
            <a:r>
              <a:rPr lang="en-US" sz="2800" dirty="0"/>
              <a:t>2. The ability for cybercriminals to attack targets outside their jurisdiction makes policing extremely difficult</a:t>
            </a:r>
            <a:br>
              <a:rPr lang="en-US" sz="2800" dirty="0"/>
            </a:br>
            <a:br>
              <a:rPr lang="en-US" sz="2800" dirty="0"/>
            </a:br>
            <a:r>
              <a:rPr lang="en-US" sz="2800" dirty="0"/>
              <a:t>3. Increasing profitability and ease of commerce on the dark web</a:t>
            </a:r>
            <a:br>
              <a:rPr lang="en-US" sz="2800" dirty="0"/>
            </a:br>
            <a:br>
              <a:rPr lang="en-US" sz="2800" dirty="0"/>
            </a:br>
            <a:r>
              <a:rPr lang="en-US" sz="2800" dirty="0"/>
              <a:t>4. The proliferation of mobile devices and the Internet of Things.</a:t>
            </a:r>
          </a:p>
        </p:txBody>
      </p:sp>
      <p:sp>
        <p:nvSpPr>
          <p:cNvPr id="3" name="Text Placeholder 2"/>
          <p:cNvSpPr>
            <a:spLocks noGrp="1"/>
          </p:cNvSpPr>
          <p:nvPr>
            <p:ph type="body" idx="1"/>
          </p:nvPr>
        </p:nvSpPr>
        <p:spPr>
          <a:xfrm>
            <a:off x="303212" y="152400"/>
            <a:ext cx="7008574" cy="1296987"/>
          </a:xfrm>
        </p:spPr>
        <p:txBody>
          <a:bodyPr/>
          <a:lstStyle/>
          <a:p>
            <a:r>
              <a:rPr lang="en-US" sz="4000" b="1" i="0" dirty="0">
                <a:solidFill>
                  <a:srgbClr val="131520"/>
                </a:solidFill>
                <a:effectLst/>
                <a:latin typeface="Inter"/>
              </a:rPr>
              <a:t>Why is Cybercrime Increasing?</a:t>
            </a:r>
          </a:p>
          <a:p>
            <a:endParaRPr 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131520"/>
                </a:solidFill>
                <a:effectLst/>
                <a:latin typeface="Inter"/>
              </a:rPr>
              <a:t>What is the Impact of Cybercrime?</a:t>
            </a:r>
          </a:p>
        </p:txBody>
      </p:sp>
      <p:sp>
        <p:nvSpPr>
          <p:cNvPr id="4" name="TextBox 3">
            <a:extLst>
              <a:ext uri="{FF2B5EF4-FFF2-40B4-BE49-F238E27FC236}">
                <a16:creationId xmlns:a16="http://schemas.microsoft.com/office/drawing/2014/main" id="{AC538CC7-2FAB-4DF5-B6C1-18900AA2A0B3}"/>
              </a:ext>
            </a:extLst>
          </p:cNvPr>
          <p:cNvSpPr txBox="1"/>
          <p:nvPr/>
        </p:nvSpPr>
        <p:spPr>
          <a:xfrm>
            <a:off x="684212" y="1828800"/>
            <a:ext cx="11125200" cy="4154984"/>
          </a:xfrm>
          <a:prstGeom prst="rect">
            <a:avLst/>
          </a:prstGeom>
          <a:noFill/>
        </p:spPr>
        <p:txBody>
          <a:bodyPr wrap="square" rtlCol="0">
            <a:spAutoFit/>
          </a:bodyPr>
          <a:lstStyle/>
          <a:p>
            <a:pPr marL="342900" indent="-342900">
              <a:buFont typeface="Arial" panose="020B0604020202020204" pitchFamily="34" charset="0"/>
              <a:buChar char="•"/>
            </a:pPr>
            <a:r>
              <a:rPr lang="en-US" b="1" dirty="0"/>
              <a:t>Economic Costs</a:t>
            </a:r>
          </a:p>
          <a:p>
            <a:r>
              <a:rPr lang="en-US" dirty="0"/>
              <a:t>‍Theft of intellectual property, corporate information, disruption in trading and the cost of repairing damaged systems</a:t>
            </a:r>
          </a:p>
          <a:p>
            <a:endParaRPr lang="en-US" dirty="0"/>
          </a:p>
          <a:p>
            <a:pPr marL="342900" indent="-342900">
              <a:buFont typeface="Arial" panose="020B0604020202020204" pitchFamily="34" charset="0"/>
              <a:buChar char="•"/>
            </a:pPr>
            <a:r>
              <a:rPr lang="en-US" b="1" dirty="0"/>
              <a:t>Reputational Cost</a:t>
            </a:r>
          </a:p>
          <a:p>
            <a:r>
              <a:rPr lang="en-US" dirty="0"/>
              <a:t>‍Loss of consumer trust, loss of current and future customers to competitors and poor media coverage</a:t>
            </a:r>
          </a:p>
          <a:p>
            <a:endParaRPr lang="en-US" dirty="0"/>
          </a:p>
          <a:p>
            <a:pPr marL="342900" indent="-342900">
              <a:buFont typeface="Arial" panose="020B0604020202020204" pitchFamily="34" charset="0"/>
              <a:buChar char="•"/>
            </a:pPr>
            <a:r>
              <a:rPr lang="en-US" b="1" dirty="0"/>
              <a:t>Regulatory Costs</a:t>
            </a:r>
          </a:p>
          <a:p>
            <a:r>
              <a:rPr lang="en-US" dirty="0"/>
              <a:t>‍GDPR and other data breach laws mean that your organization could suffer from regulatory fines or sanctions as a result of cybercrimes.</a:t>
            </a:r>
          </a:p>
        </p:txBody>
      </p:sp>
      <p:sp>
        <p:nvSpPr>
          <p:cNvPr id="7" name="Slide Number Placeholder 6">
            <a:extLst>
              <a:ext uri="{FF2B5EF4-FFF2-40B4-BE49-F238E27FC236}">
                <a16:creationId xmlns:a16="http://schemas.microsoft.com/office/drawing/2014/main" id="{9CE987B7-8953-4ECA-82A3-B1191A2A123B}"/>
              </a:ext>
            </a:extLst>
          </p:cNvPr>
          <p:cNvSpPr>
            <a:spLocks noGrp="1"/>
          </p:cNvSpPr>
          <p:nvPr>
            <p:ph type="sldNum" sz="quarter" idx="12"/>
          </p:nvPr>
        </p:nvSpPr>
        <p:spPr/>
        <p:txBody>
          <a:bodyPr/>
          <a:lstStyle/>
          <a:p>
            <a:fld id="{EB37DED6-D4C7-42EE-AB49-D2E39E64FDE4}" type="slidenum">
              <a:rPr lang="en-AU" smtClean="0"/>
              <a:t>5</a:t>
            </a:fld>
            <a:endParaRPr lang="en-AU"/>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131520"/>
                </a:solidFill>
                <a:effectLst/>
                <a:latin typeface="Inter"/>
              </a:rPr>
              <a:t>How </a:t>
            </a:r>
            <a:r>
              <a:rPr lang="en-US" b="1" i="0" dirty="0" err="1">
                <a:solidFill>
                  <a:srgbClr val="131520"/>
                </a:solidFill>
                <a:effectLst/>
                <a:latin typeface="Inter"/>
              </a:rPr>
              <a:t>cybersafety</a:t>
            </a:r>
            <a:r>
              <a:rPr lang="en-US" b="1" i="0" dirty="0">
                <a:solidFill>
                  <a:srgbClr val="131520"/>
                </a:solidFill>
                <a:effectLst/>
                <a:latin typeface="Inter"/>
              </a:rPr>
              <a:t> is impacting Australians</a:t>
            </a:r>
          </a:p>
        </p:txBody>
      </p:sp>
      <p:sp>
        <p:nvSpPr>
          <p:cNvPr id="4" name="TextBox 3">
            <a:extLst>
              <a:ext uri="{FF2B5EF4-FFF2-40B4-BE49-F238E27FC236}">
                <a16:creationId xmlns:a16="http://schemas.microsoft.com/office/drawing/2014/main" id="{AC538CC7-2FAB-4DF5-B6C1-18900AA2A0B3}"/>
              </a:ext>
            </a:extLst>
          </p:cNvPr>
          <p:cNvSpPr txBox="1"/>
          <p:nvPr/>
        </p:nvSpPr>
        <p:spPr>
          <a:xfrm>
            <a:off x="684212" y="1828800"/>
            <a:ext cx="11125200" cy="4893647"/>
          </a:xfrm>
          <a:prstGeom prst="rect">
            <a:avLst/>
          </a:prstGeom>
          <a:noFill/>
        </p:spPr>
        <p:txBody>
          <a:bodyPr wrap="square" rtlCol="0">
            <a:spAutoFit/>
          </a:bodyPr>
          <a:lstStyle/>
          <a:p>
            <a:pPr marL="342900" indent="-342900">
              <a:buFont typeface="Arial" panose="020B0604020202020204" pitchFamily="34" charset="0"/>
              <a:buChar char="•"/>
            </a:pPr>
            <a:r>
              <a:rPr lang="en-US" dirty="0"/>
              <a:t>The number of state and cyber criminals with capability will increase.</a:t>
            </a:r>
          </a:p>
          <a:p>
            <a:endParaRPr lang="en-US" dirty="0"/>
          </a:p>
          <a:p>
            <a:pPr marL="342900" indent="-342900">
              <a:buFont typeface="Arial" panose="020B0604020202020204" pitchFamily="34" charset="0"/>
              <a:buChar char="•"/>
            </a:pPr>
            <a:r>
              <a:rPr lang="en-US" dirty="0"/>
              <a:t>Due to the limited number of quality software developers, cybercrime-as-a-service is likely to increase, reducing the barriers for entry for cybercriminals. </a:t>
            </a:r>
          </a:p>
          <a:p>
            <a:endParaRPr lang="en-US" dirty="0"/>
          </a:p>
          <a:p>
            <a:pPr marL="342900" indent="-342900">
              <a:buFont typeface="Arial" panose="020B0604020202020204" pitchFamily="34" charset="0"/>
              <a:buChar char="•"/>
            </a:pPr>
            <a:r>
              <a:rPr lang="en-US" dirty="0"/>
              <a:t>The sophistication of the current cyber adversaries will increase, making detection and response more difficult.</a:t>
            </a:r>
          </a:p>
          <a:p>
            <a:endParaRPr lang="en-US" dirty="0"/>
          </a:p>
          <a:p>
            <a:pPr marL="342900" indent="-342900">
              <a:buFont typeface="Arial" panose="020B0604020202020204" pitchFamily="34" charset="0"/>
              <a:buChar char="•"/>
            </a:pPr>
            <a:r>
              <a:rPr lang="en-US" dirty="0"/>
              <a:t>Spear phishing will continue to be popular with adversaries, and the use of watering-hole techniques will increase. </a:t>
            </a:r>
          </a:p>
          <a:p>
            <a:endParaRPr lang="en-US" dirty="0"/>
          </a:p>
          <a:p>
            <a:pPr marL="342900" indent="-342900">
              <a:buFont typeface="Arial" panose="020B0604020202020204" pitchFamily="34" charset="0"/>
              <a:buChar char="•"/>
            </a:pPr>
            <a:r>
              <a:rPr lang="en-US" dirty="0"/>
              <a:t>Ransomware will continue to be prominent.</a:t>
            </a:r>
          </a:p>
        </p:txBody>
      </p:sp>
      <p:sp>
        <p:nvSpPr>
          <p:cNvPr id="7" name="Slide Number Placeholder 6">
            <a:extLst>
              <a:ext uri="{FF2B5EF4-FFF2-40B4-BE49-F238E27FC236}">
                <a16:creationId xmlns:a16="http://schemas.microsoft.com/office/drawing/2014/main" id="{056A0F31-312F-4325-8BEF-9DE2BFD391AA}"/>
              </a:ext>
            </a:extLst>
          </p:cNvPr>
          <p:cNvSpPr>
            <a:spLocks noGrp="1"/>
          </p:cNvSpPr>
          <p:nvPr>
            <p:ph type="sldNum" sz="quarter" idx="12"/>
          </p:nvPr>
        </p:nvSpPr>
        <p:spPr/>
        <p:txBody>
          <a:bodyPr/>
          <a:lstStyle/>
          <a:p>
            <a:fld id="{EB37DED6-D4C7-42EE-AB49-D2E39E64FDE4}" type="slidenum">
              <a:rPr lang="en-AU" smtClean="0"/>
              <a:t>6</a:t>
            </a:fld>
            <a:endParaRPr lang="en-AU"/>
          </a:p>
        </p:txBody>
      </p:sp>
    </p:spTree>
    <p:extLst>
      <p:ext uri="{BB962C8B-B14F-4D97-AF65-F5344CB8AC3E}">
        <p14:creationId xmlns:p14="http://schemas.microsoft.com/office/powerpoint/2010/main" val="109036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1824ADB-7406-4A78-A149-DB7708D9088F}"/>
              </a:ext>
            </a:extLst>
          </p:cNvPr>
          <p:cNvSpPr>
            <a:spLocks noGrp="1"/>
          </p:cNvSpPr>
          <p:nvPr>
            <p:ph type="sldNum" sz="quarter" idx="12"/>
          </p:nvPr>
        </p:nvSpPr>
        <p:spPr/>
        <p:txBody>
          <a:bodyPr/>
          <a:lstStyle/>
          <a:p>
            <a:fld id="{EB37DED6-D4C7-42EE-AB49-D2E39E64FDE4}" type="slidenum">
              <a:rPr lang="en-AU" smtClean="0"/>
              <a:t>7</a:t>
            </a:fld>
            <a:endParaRPr lang="en-AU"/>
          </a:p>
        </p:txBody>
      </p:sp>
      <p:sp>
        <p:nvSpPr>
          <p:cNvPr id="6" name="TextBox 5">
            <a:extLst>
              <a:ext uri="{FF2B5EF4-FFF2-40B4-BE49-F238E27FC236}">
                <a16:creationId xmlns:a16="http://schemas.microsoft.com/office/drawing/2014/main" id="{DCBEE45E-7E4A-4767-9AD4-A37FC7643D29}"/>
              </a:ext>
            </a:extLst>
          </p:cNvPr>
          <p:cNvSpPr txBox="1"/>
          <p:nvPr/>
        </p:nvSpPr>
        <p:spPr>
          <a:xfrm>
            <a:off x="3497386" y="457200"/>
            <a:ext cx="5004896" cy="461665"/>
          </a:xfrm>
          <a:prstGeom prst="rect">
            <a:avLst/>
          </a:prstGeom>
          <a:noFill/>
        </p:spPr>
        <p:txBody>
          <a:bodyPr wrap="none" rtlCol="0">
            <a:spAutoFit/>
          </a:bodyPr>
          <a:lstStyle/>
          <a:p>
            <a:r>
              <a:rPr lang="en-US" b="1" dirty="0">
                <a:solidFill>
                  <a:schemeClr val="tx2"/>
                </a:solidFill>
              </a:rPr>
              <a:t>The Australian </a:t>
            </a:r>
            <a:r>
              <a:rPr lang="en-US" b="1">
                <a:solidFill>
                  <a:schemeClr val="tx2"/>
                </a:solidFill>
              </a:rPr>
              <a:t>Threat Conclusion</a:t>
            </a:r>
            <a:endParaRPr lang="en-AU" b="1" dirty="0">
              <a:solidFill>
                <a:schemeClr val="tx2"/>
              </a:solidFill>
            </a:endParaRPr>
          </a:p>
        </p:txBody>
      </p:sp>
      <p:sp>
        <p:nvSpPr>
          <p:cNvPr id="7" name="TextBox 6">
            <a:extLst>
              <a:ext uri="{FF2B5EF4-FFF2-40B4-BE49-F238E27FC236}">
                <a16:creationId xmlns:a16="http://schemas.microsoft.com/office/drawing/2014/main" id="{3D0ADB53-0325-42DD-B3FD-501C2382B194}"/>
              </a:ext>
            </a:extLst>
          </p:cNvPr>
          <p:cNvSpPr txBox="1"/>
          <p:nvPr/>
        </p:nvSpPr>
        <p:spPr>
          <a:xfrm>
            <a:off x="303212" y="1600200"/>
            <a:ext cx="11811000" cy="4524315"/>
          </a:xfrm>
          <a:prstGeom prst="rect">
            <a:avLst/>
          </a:prstGeom>
          <a:noFill/>
        </p:spPr>
        <p:txBody>
          <a:bodyPr wrap="square" rtlCol="0">
            <a:spAutoFit/>
          </a:bodyPr>
          <a:lstStyle/>
          <a:p>
            <a:r>
              <a:rPr lang="en-US" dirty="0">
                <a:latin typeface="Inter"/>
              </a:rPr>
              <a:t>Australian government and businesses increasingly rely on the internet to deliver products and services. </a:t>
            </a:r>
          </a:p>
          <a:p>
            <a:endParaRPr lang="en-US" dirty="0">
              <a:latin typeface="Inter"/>
            </a:endParaRPr>
          </a:p>
          <a:p>
            <a:r>
              <a:rPr lang="en-US" dirty="0">
                <a:latin typeface="Inter"/>
              </a:rPr>
              <a:t>This comes with risks – Australian networks and their users are vulnerable to malicious cyber activity such as cyber espionage, cyber attack and cybercrime. </a:t>
            </a:r>
          </a:p>
          <a:p>
            <a:endParaRPr lang="en-US" dirty="0">
              <a:latin typeface="Inter"/>
            </a:endParaRPr>
          </a:p>
          <a:p>
            <a:r>
              <a:rPr lang="en-US" dirty="0">
                <a:latin typeface="Inter"/>
              </a:rPr>
              <a:t>Australia’s information and communications technology (ICT) security community, academia and decision makers in government and business need to: </a:t>
            </a:r>
          </a:p>
          <a:p>
            <a:endParaRPr lang="en-US" dirty="0">
              <a:latin typeface="Inter"/>
            </a:endParaRPr>
          </a:p>
          <a:p>
            <a:pPr marL="342900" indent="-342900">
              <a:buFont typeface="Arial" panose="020B0604020202020204" pitchFamily="34" charset="0"/>
              <a:buChar char="•"/>
            </a:pPr>
            <a:r>
              <a:rPr lang="en-US" dirty="0">
                <a:latin typeface="Inter"/>
              </a:rPr>
              <a:t> keep pace with developments. </a:t>
            </a:r>
          </a:p>
          <a:p>
            <a:pPr marL="342900" indent="-342900">
              <a:buFont typeface="Arial" panose="020B0604020202020204" pitchFamily="34" charset="0"/>
              <a:buChar char="•"/>
            </a:pPr>
            <a:r>
              <a:rPr lang="en-US" dirty="0">
                <a:latin typeface="Inter"/>
              </a:rPr>
              <a:t> identify new vulnerabilities. </a:t>
            </a:r>
          </a:p>
          <a:p>
            <a:pPr marL="342900" indent="-342900">
              <a:buFont typeface="Arial" panose="020B0604020202020204" pitchFamily="34" charset="0"/>
              <a:buChar char="•"/>
            </a:pPr>
            <a:r>
              <a:rPr lang="en-US" dirty="0">
                <a:latin typeface="Inter"/>
              </a:rPr>
              <a:t> advise Australian </a:t>
            </a:r>
            <a:r>
              <a:rPr lang="en-US" dirty="0" err="1">
                <a:latin typeface="Inter"/>
              </a:rPr>
              <a:t>organisations</a:t>
            </a:r>
            <a:r>
              <a:rPr lang="en-US" dirty="0">
                <a:latin typeface="Inter"/>
              </a:rPr>
              <a:t> on how to mitigate emerging threats.</a:t>
            </a:r>
            <a:endParaRPr lang="en-AU" dirty="0">
              <a:latin typeface="Inter"/>
            </a:endParaRPr>
          </a:p>
        </p:txBody>
      </p:sp>
    </p:spTree>
    <p:extLst>
      <p:ext uri="{BB962C8B-B14F-4D97-AF65-F5344CB8AC3E}">
        <p14:creationId xmlns:p14="http://schemas.microsoft.com/office/powerpoint/2010/main" val="30309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412" y="101600"/>
            <a:ext cx="7313295" cy="762000"/>
          </a:xfrm>
        </p:spPr>
        <p:txBody>
          <a:bodyPr/>
          <a:lstStyle/>
          <a:p>
            <a:r>
              <a:rPr lang="en-US" dirty="0"/>
              <a:t>References</a:t>
            </a:r>
          </a:p>
        </p:txBody>
      </p:sp>
      <p:sp>
        <p:nvSpPr>
          <p:cNvPr id="4" name="Text Placeholder 3"/>
          <p:cNvSpPr>
            <a:spLocks noGrp="1"/>
          </p:cNvSpPr>
          <p:nvPr>
            <p:ph type="body" sz="half" idx="2"/>
          </p:nvPr>
        </p:nvSpPr>
        <p:spPr>
          <a:xfrm>
            <a:off x="2437765" y="1143000"/>
            <a:ext cx="7313295" cy="5232400"/>
          </a:xfrm>
        </p:spPr>
        <p:txBody>
          <a:bodyPr/>
          <a:lstStyle/>
          <a:p>
            <a:r>
              <a:rPr lang="en-US" dirty="0">
                <a:hlinkClick r:id="rId2"/>
              </a:rPr>
              <a:t>1. http://www.cybersafety.org.nz/kit/welcome/cybersafety.html</a:t>
            </a:r>
            <a:endParaRPr lang="en-US" dirty="0"/>
          </a:p>
          <a:p>
            <a:endParaRPr lang="en-US" dirty="0"/>
          </a:p>
          <a:p>
            <a:endParaRPr lang="en-US" dirty="0"/>
          </a:p>
        </p:txBody>
      </p:sp>
      <p:sp>
        <p:nvSpPr>
          <p:cNvPr id="7" name="Slide Number Placeholder 6">
            <a:extLst>
              <a:ext uri="{FF2B5EF4-FFF2-40B4-BE49-F238E27FC236}">
                <a16:creationId xmlns:a16="http://schemas.microsoft.com/office/drawing/2014/main" id="{6CD69A52-A493-4731-8760-2BBCAEE20DB0}"/>
              </a:ext>
            </a:extLst>
          </p:cNvPr>
          <p:cNvSpPr>
            <a:spLocks noGrp="1"/>
          </p:cNvSpPr>
          <p:nvPr>
            <p:ph type="sldNum" sz="quarter" idx="12"/>
          </p:nvPr>
        </p:nvSpPr>
        <p:spPr/>
        <p:txBody>
          <a:bodyPr/>
          <a:lstStyle/>
          <a:p>
            <a:fld id="{2DFBB78A-01B4-41F2-96B0-677A4A282832}" type="slidenum">
              <a:rPr lang="en-AU" smtClean="0"/>
              <a:t>8</a:t>
            </a:fld>
            <a:endParaRPr lang="en-AU"/>
          </a:p>
        </p:txBody>
      </p:sp>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269</TotalTime>
  <Words>432</Words>
  <Application>Microsoft Office PowerPoint</Application>
  <PresentationFormat>Custom</PresentationFormat>
  <Paragraphs>52</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Inter</vt:lpstr>
      <vt:lpstr>Books 16x9</vt:lpstr>
      <vt:lpstr>Cybersafety &amp; Indigenous Australians     ~Ujjwal Savaliya</vt:lpstr>
      <vt:lpstr>What is Cybersafety?</vt:lpstr>
      <vt:lpstr>Major Importance of Cybersafety</vt:lpstr>
      <vt:lpstr>1. The distributed nature of the Internet  2. The ability for cybercriminals to attack targets outside their jurisdiction makes policing extremely difficult  3. Increasing profitability and ease of commerce on the dark web  4. The proliferation of mobile devices and the Internet of Things.</vt:lpstr>
      <vt:lpstr>What is the Impact of Cybercrime?</vt:lpstr>
      <vt:lpstr>How cybersafety is impacting Australians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Cybersafety &amp; Indigenous Australians</dc:title>
  <dc:creator>Ujjwal Sureshbhai Savaliya</dc:creator>
  <cp:lastModifiedBy>Ujjwal Sureshbhai Savaliya</cp:lastModifiedBy>
  <cp:revision>1</cp:revision>
  <dcterms:created xsi:type="dcterms:W3CDTF">2022-04-27T13:03:29Z</dcterms:created>
  <dcterms:modified xsi:type="dcterms:W3CDTF">2022-04-30T14:44:47Z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