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
  </p:notesMasterIdLst>
  <p:sldIdLst>
    <p:sldId id="256" r:id="rId2"/>
    <p:sldId id="257" r:id="rId3"/>
    <p:sldId id="312" r:id="rId4"/>
    <p:sldId id="313" r:id="rId5"/>
    <p:sldId id="314" r:id="rId6"/>
    <p:sldId id="315" r:id="rId7"/>
  </p:sldIdLst>
  <p:sldSz cx="9144000" cy="5143500" type="screen16x9"/>
  <p:notesSz cx="6858000" cy="9144000"/>
  <p:embeddedFontLst>
    <p:embeddedFont>
      <p:font typeface="Bebas Neue" panose="020B0606020202050201" pitchFamily="34" charset="0"/>
      <p:regular r:id="rId9"/>
    </p:embeddedFont>
    <p:embeddedFont>
      <p:font typeface="Microsoft YaHei" panose="020B0503020204020204" pitchFamily="34" charset="-122"/>
      <p:regular r:id="rId10"/>
      <p:bold r:id="rId11"/>
    </p:embeddedFont>
    <p:embeddedFont>
      <p:font typeface="Montserrat" panose="00000500000000000000" pitchFamily="2" charset="0"/>
      <p:regular r:id="rId12"/>
      <p:bold r:id="rId13"/>
      <p:italic r:id="rId14"/>
      <p:boldItalic r:id="rId15"/>
    </p:embeddedFont>
    <p:embeddedFont>
      <p:font typeface="Roboto Condensed Light" panose="02000000000000000000" pitchFamily="2" charset="0"/>
      <p:regular r:id="rId16"/>
      <p:italic r:id="rId17"/>
    </p:embeddedFont>
    <p:embeddedFont>
      <p:font typeface="Syne"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EE1F44-F393-4774-A8F5-E9E35AD6D7A9}">
  <a:tblStyle styleId="{E5EE1F44-F393-4774-A8F5-E9E35AD6D7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10d8b6869a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10d8b6869a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4"/>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5" name="Google Shape;95;p4"/>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Syne"/>
              <a:buAutoNum type="arabicPeriod"/>
              <a:defRPr sz="1200">
                <a:solidFill>
                  <a:srgbClr val="434343"/>
                </a:solidFill>
                <a:latin typeface="Syne"/>
                <a:ea typeface="Syne"/>
                <a:cs typeface="Syne"/>
                <a:sym typeface="Syn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96" name="Google Shape;96;p4"/>
          <p:cNvSpPr/>
          <p:nvPr/>
        </p:nvSpPr>
        <p:spPr>
          <a:xfrm>
            <a:off x="339510" y="13817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83296" y="35749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740352" y="20168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8809868" y="277029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8401756" y="178490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238950" y="48825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8296420" y="4541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04184" y="488376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70850" y="2604632"/>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192226" y="21677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flipH="1">
            <a:off x="3604341" y="4841610"/>
            <a:ext cx="1523884" cy="689361"/>
            <a:chOff x="5935450" y="921661"/>
            <a:chExt cx="739786" cy="334641"/>
          </a:xfrm>
        </p:grpSpPr>
        <p:sp>
          <p:nvSpPr>
            <p:cNvPr id="108" name="Google Shape;108;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4"/>
          <p:cNvGrpSpPr/>
          <p:nvPr/>
        </p:nvGrpSpPr>
        <p:grpSpPr>
          <a:xfrm>
            <a:off x="-966325" y="-402483"/>
            <a:ext cx="1662816" cy="752173"/>
            <a:chOff x="5935450" y="921661"/>
            <a:chExt cx="739786" cy="334641"/>
          </a:xfrm>
        </p:grpSpPr>
        <p:sp>
          <p:nvSpPr>
            <p:cNvPr id="115" name="Google Shape;115;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flipH="1">
            <a:off x="7373458" y="-154925"/>
            <a:ext cx="2533396" cy="1146012"/>
            <a:chOff x="5935450" y="921661"/>
            <a:chExt cx="739786" cy="334641"/>
          </a:xfrm>
        </p:grpSpPr>
        <p:sp>
          <p:nvSpPr>
            <p:cNvPr id="122" name="Google Shape;122;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a:off x="-623782" y="-59930"/>
            <a:ext cx="1662816" cy="752173"/>
            <a:chOff x="5935450" y="921661"/>
            <a:chExt cx="739786" cy="334641"/>
          </a:xfrm>
        </p:grpSpPr>
        <p:sp>
          <p:nvSpPr>
            <p:cNvPr id="129" name="Google Shape;129;p4"/>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6" r:id="rId4"/>
    <p:sldLayoutId id="2147483687" r:id="rId5"/>
    <p:sldLayoutId id="214748368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b="0" dirty="0">
                <a:solidFill>
                  <a:schemeClr val="accent3"/>
                </a:solidFill>
              </a:rPr>
              <a:t>AI POWERED TRAVEL ASSISTANCE</a:t>
            </a:r>
            <a:endParaRPr dirty="0">
              <a:solidFill>
                <a:schemeClr val="accent3"/>
              </a:solidFill>
            </a:endParaRPr>
          </a:p>
        </p:txBody>
      </p:sp>
      <p:sp>
        <p:nvSpPr>
          <p:cNvPr id="2244" name="Google Shape;2244;p46"/>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KRAFTERS</a:t>
            </a:r>
            <a:endParaRPr dirty="0"/>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chemeClr val="accent3"/>
                </a:solidFill>
              </a:rPr>
              <a:t>PROBLEM STATEMENT</a:t>
            </a:r>
            <a:endParaRPr b="0" dirty="0">
              <a:solidFill>
                <a:schemeClr val="accent3"/>
              </a:solidFill>
            </a:endParaRPr>
          </a:p>
        </p:txBody>
      </p:sp>
      <p:sp>
        <p:nvSpPr>
          <p:cNvPr id="2275" name="Google Shape;2275;p47"/>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3"/>
                </a:solidFill>
              </a:rPr>
              <a:t>Imagine you're at your workspace, pondering where to go to experience either cloudy or cold weather. However, you lack any prior information, and if you decide to go, extensive research about the destination, travel options, and accommodations is required.</a:t>
            </a:r>
          </a:p>
        </p:txBody>
      </p:sp>
      <p:sp>
        <p:nvSpPr>
          <p:cNvPr id="2276" name="Google Shape;2276;p47"/>
          <p:cNvSpPr/>
          <p:nvPr/>
        </p:nvSpPr>
        <p:spPr>
          <a:xfrm>
            <a:off x="8536794" y="382470"/>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E7A0-4A1C-BEB7-1C44-5D866497284C}"/>
              </a:ext>
            </a:extLst>
          </p:cNvPr>
          <p:cNvSpPr>
            <a:spLocks noGrp="1"/>
          </p:cNvSpPr>
          <p:nvPr>
            <p:ph type="title"/>
          </p:nvPr>
        </p:nvSpPr>
        <p:spPr/>
        <p:txBody>
          <a:bodyPr/>
          <a:lstStyle/>
          <a:p>
            <a:r>
              <a:rPr lang="en-US" dirty="0">
                <a:solidFill>
                  <a:schemeClr val="tx1">
                    <a:lumMod val="25000"/>
                  </a:schemeClr>
                </a:solidFill>
              </a:rPr>
              <a:t>SOLUTION</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0F2D5BF0-5DFE-AF0B-1C3F-AB31BF3C8434}"/>
              </a:ext>
            </a:extLst>
          </p:cNvPr>
          <p:cNvSpPr>
            <a:spLocks noGrp="1"/>
          </p:cNvSpPr>
          <p:nvPr>
            <p:ph type="body" idx="1"/>
          </p:nvPr>
        </p:nvSpPr>
        <p:spPr/>
        <p:txBody>
          <a:bodyPr/>
          <a:lstStyle/>
          <a:p>
            <a:pPr marL="152400" indent="0">
              <a:buNone/>
            </a:pPr>
            <a:r>
              <a:rPr lang="en-US" sz="2800" dirty="0"/>
              <a:t>This AI chatbot helps users determine where to go based on their mood and find the specific weather conditions they desire. It also provides information on how to reach their chosen destination using a cab, bus, or other modes of transportation, along with details about available hotels.</a:t>
            </a:r>
            <a:endParaRPr lang="en-IN" sz="2800" dirty="0"/>
          </a:p>
        </p:txBody>
      </p:sp>
    </p:spTree>
    <p:extLst>
      <p:ext uri="{BB962C8B-B14F-4D97-AF65-F5344CB8AC3E}">
        <p14:creationId xmlns:p14="http://schemas.microsoft.com/office/powerpoint/2010/main" val="387331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0553-B5F4-A8AB-3BAE-FC943D60656B}"/>
              </a:ext>
            </a:extLst>
          </p:cNvPr>
          <p:cNvSpPr>
            <a:spLocks noGrp="1"/>
          </p:cNvSpPr>
          <p:nvPr>
            <p:ph type="title"/>
          </p:nvPr>
        </p:nvSpPr>
        <p:spPr/>
        <p:txBody>
          <a:bodyPr/>
          <a:lstStyle/>
          <a:p>
            <a:r>
              <a:rPr lang="en-IN" dirty="0">
                <a:solidFill>
                  <a:schemeClr val="tx1">
                    <a:lumMod val="25000"/>
                  </a:schemeClr>
                </a:solidFill>
              </a:rPr>
              <a:t>Technology</a:t>
            </a:r>
            <a:r>
              <a:rPr lang="en-IN" dirty="0"/>
              <a:t> </a:t>
            </a:r>
            <a:r>
              <a:rPr lang="en-IN" dirty="0">
                <a:solidFill>
                  <a:schemeClr val="tx1">
                    <a:lumMod val="25000"/>
                  </a:schemeClr>
                </a:solidFill>
              </a:rPr>
              <a:t>Stack</a:t>
            </a:r>
            <a:r>
              <a:rPr lang="en-IN" dirty="0"/>
              <a:t>:</a:t>
            </a:r>
          </a:p>
        </p:txBody>
      </p:sp>
      <p:sp>
        <p:nvSpPr>
          <p:cNvPr id="3" name="Text Placeholder 2">
            <a:extLst>
              <a:ext uri="{FF2B5EF4-FFF2-40B4-BE49-F238E27FC236}">
                <a16:creationId xmlns:a16="http://schemas.microsoft.com/office/drawing/2014/main" id="{877D0CAA-28CB-2D53-E1C8-706DA9B83070}"/>
              </a:ext>
            </a:extLst>
          </p:cNvPr>
          <p:cNvSpPr>
            <a:spLocks noGrp="1"/>
          </p:cNvSpPr>
          <p:nvPr>
            <p:ph type="body" idx="1"/>
          </p:nvPr>
        </p:nvSpPr>
        <p:spPr/>
        <p:txBody>
          <a:bodyPr/>
          <a:lstStyle/>
          <a:p>
            <a:pPr marL="152400" indent="0">
              <a:buNone/>
            </a:pPr>
            <a:r>
              <a:rPr lang="en-IN" sz="2000" dirty="0"/>
              <a:t>Python (</a:t>
            </a:r>
            <a:r>
              <a:rPr lang="en-IN" sz="2000" dirty="0" err="1"/>
              <a:t>tkinter</a:t>
            </a:r>
            <a:r>
              <a:rPr lang="en-IN" sz="2000" dirty="0"/>
              <a:t> for GUI, backend logic)</a:t>
            </a:r>
          </a:p>
          <a:p>
            <a:pPr marL="152400" indent="0">
              <a:buNone/>
            </a:pPr>
            <a:r>
              <a:rPr lang="en-IN" sz="2000" dirty="0"/>
              <a:t>AI and Machine Learning (for recommendation algorithms)</a:t>
            </a:r>
          </a:p>
          <a:p>
            <a:pPr marL="152400" indent="0">
              <a:buNone/>
            </a:pPr>
            <a:r>
              <a:rPr lang="en-IN" sz="2000" dirty="0"/>
              <a:t>Weather Data API (</a:t>
            </a:r>
            <a:r>
              <a:rPr lang="en-IN" sz="2000" dirty="0" err="1"/>
              <a:t>OpenWeatherMap</a:t>
            </a:r>
            <a:r>
              <a:rPr lang="en-IN" sz="2000" dirty="0"/>
              <a:t>)</a:t>
            </a:r>
          </a:p>
          <a:p>
            <a:pPr marL="152400" indent="0">
              <a:buNone/>
            </a:pPr>
            <a:r>
              <a:rPr lang="en-IN" sz="2000" dirty="0"/>
              <a:t>Chatbot Framework(Rasa)</a:t>
            </a:r>
          </a:p>
          <a:p>
            <a:pPr marL="152400" indent="0">
              <a:buNone/>
            </a:pPr>
            <a:r>
              <a:rPr lang="en-IN" sz="2000" dirty="0"/>
              <a:t>Data Processing and Integration</a:t>
            </a:r>
          </a:p>
        </p:txBody>
      </p:sp>
    </p:spTree>
    <p:extLst>
      <p:ext uri="{BB962C8B-B14F-4D97-AF65-F5344CB8AC3E}">
        <p14:creationId xmlns:p14="http://schemas.microsoft.com/office/powerpoint/2010/main" val="12528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06F9-059B-846D-8032-574790C35F04}"/>
              </a:ext>
            </a:extLst>
          </p:cNvPr>
          <p:cNvSpPr>
            <a:spLocks noGrp="1"/>
          </p:cNvSpPr>
          <p:nvPr>
            <p:ph type="title"/>
          </p:nvPr>
        </p:nvSpPr>
        <p:spPr/>
        <p:txBody>
          <a:bodyPr/>
          <a:lstStyle/>
          <a:p>
            <a:r>
              <a:rPr lang="en-US" dirty="0">
                <a:solidFill>
                  <a:schemeClr val="tx1">
                    <a:lumMod val="25000"/>
                  </a:schemeClr>
                </a:solidFill>
              </a:rPr>
              <a:t>HOW OUR IDEA IS UNIQUE?</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6B45BD7B-DE2B-14C0-C1AF-E88AC93696EE}"/>
              </a:ext>
            </a:extLst>
          </p:cNvPr>
          <p:cNvSpPr>
            <a:spLocks noGrp="1"/>
          </p:cNvSpPr>
          <p:nvPr>
            <p:ph type="body" idx="1"/>
          </p:nvPr>
        </p:nvSpPr>
        <p:spPr/>
        <p:txBody>
          <a:bodyPr/>
          <a:lstStyle/>
          <a:p>
            <a:pPr marL="152400" indent="0">
              <a:buNone/>
            </a:pPr>
            <a:r>
              <a:rPr lang="en-US" sz="2800" b="0" i="0" dirty="0">
                <a:solidFill>
                  <a:schemeClr val="tx1">
                    <a:lumMod val="25000"/>
                  </a:schemeClr>
                </a:solidFill>
                <a:effectLst/>
                <a:latin typeface="Microsoft YaHei" panose="020B0503020204020204" pitchFamily="34" charset="-122"/>
                <a:ea typeface="Microsoft YaHei" panose="020B0503020204020204" pitchFamily="34" charset="-122"/>
              </a:rPr>
              <a:t>Usually, weather apps provide information about the weather, and travel apps typically inform users about the availability of vehicles and hotels, while location apps tell the destinations. However, our application goes beyond that by suggesting locations based on the user's mood, in addition to providing comprehensive details.</a:t>
            </a:r>
            <a:endParaRPr lang="en-IN" sz="3200" dirty="0">
              <a:solidFill>
                <a:schemeClr val="tx1">
                  <a:lumMod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2682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E662-1820-1A51-7580-5440CBCC78C1}"/>
              </a:ext>
            </a:extLst>
          </p:cNvPr>
          <p:cNvSpPr>
            <a:spLocks noGrp="1"/>
          </p:cNvSpPr>
          <p:nvPr>
            <p:ph type="title"/>
          </p:nvPr>
        </p:nvSpPr>
        <p:spPr/>
        <p:txBody>
          <a:bodyPr/>
          <a:lstStyle/>
          <a:p>
            <a:r>
              <a:rPr lang="en-US" dirty="0">
                <a:solidFill>
                  <a:schemeClr val="tx1">
                    <a:lumMod val="25000"/>
                  </a:schemeClr>
                </a:solidFill>
              </a:rPr>
              <a:t>ARCHITECTURE OF IDEA</a:t>
            </a:r>
            <a:endParaRPr lang="en-IN" dirty="0">
              <a:solidFill>
                <a:schemeClr val="tx1">
                  <a:lumMod val="25000"/>
                </a:schemeClr>
              </a:solidFill>
            </a:endParaRPr>
          </a:p>
        </p:txBody>
      </p:sp>
      <p:sp>
        <p:nvSpPr>
          <p:cNvPr id="3" name="Text Placeholder 2">
            <a:extLst>
              <a:ext uri="{FF2B5EF4-FFF2-40B4-BE49-F238E27FC236}">
                <a16:creationId xmlns:a16="http://schemas.microsoft.com/office/drawing/2014/main" id="{476821BA-9CEB-A6B4-C995-8FE39F243230}"/>
              </a:ext>
            </a:extLst>
          </p:cNvPr>
          <p:cNvSpPr>
            <a:spLocks noGrp="1"/>
          </p:cNvSpPr>
          <p:nvPr>
            <p:ph type="body" idx="1"/>
          </p:nvPr>
        </p:nvSpPr>
        <p:spPr/>
        <p:txBody>
          <a:bodyPr/>
          <a:lstStyle/>
          <a:p>
            <a:pPr marL="152400" indent="0">
              <a:buNone/>
            </a:pPr>
            <a:r>
              <a:rPr lang="en-US" dirty="0">
                <a:solidFill>
                  <a:schemeClr val="tx1">
                    <a:lumMod val="25000"/>
                  </a:schemeClr>
                </a:solidFill>
              </a:rPr>
              <a:t>Frontend:- User Interface: Created using </a:t>
            </a:r>
            <a:r>
              <a:rPr lang="en-US" dirty="0" err="1">
                <a:solidFill>
                  <a:schemeClr val="tx1">
                    <a:lumMod val="25000"/>
                  </a:schemeClr>
                </a:solidFill>
              </a:rPr>
              <a:t>tkinter</a:t>
            </a:r>
            <a:r>
              <a:rPr lang="en-US" dirty="0">
                <a:solidFill>
                  <a:schemeClr val="tx1">
                    <a:lumMod val="25000"/>
                  </a:schemeClr>
                </a:solidFill>
              </a:rPr>
              <a:t> (Python GUI library)- User Input Field: Allows users to enter queries and preferences- Chatbot Response Field: Displays responses from the chatbot- Send Button: Triggers sending user queries to the backend</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Backend:- Chatbot Logic: Handles user queries and generates responses  - Basic Greetings  - Weather Queries (integrates with a Weather API)  - AI-Based Recommendations  - Other User Queries (customizable)- Weather API: External service for fetching real-time weather data- AI-Based Recommendation Engine: Provides travel, transportation, and hotel recommendations based on user preferences and weather data</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Interaction Flow:1. User interacts with the frontend by entering queries and clicking the Send button.2. User queries are sent to the backend for processing.3. The Chatbot Logic interprets the user's queries, generates responses, and may call the Weather API for weather-related queries.4. AI-Based Recommendations are provided to the user based on preferences and weather data.5. Chatbot responses are displayed in the Chatbot Response Field in the frontend.</a:t>
            </a:r>
          </a:p>
          <a:p>
            <a:pPr marL="152400" indent="0">
              <a:buNone/>
            </a:pPr>
            <a:endParaRPr lang="en-US" dirty="0">
              <a:solidFill>
                <a:schemeClr val="tx1">
                  <a:lumMod val="25000"/>
                </a:schemeClr>
              </a:solidFill>
            </a:endParaRPr>
          </a:p>
          <a:p>
            <a:pPr marL="152400" indent="0">
              <a:buNone/>
            </a:pPr>
            <a:r>
              <a:rPr lang="en-US" dirty="0">
                <a:solidFill>
                  <a:schemeClr val="tx1">
                    <a:lumMod val="25000"/>
                  </a:schemeClr>
                </a:solidFill>
              </a:rPr>
              <a:t>This architecture enables users to receive weather information and personalized travel recommendations through a user-friendly interface.</a:t>
            </a:r>
            <a:endParaRPr lang="en-IN" dirty="0">
              <a:solidFill>
                <a:schemeClr val="tx1">
                  <a:lumMod val="25000"/>
                </a:schemeClr>
              </a:solidFill>
            </a:endParaRPr>
          </a:p>
        </p:txBody>
      </p:sp>
    </p:spTree>
    <p:extLst>
      <p:ext uri="{BB962C8B-B14F-4D97-AF65-F5344CB8AC3E}">
        <p14:creationId xmlns:p14="http://schemas.microsoft.com/office/powerpoint/2010/main" val="4138581032"/>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415</Words>
  <Application>Microsoft Office PowerPoint</Application>
  <PresentationFormat>On-screen Show (16:9)</PresentationFormat>
  <Paragraphs>22</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Montserrat</vt:lpstr>
      <vt:lpstr>Syne</vt:lpstr>
      <vt:lpstr>Roboto Condensed Light</vt:lpstr>
      <vt:lpstr>Arial</vt:lpstr>
      <vt:lpstr>Microsoft YaHei</vt:lpstr>
      <vt:lpstr>Bebas Neue</vt:lpstr>
      <vt:lpstr>World Meteorological Day at School by Slidesgo</vt:lpstr>
      <vt:lpstr>AI POWERED TRAVEL ASSISTANCE</vt:lpstr>
      <vt:lpstr>PROBLEM STATEMENT</vt:lpstr>
      <vt:lpstr>SOLUTION</vt:lpstr>
      <vt:lpstr>Technology Stack:</vt:lpstr>
      <vt:lpstr>HOW OUR IDEA IS UNIQUE?</vt:lpstr>
      <vt:lpstr>ARCHITECTURE OF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TRAVEL ASSISTANCE</dc:title>
  <cp:lastModifiedBy>Ankit Jangid</cp:lastModifiedBy>
  <cp:revision>4</cp:revision>
  <dcterms:modified xsi:type="dcterms:W3CDTF">2023-09-10T08:38:31Z</dcterms:modified>
</cp:coreProperties>
</file>