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rman" userId="86d5a0a7d53b4e53" providerId="LiveId" clId="{716EA5A1-454B-43FA-BE73-8165B8B18315}"/>
    <pc:docChg chg="undo custSel delSld modSld">
      <pc:chgData name="md arman" userId="86d5a0a7d53b4e53" providerId="LiveId" clId="{716EA5A1-454B-43FA-BE73-8165B8B18315}" dt="2023-10-11T18:15:18.751" v="31" actId="12"/>
      <pc:docMkLst>
        <pc:docMk/>
      </pc:docMkLst>
      <pc:sldChg chg="addSp del mod">
        <pc:chgData name="md arman" userId="86d5a0a7d53b4e53" providerId="LiveId" clId="{716EA5A1-454B-43FA-BE73-8165B8B18315}" dt="2023-10-11T18:07:19.494" v="1" actId="2696"/>
        <pc:sldMkLst>
          <pc:docMk/>
          <pc:sldMk cId="2549465017" sldId="256"/>
        </pc:sldMkLst>
        <pc:picChg chg="add">
          <ac:chgData name="md arman" userId="86d5a0a7d53b4e53" providerId="LiveId" clId="{716EA5A1-454B-43FA-BE73-8165B8B18315}" dt="2023-10-11T18:06:31.115" v="0" actId="22"/>
          <ac:picMkLst>
            <pc:docMk/>
            <pc:sldMk cId="2549465017" sldId="256"/>
            <ac:picMk id="5" creationId="{058F0B5E-C090-A12C-3601-70597C4C0222}"/>
          </ac:picMkLst>
        </pc:picChg>
      </pc:sldChg>
      <pc:sldChg chg="addSp delSp modSp mod">
        <pc:chgData name="md arman" userId="86d5a0a7d53b4e53" providerId="LiveId" clId="{716EA5A1-454B-43FA-BE73-8165B8B18315}" dt="2023-10-11T18:15:18.751" v="31" actId="12"/>
        <pc:sldMkLst>
          <pc:docMk/>
          <pc:sldMk cId="809094833" sldId="257"/>
        </pc:sldMkLst>
        <pc:spChg chg="mod">
          <ac:chgData name="md arman" userId="86d5a0a7d53b4e53" providerId="LiveId" clId="{716EA5A1-454B-43FA-BE73-8165B8B18315}" dt="2023-10-11T18:15:18.751" v="31" actId="12"/>
          <ac:spMkLst>
            <pc:docMk/>
            <pc:sldMk cId="809094833" sldId="257"/>
            <ac:spMk id="2" creationId="{27B10817-39CD-2912-3708-C8694519D182}"/>
          </ac:spMkLst>
        </pc:spChg>
        <pc:spChg chg="mod">
          <ac:chgData name="md arman" userId="86d5a0a7d53b4e53" providerId="LiveId" clId="{716EA5A1-454B-43FA-BE73-8165B8B18315}" dt="2023-10-11T18:09:41.230" v="13" actId="14100"/>
          <ac:spMkLst>
            <pc:docMk/>
            <pc:sldMk cId="809094833" sldId="257"/>
            <ac:spMk id="3" creationId="{0F261250-0B6E-B4BA-5F24-11C813ECBE55}"/>
          </ac:spMkLst>
        </pc:spChg>
        <pc:spChg chg="add del mod">
          <ac:chgData name="md arman" userId="86d5a0a7d53b4e53" providerId="LiveId" clId="{716EA5A1-454B-43FA-BE73-8165B8B18315}" dt="2023-10-11T18:12:09.103" v="20" actId="22"/>
          <ac:spMkLst>
            <pc:docMk/>
            <pc:sldMk cId="809094833" sldId="257"/>
            <ac:spMk id="5" creationId="{D34FF51B-C728-A2EB-C602-61658FC852BB}"/>
          </ac:spMkLst>
        </pc:spChg>
        <pc:spChg chg="add del">
          <ac:chgData name="md arman" userId="86d5a0a7d53b4e53" providerId="LiveId" clId="{716EA5A1-454B-43FA-BE73-8165B8B18315}" dt="2023-10-11T18:12:07.845" v="18" actId="22"/>
          <ac:spMkLst>
            <pc:docMk/>
            <pc:sldMk cId="809094833" sldId="257"/>
            <ac:spMk id="7" creationId="{6F00D449-AE6F-8509-CA2D-B3C5F946EE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787B-1FF8-BBA4-4B3A-754B671D0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0A9BA-4252-8BC8-C1EA-53BC9E83A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9E4A53-B8F7-35A1-CCA8-F7D0CE9EFEC7}"/>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5" name="Footer Placeholder 4">
            <a:extLst>
              <a:ext uri="{FF2B5EF4-FFF2-40B4-BE49-F238E27FC236}">
                <a16:creationId xmlns:a16="http://schemas.microsoft.com/office/drawing/2014/main" id="{0F70802D-D907-E040-8BE9-230D4A390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2354E-E5B5-E1C0-5DD4-C98F9E8C3DA0}"/>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80715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14DA-222F-FCB0-2AFE-DF0F7C2AE8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141FC-B7A0-4EEA-C187-A8163F1ED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5F77D-CFD2-4EE3-3411-9DD6C2FC1F53}"/>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5" name="Footer Placeholder 4">
            <a:extLst>
              <a:ext uri="{FF2B5EF4-FFF2-40B4-BE49-F238E27FC236}">
                <a16:creationId xmlns:a16="http://schemas.microsoft.com/office/drawing/2014/main" id="{EEE27B6F-104D-078A-BDEA-FA0FA1C20A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A8EBA-1692-56EC-8D37-590ED3BBB1D3}"/>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1457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EEF51-932D-4FA4-0B4C-9BAAF21A9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ABFE1-BB9A-E5AA-18E9-382ACB097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64827-6F48-8B7D-D977-9DF562ED217A}"/>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5" name="Footer Placeholder 4">
            <a:extLst>
              <a:ext uri="{FF2B5EF4-FFF2-40B4-BE49-F238E27FC236}">
                <a16:creationId xmlns:a16="http://schemas.microsoft.com/office/drawing/2014/main" id="{70E633DB-1B84-7359-973E-811DB5066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8796B-DCFF-EB16-CB4F-DA047A461452}"/>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300852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D9C-7A98-71F4-BBAB-1D7192E580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734EA-9F4B-8E55-E004-3B8AA098A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B1CBF-139A-7833-82C3-75A3BB2E19B7}"/>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5" name="Footer Placeholder 4">
            <a:extLst>
              <a:ext uri="{FF2B5EF4-FFF2-40B4-BE49-F238E27FC236}">
                <a16:creationId xmlns:a16="http://schemas.microsoft.com/office/drawing/2014/main" id="{36F0233B-7EF9-600C-068D-40270744B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A1B82-C36E-4935-C816-845DF556113C}"/>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60904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22AC-A1BF-0C63-431B-537D15B83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63B91C-BA48-106C-7B5E-142F4AC49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6B0A6-3966-2B8E-22C3-CDAA9184C501}"/>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5" name="Footer Placeholder 4">
            <a:extLst>
              <a:ext uri="{FF2B5EF4-FFF2-40B4-BE49-F238E27FC236}">
                <a16:creationId xmlns:a16="http://schemas.microsoft.com/office/drawing/2014/main" id="{3D191104-CA44-8D5E-8190-7194BEF2E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7B8FC-6CC3-2F50-D139-2BBE5D9EC2DA}"/>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18156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7FA0-0F47-586C-914E-3E5CE66E4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C6AD5F-DB92-949D-C768-E42B90484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E6E267-71BD-DC79-80D6-4EF44D25B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407CE9-141F-9E93-229D-833263E1BF72}"/>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6" name="Footer Placeholder 5">
            <a:extLst>
              <a:ext uri="{FF2B5EF4-FFF2-40B4-BE49-F238E27FC236}">
                <a16:creationId xmlns:a16="http://schemas.microsoft.com/office/drawing/2014/main" id="{05779EE1-B58D-C7FA-688A-1D3D26D19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5E42CC-F862-937C-5BF6-F2F6C0B6D7BC}"/>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64789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47D3-DAF2-F516-F34F-BBC09EAF5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E3DF8-2D18-4692-57AB-9FF9C2AF4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E0644F-9317-5740-F5B4-A8C0B8F9B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8B7B8D-9247-8BBB-3D6B-D42ABC2E5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54BBE-254B-AFDB-AC73-715DB1B88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D2DB3C-3DBA-BAC6-6548-F89A52BF8B9E}"/>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8" name="Footer Placeholder 7">
            <a:extLst>
              <a:ext uri="{FF2B5EF4-FFF2-40B4-BE49-F238E27FC236}">
                <a16:creationId xmlns:a16="http://schemas.microsoft.com/office/drawing/2014/main" id="{30CF3E51-AA10-AB62-E741-9C3406101D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69EFC9-AD24-3D75-01B2-12A3272D0C7F}"/>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384246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760E-9DFC-2C98-1E44-AC2A4AEFF5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C77A1-E4FA-1176-674B-78184D273193}"/>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4" name="Footer Placeholder 3">
            <a:extLst>
              <a:ext uri="{FF2B5EF4-FFF2-40B4-BE49-F238E27FC236}">
                <a16:creationId xmlns:a16="http://schemas.microsoft.com/office/drawing/2014/main" id="{DCCBBD02-1C99-6EC6-3043-BDFC4CB899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5CA8E0-9C8E-A82B-B000-79F65B675C5A}"/>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8686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F149D-CD10-C81A-1D3E-C553FF9CA97A}"/>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3" name="Footer Placeholder 2">
            <a:extLst>
              <a:ext uri="{FF2B5EF4-FFF2-40B4-BE49-F238E27FC236}">
                <a16:creationId xmlns:a16="http://schemas.microsoft.com/office/drawing/2014/main" id="{8ED65A83-B7D8-3605-E652-0C43AABAD2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B3089D-B021-41BA-50DD-C346DB0D0231}"/>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364844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3C00-FD2B-B354-86C7-DDCF2D8B2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F2B85-865C-137C-1DF1-4E3F4F58E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29427B-76F7-11ED-2749-E7243490E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1B393-CC30-BD5F-3592-42FA49EC46C7}"/>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6" name="Footer Placeholder 5">
            <a:extLst>
              <a:ext uri="{FF2B5EF4-FFF2-40B4-BE49-F238E27FC236}">
                <a16:creationId xmlns:a16="http://schemas.microsoft.com/office/drawing/2014/main" id="{4E5554DE-EE03-CAE6-7361-1EE2EA03B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78C79-84AC-798E-F3B2-555718900617}"/>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80805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EE5-EBCD-7143-2A27-1C0803312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A6C39B-7573-9C8D-AAEF-58852826D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A0939C-0125-CB85-6D56-20ED6915D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8704B-83B4-D6FF-0658-5B92CF03E677}"/>
              </a:ext>
            </a:extLst>
          </p:cNvPr>
          <p:cNvSpPr>
            <a:spLocks noGrp="1"/>
          </p:cNvSpPr>
          <p:nvPr>
            <p:ph type="dt" sz="half" idx="10"/>
          </p:nvPr>
        </p:nvSpPr>
        <p:spPr/>
        <p:txBody>
          <a:bodyPr/>
          <a:lstStyle/>
          <a:p>
            <a:fld id="{A4F3E8B8-D637-4A77-A466-7CD665023713}" type="datetimeFigureOut">
              <a:rPr lang="en-IN" smtClean="0"/>
              <a:t>11-10-2023</a:t>
            </a:fld>
            <a:endParaRPr lang="en-IN"/>
          </a:p>
        </p:txBody>
      </p:sp>
      <p:sp>
        <p:nvSpPr>
          <p:cNvPr id="6" name="Footer Placeholder 5">
            <a:extLst>
              <a:ext uri="{FF2B5EF4-FFF2-40B4-BE49-F238E27FC236}">
                <a16:creationId xmlns:a16="http://schemas.microsoft.com/office/drawing/2014/main" id="{0840E62F-C6E0-4428-74E9-34AB9599D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FD0CC-7051-8427-A439-A55A53649231}"/>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55856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0C81F-AE9C-FCEC-9F4F-C9874746C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13F72F-0AF1-F12B-622B-E826970EF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92807-CF21-A444-02C3-3C2F54855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E8B8-D637-4A77-A466-7CD665023713}" type="datetimeFigureOut">
              <a:rPr lang="en-IN" smtClean="0"/>
              <a:t>11-10-2023</a:t>
            </a:fld>
            <a:endParaRPr lang="en-IN"/>
          </a:p>
        </p:txBody>
      </p:sp>
      <p:sp>
        <p:nvSpPr>
          <p:cNvPr id="5" name="Footer Placeholder 4">
            <a:extLst>
              <a:ext uri="{FF2B5EF4-FFF2-40B4-BE49-F238E27FC236}">
                <a16:creationId xmlns:a16="http://schemas.microsoft.com/office/drawing/2014/main" id="{1AA38A57-8A3B-AC7D-E6B4-B9335709D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4C88FD-1455-3EDC-B10C-9613C14787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0CA51-2F81-496E-9922-0BD5E76A2E34}" type="slidenum">
              <a:rPr lang="en-IN" smtClean="0"/>
              <a:t>‹#›</a:t>
            </a:fld>
            <a:endParaRPr lang="en-IN"/>
          </a:p>
        </p:txBody>
      </p:sp>
    </p:spTree>
    <p:extLst>
      <p:ext uri="{BB962C8B-B14F-4D97-AF65-F5344CB8AC3E}">
        <p14:creationId xmlns:p14="http://schemas.microsoft.com/office/powerpoint/2010/main" val="2132511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817-39CD-2912-3708-C8694519D182}"/>
              </a:ext>
            </a:extLst>
          </p:cNvPr>
          <p:cNvSpPr>
            <a:spLocks noGrp="1"/>
          </p:cNvSpPr>
          <p:nvPr>
            <p:ph type="title"/>
          </p:nvPr>
        </p:nvSpPr>
        <p:spPr>
          <a:xfrm>
            <a:off x="838200" y="1180681"/>
            <a:ext cx="10515600" cy="2105129"/>
          </a:xfrm>
        </p:spPr>
        <p:txBody>
          <a:bodyPr/>
          <a:lstStyle/>
          <a:p>
            <a:pPr marL="571500" indent="-571500">
              <a:buFont typeface="Wingdings" panose="05000000000000000000" pitchFamily="2" charset="2"/>
              <a:buChar char="§"/>
            </a:pPr>
            <a:r>
              <a:rPr lang="en-US" b="1" i="0" dirty="0">
                <a:effectLst/>
                <a:latin typeface="Söhne"/>
              </a:rPr>
              <a:t>Name:- Ranjeet Yadav</a:t>
            </a:r>
            <a:br>
              <a:rPr lang="en-US" b="1" i="0" dirty="0">
                <a:effectLst/>
                <a:latin typeface="Söhne"/>
              </a:rPr>
            </a:br>
            <a:br>
              <a:rPr lang="en-US" b="1" i="0" dirty="0">
                <a:effectLst/>
                <a:latin typeface="Söhne"/>
              </a:rPr>
            </a:br>
            <a:r>
              <a:rPr lang="en-US" b="1" i="0" dirty="0">
                <a:effectLst/>
                <a:latin typeface="Söhne"/>
              </a:rPr>
              <a:t>      Sign Up and Create an Account</a:t>
            </a:r>
            <a:endParaRPr lang="en-IN" dirty="0"/>
          </a:p>
        </p:txBody>
      </p:sp>
      <p:sp>
        <p:nvSpPr>
          <p:cNvPr id="3" name="Content Placeholder 2">
            <a:extLst>
              <a:ext uri="{FF2B5EF4-FFF2-40B4-BE49-F238E27FC236}">
                <a16:creationId xmlns:a16="http://schemas.microsoft.com/office/drawing/2014/main" id="{0F261250-0B6E-B4BA-5F24-11C813ECBE55}"/>
              </a:ext>
            </a:extLst>
          </p:cNvPr>
          <p:cNvSpPr>
            <a:spLocks noGrp="1"/>
          </p:cNvSpPr>
          <p:nvPr>
            <p:ph idx="1"/>
          </p:nvPr>
        </p:nvSpPr>
        <p:spPr>
          <a:xfrm>
            <a:off x="838200" y="3428999"/>
            <a:ext cx="10515600" cy="2670349"/>
          </a:xfrm>
        </p:spPr>
        <p:txBody>
          <a:bodyPr>
            <a:normAutofit/>
          </a:bodyPr>
          <a:lstStyle/>
          <a:p>
            <a:r>
              <a:rPr lang="en-US" sz="4400" b="0" i="0" dirty="0">
                <a:solidFill>
                  <a:srgbClr val="374151"/>
                </a:solidFill>
                <a:effectLst/>
                <a:latin typeface="Söhne"/>
              </a:rPr>
              <a:t>Sign up for an account with the chosen recognition service if you haven't already. Follow their onboarding process to create an account.</a:t>
            </a:r>
            <a:endParaRPr lang="en-IN" sz="4400" dirty="0"/>
          </a:p>
        </p:txBody>
      </p:sp>
    </p:spTree>
    <p:extLst>
      <p:ext uri="{BB962C8B-B14F-4D97-AF65-F5344CB8AC3E}">
        <p14:creationId xmlns:p14="http://schemas.microsoft.com/office/powerpoint/2010/main" val="8090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9DF0-06FF-6853-4ADD-2AD9539A8EC4}"/>
              </a:ext>
            </a:extLst>
          </p:cNvPr>
          <p:cNvSpPr>
            <a:spLocks noGrp="1"/>
          </p:cNvSpPr>
          <p:nvPr>
            <p:ph type="title"/>
          </p:nvPr>
        </p:nvSpPr>
        <p:spPr/>
        <p:txBody>
          <a:bodyPr/>
          <a:lstStyle/>
          <a:p>
            <a:pPr algn="ctr"/>
            <a:r>
              <a:rPr lang="en-US" b="1" i="0" dirty="0">
                <a:effectLst/>
                <a:latin typeface="Söhne"/>
              </a:rPr>
              <a:t>Get API Key and Secret</a:t>
            </a:r>
            <a:endParaRPr lang="en-IN" dirty="0"/>
          </a:p>
        </p:txBody>
      </p:sp>
      <p:sp>
        <p:nvSpPr>
          <p:cNvPr id="3" name="Content Placeholder 2">
            <a:extLst>
              <a:ext uri="{FF2B5EF4-FFF2-40B4-BE49-F238E27FC236}">
                <a16:creationId xmlns:a16="http://schemas.microsoft.com/office/drawing/2014/main" id="{2A5883DA-C45A-3E04-31E8-6EB4E01F087C}"/>
              </a:ext>
            </a:extLst>
          </p:cNvPr>
          <p:cNvSpPr>
            <a:spLocks noGrp="1"/>
          </p:cNvSpPr>
          <p:nvPr>
            <p:ph idx="1"/>
          </p:nvPr>
        </p:nvSpPr>
        <p:spPr>
          <a:xfrm>
            <a:off x="838200" y="1253331"/>
            <a:ext cx="10515600" cy="3176429"/>
          </a:xfrm>
        </p:spPr>
        <p:txBody>
          <a:bodyPr/>
          <a:lstStyle/>
          <a:p>
            <a:pPr algn="l">
              <a:buFont typeface="+mj-lt"/>
              <a:buAutoNum type="arabicPeriod"/>
            </a:pPr>
            <a:r>
              <a:rPr lang="en-US" sz="3600" b="0" i="0" dirty="0">
                <a:solidFill>
                  <a:srgbClr val="374151"/>
                </a:solidFill>
                <a:effectLst/>
                <a:latin typeface="Söhne"/>
              </a:rPr>
              <a:t>After creating an account, you will typically receive an API key and potentially a secret key or token. These credentials are used to authenticate and authorize your requests to the API.</a:t>
            </a:r>
          </a:p>
          <a:p>
            <a:pPr marL="0" indent="0">
              <a:buNone/>
            </a:pPr>
            <a:br>
              <a:rPr lang="en-US" dirty="0"/>
            </a:br>
            <a:endParaRPr lang="en-IN" dirty="0"/>
          </a:p>
        </p:txBody>
      </p:sp>
    </p:spTree>
    <p:extLst>
      <p:ext uri="{BB962C8B-B14F-4D97-AF65-F5344CB8AC3E}">
        <p14:creationId xmlns:p14="http://schemas.microsoft.com/office/powerpoint/2010/main" val="382104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1472-6736-365F-FC76-502DD55CFC13}"/>
              </a:ext>
            </a:extLst>
          </p:cNvPr>
          <p:cNvSpPr>
            <a:spLocks noGrp="1"/>
          </p:cNvSpPr>
          <p:nvPr>
            <p:ph type="title"/>
          </p:nvPr>
        </p:nvSpPr>
        <p:spPr/>
        <p:txBody>
          <a:bodyPr/>
          <a:lstStyle/>
          <a:p>
            <a:pPr algn="ctr"/>
            <a:r>
              <a:rPr lang="en-IN" b="1" i="0" dirty="0">
                <a:effectLst/>
                <a:latin typeface="Söhne"/>
              </a:rPr>
              <a:t>Review the API Documentation</a:t>
            </a:r>
            <a:endParaRPr lang="en-IN" dirty="0"/>
          </a:p>
        </p:txBody>
      </p:sp>
      <p:sp>
        <p:nvSpPr>
          <p:cNvPr id="3" name="Content Placeholder 2">
            <a:extLst>
              <a:ext uri="{FF2B5EF4-FFF2-40B4-BE49-F238E27FC236}">
                <a16:creationId xmlns:a16="http://schemas.microsoft.com/office/drawing/2014/main" id="{BDD65183-4BEF-21AB-2A7D-5BDA2B448C76}"/>
              </a:ext>
            </a:extLst>
          </p:cNvPr>
          <p:cNvSpPr>
            <a:spLocks noGrp="1"/>
          </p:cNvSpPr>
          <p:nvPr>
            <p:ph idx="1"/>
          </p:nvPr>
        </p:nvSpPr>
        <p:spPr>
          <a:xfrm>
            <a:off x="838200" y="1825625"/>
            <a:ext cx="10515600" cy="3691255"/>
          </a:xfrm>
        </p:spPr>
        <p:txBody>
          <a:bodyPr>
            <a:normAutofit/>
          </a:bodyPr>
          <a:lstStyle/>
          <a:p>
            <a:r>
              <a:rPr lang="en-US" sz="4000" b="0" i="0" dirty="0">
                <a:solidFill>
                  <a:srgbClr val="374151"/>
                </a:solidFill>
                <a:effectLst/>
                <a:latin typeface="Söhne"/>
              </a:rPr>
              <a:t>Study the API documentation provided by the recognition service. This documentation will include information on the available endpoints, request formats, response formats, and usage guidelines. Pay attention to how the API expects your data and what it will return.</a:t>
            </a:r>
            <a:endParaRPr lang="en-IN" sz="4000" dirty="0"/>
          </a:p>
        </p:txBody>
      </p:sp>
    </p:spTree>
    <p:extLst>
      <p:ext uri="{BB962C8B-B14F-4D97-AF65-F5344CB8AC3E}">
        <p14:creationId xmlns:p14="http://schemas.microsoft.com/office/powerpoint/2010/main" val="22974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CAAE-8A3D-D5BE-13B7-52A3DC48532A}"/>
              </a:ext>
            </a:extLst>
          </p:cNvPr>
          <p:cNvSpPr>
            <a:spLocks noGrp="1"/>
          </p:cNvSpPr>
          <p:nvPr>
            <p:ph type="title"/>
          </p:nvPr>
        </p:nvSpPr>
        <p:spPr/>
        <p:txBody>
          <a:bodyPr/>
          <a:lstStyle/>
          <a:p>
            <a:pPr algn="ctr"/>
            <a:r>
              <a:rPr lang="en-IN" b="1" i="0" dirty="0">
                <a:effectLst/>
                <a:latin typeface="Söhne"/>
              </a:rPr>
              <a:t>Design Your API Endpoint</a:t>
            </a:r>
            <a:endParaRPr lang="en-IN" dirty="0"/>
          </a:p>
        </p:txBody>
      </p:sp>
      <p:sp>
        <p:nvSpPr>
          <p:cNvPr id="3" name="Content Placeholder 2">
            <a:extLst>
              <a:ext uri="{FF2B5EF4-FFF2-40B4-BE49-F238E27FC236}">
                <a16:creationId xmlns:a16="http://schemas.microsoft.com/office/drawing/2014/main" id="{B41C6083-B051-CE6B-CE7E-7F68CF2C7835}"/>
              </a:ext>
            </a:extLst>
          </p:cNvPr>
          <p:cNvSpPr>
            <a:spLocks noGrp="1"/>
          </p:cNvSpPr>
          <p:nvPr>
            <p:ph idx="1"/>
          </p:nvPr>
        </p:nvSpPr>
        <p:spPr>
          <a:xfrm>
            <a:off x="1076960" y="1774825"/>
            <a:ext cx="10276840" cy="2919095"/>
          </a:xfrm>
        </p:spPr>
        <p:txBody>
          <a:bodyPr>
            <a:normAutofit lnSpcReduction="10000"/>
          </a:bodyPr>
          <a:lstStyle/>
          <a:p>
            <a:pPr algn="l">
              <a:buFont typeface="+mj-lt"/>
              <a:buAutoNum type="arabicPeriod"/>
            </a:pPr>
            <a:r>
              <a:rPr lang="en-US" sz="4000" b="0" i="0" dirty="0">
                <a:solidFill>
                  <a:srgbClr val="374151"/>
                </a:solidFill>
                <a:effectLst/>
                <a:latin typeface="Söhne"/>
              </a:rPr>
              <a:t>Decide on the specific API endpoint you want to create. The endpoint might be used for tasks like facial recognition, object detection, text extraction, or any other recognition task.</a:t>
            </a:r>
          </a:p>
          <a:p>
            <a:pPr marL="0" indent="0">
              <a:buNone/>
            </a:pPr>
            <a:br>
              <a:rPr lang="en-US" dirty="0"/>
            </a:br>
            <a:endParaRPr lang="en-IN" dirty="0"/>
          </a:p>
        </p:txBody>
      </p:sp>
    </p:spTree>
    <p:extLst>
      <p:ext uri="{BB962C8B-B14F-4D97-AF65-F5344CB8AC3E}">
        <p14:creationId xmlns:p14="http://schemas.microsoft.com/office/powerpoint/2010/main" val="161561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2171-182B-7317-FD45-4A7ED2D9BEF3}"/>
              </a:ext>
            </a:extLst>
          </p:cNvPr>
          <p:cNvSpPr>
            <a:spLocks noGrp="1"/>
          </p:cNvSpPr>
          <p:nvPr>
            <p:ph type="title"/>
          </p:nvPr>
        </p:nvSpPr>
        <p:spPr/>
        <p:txBody>
          <a:bodyPr/>
          <a:lstStyle/>
          <a:p>
            <a:pPr algn="ctr"/>
            <a:r>
              <a:rPr lang="en-IN" b="1" i="0" dirty="0">
                <a:effectLst/>
                <a:latin typeface="Söhne"/>
              </a:rPr>
              <a:t>Set Up Your Server</a:t>
            </a:r>
            <a:endParaRPr lang="en-IN" dirty="0"/>
          </a:p>
        </p:txBody>
      </p:sp>
      <p:sp>
        <p:nvSpPr>
          <p:cNvPr id="3" name="Content Placeholder 2">
            <a:extLst>
              <a:ext uri="{FF2B5EF4-FFF2-40B4-BE49-F238E27FC236}">
                <a16:creationId xmlns:a16="http://schemas.microsoft.com/office/drawing/2014/main" id="{48368FCA-AD61-DA29-FDA1-52A31EF1655F}"/>
              </a:ext>
            </a:extLst>
          </p:cNvPr>
          <p:cNvSpPr>
            <a:spLocks noGrp="1"/>
          </p:cNvSpPr>
          <p:nvPr>
            <p:ph idx="1"/>
          </p:nvPr>
        </p:nvSpPr>
        <p:spPr>
          <a:xfrm>
            <a:off x="477520" y="1825625"/>
            <a:ext cx="10876280" cy="3488055"/>
          </a:xfrm>
        </p:spPr>
        <p:txBody>
          <a:bodyPr>
            <a:normAutofit/>
          </a:bodyPr>
          <a:lstStyle/>
          <a:p>
            <a:r>
              <a:rPr lang="en-US" sz="4000" b="0" i="0" dirty="0">
                <a:solidFill>
                  <a:srgbClr val="374151"/>
                </a:solidFill>
                <a:effectLst/>
                <a:latin typeface="Söhne"/>
              </a:rPr>
              <a:t>You'll need a server or application to handle API requests. You can use a programming language and framework of your choice to create a server that listens for incoming requests and communicates with the recognition service's API.</a:t>
            </a:r>
            <a:endParaRPr lang="en-IN" sz="4000" dirty="0"/>
          </a:p>
        </p:txBody>
      </p:sp>
    </p:spTree>
    <p:extLst>
      <p:ext uri="{BB962C8B-B14F-4D97-AF65-F5344CB8AC3E}">
        <p14:creationId xmlns:p14="http://schemas.microsoft.com/office/powerpoint/2010/main" val="83537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52F-DFAF-7D72-786E-F55A10F9ABE8}"/>
              </a:ext>
            </a:extLst>
          </p:cNvPr>
          <p:cNvSpPr>
            <a:spLocks noGrp="1"/>
          </p:cNvSpPr>
          <p:nvPr>
            <p:ph type="title"/>
          </p:nvPr>
        </p:nvSpPr>
        <p:spPr/>
        <p:txBody>
          <a:bodyPr/>
          <a:lstStyle/>
          <a:p>
            <a:pPr algn="ctr"/>
            <a:r>
              <a:rPr lang="en-US" b="1" i="0" dirty="0">
                <a:effectLst/>
                <a:latin typeface="Söhne"/>
              </a:rPr>
              <a:t>Add API Key to Your Request</a:t>
            </a:r>
            <a:endParaRPr lang="en-IN" dirty="0"/>
          </a:p>
        </p:txBody>
      </p:sp>
      <p:sp>
        <p:nvSpPr>
          <p:cNvPr id="3" name="Content Placeholder 2">
            <a:extLst>
              <a:ext uri="{FF2B5EF4-FFF2-40B4-BE49-F238E27FC236}">
                <a16:creationId xmlns:a16="http://schemas.microsoft.com/office/drawing/2014/main" id="{64873527-E73F-76B0-E99F-15A902174103}"/>
              </a:ext>
            </a:extLst>
          </p:cNvPr>
          <p:cNvSpPr>
            <a:spLocks noGrp="1"/>
          </p:cNvSpPr>
          <p:nvPr>
            <p:ph idx="1"/>
          </p:nvPr>
        </p:nvSpPr>
        <p:spPr>
          <a:xfrm>
            <a:off x="589280" y="1825625"/>
            <a:ext cx="10764520" cy="3132455"/>
          </a:xfrm>
        </p:spPr>
        <p:txBody>
          <a:bodyPr>
            <a:normAutofit/>
          </a:bodyPr>
          <a:lstStyle/>
          <a:p>
            <a:r>
              <a:rPr lang="en-US" sz="4400" b="0" i="0" dirty="0">
                <a:solidFill>
                  <a:srgbClr val="374151"/>
                </a:solidFill>
                <a:effectLst/>
                <a:latin typeface="Söhne"/>
              </a:rPr>
              <a:t>In your code, you'll need to include the API key in the headers or as a parameter of your API request. The exact method will depend on the service's documentation.</a:t>
            </a:r>
            <a:endParaRPr lang="en-IN" sz="4400" dirty="0"/>
          </a:p>
        </p:txBody>
      </p:sp>
    </p:spTree>
    <p:extLst>
      <p:ext uri="{BB962C8B-B14F-4D97-AF65-F5344CB8AC3E}">
        <p14:creationId xmlns:p14="http://schemas.microsoft.com/office/powerpoint/2010/main" val="194262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43C1-F44D-B415-93DA-2D183B3BCF09}"/>
              </a:ext>
            </a:extLst>
          </p:cNvPr>
          <p:cNvSpPr>
            <a:spLocks noGrp="1"/>
          </p:cNvSpPr>
          <p:nvPr>
            <p:ph type="title"/>
          </p:nvPr>
        </p:nvSpPr>
        <p:spPr/>
        <p:txBody>
          <a:bodyPr/>
          <a:lstStyle/>
          <a:p>
            <a:pPr algn="ctr"/>
            <a:r>
              <a:rPr lang="en-IN" b="1" i="0" dirty="0">
                <a:effectLst/>
                <a:latin typeface="Söhne"/>
              </a:rPr>
              <a:t>Make API Requests</a:t>
            </a:r>
            <a:endParaRPr lang="en-IN" dirty="0"/>
          </a:p>
        </p:txBody>
      </p:sp>
      <p:sp>
        <p:nvSpPr>
          <p:cNvPr id="3" name="Content Placeholder 2">
            <a:extLst>
              <a:ext uri="{FF2B5EF4-FFF2-40B4-BE49-F238E27FC236}">
                <a16:creationId xmlns:a16="http://schemas.microsoft.com/office/drawing/2014/main" id="{CF7C312E-1238-267F-839E-004EA2110BCF}"/>
              </a:ext>
            </a:extLst>
          </p:cNvPr>
          <p:cNvSpPr>
            <a:spLocks noGrp="1"/>
          </p:cNvSpPr>
          <p:nvPr>
            <p:ph idx="1"/>
          </p:nvPr>
        </p:nvSpPr>
        <p:spPr/>
        <p:txBody>
          <a:bodyPr>
            <a:normAutofit/>
          </a:bodyPr>
          <a:lstStyle/>
          <a:p>
            <a:r>
              <a:rPr lang="en-US" sz="4000" b="0" i="0" dirty="0">
                <a:solidFill>
                  <a:srgbClr val="374151"/>
                </a:solidFill>
                <a:effectLst/>
                <a:latin typeface="Söhne"/>
              </a:rPr>
              <a:t>Use your server to make requests to the recognition service's API. These requests should include the necessary data (e.g., images, text) and the API key for authentication. The service will process the request and return the recognition results.</a:t>
            </a:r>
            <a:endParaRPr lang="en-IN" sz="4000" dirty="0"/>
          </a:p>
        </p:txBody>
      </p:sp>
    </p:spTree>
    <p:extLst>
      <p:ext uri="{BB962C8B-B14F-4D97-AF65-F5344CB8AC3E}">
        <p14:creationId xmlns:p14="http://schemas.microsoft.com/office/powerpoint/2010/main" val="59635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D9C5-5BAC-BFE1-C1E5-342C3C36BFD3}"/>
              </a:ext>
            </a:extLst>
          </p:cNvPr>
          <p:cNvSpPr>
            <a:spLocks noGrp="1"/>
          </p:cNvSpPr>
          <p:nvPr>
            <p:ph type="title"/>
          </p:nvPr>
        </p:nvSpPr>
        <p:spPr/>
        <p:txBody>
          <a:bodyPr/>
          <a:lstStyle/>
          <a:p>
            <a:pPr algn="ctr"/>
            <a:r>
              <a:rPr lang="en-IN" b="1" i="0" dirty="0">
                <a:effectLst/>
                <a:latin typeface="Söhne"/>
              </a:rPr>
              <a:t>Monitor and Maintain</a:t>
            </a:r>
            <a:endParaRPr lang="en-IN" dirty="0"/>
          </a:p>
        </p:txBody>
      </p:sp>
      <p:sp>
        <p:nvSpPr>
          <p:cNvPr id="3" name="Content Placeholder 2">
            <a:extLst>
              <a:ext uri="{FF2B5EF4-FFF2-40B4-BE49-F238E27FC236}">
                <a16:creationId xmlns:a16="http://schemas.microsoft.com/office/drawing/2014/main" id="{89A87008-18DD-3EFA-1A4A-520B32F21C32}"/>
              </a:ext>
            </a:extLst>
          </p:cNvPr>
          <p:cNvSpPr>
            <a:spLocks noGrp="1"/>
          </p:cNvSpPr>
          <p:nvPr>
            <p:ph idx="1"/>
          </p:nvPr>
        </p:nvSpPr>
        <p:spPr>
          <a:xfrm>
            <a:off x="838200" y="1825625"/>
            <a:ext cx="10515600" cy="3650615"/>
          </a:xfrm>
        </p:spPr>
        <p:txBody>
          <a:bodyPr>
            <a:normAutofit/>
          </a:bodyPr>
          <a:lstStyle/>
          <a:p>
            <a:r>
              <a:rPr lang="en-US" sz="4800" b="0" i="0" dirty="0">
                <a:solidFill>
                  <a:srgbClr val="374151"/>
                </a:solidFill>
                <a:effectLst/>
                <a:latin typeface="Söhne"/>
              </a:rPr>
              <a:t>Continuously monitor your API usage and maintain your code as necessary. Be aware of any changes or updates to the recognition service's API and adapt your code accordingly.</a:t>
            </a:r>
            <a:endParaRPr lang="en-IN" sz="4800" dirty="0"/>
          </a:p>
        </p:txBody>
      </p:sp>
    </p:spTree>
    <p:extLst>
      <p:ext uri="{BB962C8B-B14F-4D97-AF65-F5344CB8AC3E}">
        <p14:creationId xmlns:p14="http://schemas.microsoft.com/office/powerpoint/2010/main" val="395942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DAEC-C3FF-428C-9561-667300B05E31}"/>
              </a:ext>
            </a:extLst>
          </p:cNvPr>
          <p:cNvSpPr>
            <a:spLocks noGrp="1"/>
          </p:cNvSpPr>
          <p:nvPr>
            <p:ph type="title"/>
          </p:nvPr>
        </p:nvSpPr>
        <p:spPr/>
        <p:txBody>
          <a:bodyPr/>
          <a:lstStyle/>
          <a:p>
            <a:pPr algn="ctr"/>
            <a:r>
              <a:rPr lang="en-IN" b="1" dirty="0"/>
              <a:t>Test and </a:t>
            </a:r>
            <a:r>
              <a:rPr lang="en-IN" b="1" dirty="0" err="1"/>
              <a:t>optmize</a:t>
            </a:r>
            <a:endParaRPr lang="en-IN" b="1" dirty="0"/>
          </a:p>
        </p:txBody>
      </p:sp>
      <p:sp>
        <p:nvSpPr>
          <p:cNvPr id="3" name="Content Placeholder 2">
            <a:extLst>
              <a:ext uri="{FF2B5EF4-FFF2-40B4-BE49-F238E27FC236}">
                <a16:creationId xmlns:a16="http://schemas.microsoft.com/office/drawing/2014/main" id="{16E97D81-C773-0FD1-FE79-953724C1E2B4}"/>
              </a:ext>
            </a:extLst>
          </p:cNvPr>
          <p:cNvSpPr>
            <a:spLocks noGrp="1"/>
          </p:cNvSpPr>
          <p:nvPr>
            <p:ph idx="1"/>
          </p:nvPr>
        </p:nvSpPr>
        <p:spPr>
          <a:xfrm>
            <a:off x="680720" y="1825625"/>
            <a:ext cx="10673080" cy="2543175"/>
          </a:xfrm>
        </p:spPr>
        <p:txBody>
          <a:bodyPr>
            <a:normAutofit/>
          </a:bodyPr>
          <a:lstStyle/>
          <a:p>
            <a:r>
              <a:rPr lang="en-US" sz="4000" b="0" i="0" dirty="0">
                <a:solidFill>
                  <a:srgbClr val="374151"/>
                </a:solidFill>
                <a:effectLst/>
                <a:latin typeface="Söhne"/>
              </a:rPr>
              <a:t>Test your API endpoint thoroughly to ensure it works as expected. Optimize your code and server for performance and reliability.</a:t>
            </a:r>
            <a:endParaRPr lang="en-IN" sz="4000" dirty="0"/>
          </a:p>
        </p:txBody>
      </p:sp>
    </p:spTree>
    <p:extLst>
      <p:ext uri="{BB962C8B-B14F-4D97-AF65-F5344CB8AC3E}">
        <p14:creationId xmlns:p14="http://schemas.microsoft.com/office/powerpoint/2010/main" val="217545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355</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Wingdings</vt:lpstr>
      <vt:lpstr>Office Theme</vt:lpstr>
      <vt:lpstr>Name:- Ranjeet Yadav        Sign Up and Create an Account</vt:lpstr>
      <vt:lpstr>Get API Key and Secret</vt:lpstr>
      <vt:lpstr>Review the API Documentation</vt:lpstr>
      <vt:lpstr>Design Your API Endpoint</vt:lpstr>
      <vt:lpstr>Set Up Your Server</vt:lpstr>
      <vt:lpstr>Add API Key to Your Request</vt:lpstr>
      <vt:lpstr>Make API Requests</vt:lpstr>
      <vt:lpstr>Monitor and Maintain</vt:lpstr>
      <vt:lpstr>Test and optmize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a Recognition Service:</dc:title>
  <dc:creator>Prince Kumar</dc:creator>
  <cp:lastModifiedBy>md arman</cp:lastModifiedBy>
  <cp:revision>1</cp:revision>
  <dcterms:created xsi:type="dcterms:W3CDTF">2023-10-11T15:02:12Z</dcterms:created>
  <dcterms:modified xsi:type="dcterms:W3CDTF">2023-10-11T18:15:29Z</dcterms:modified>
</cp:coreProperties>
</file>