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8" r:id="rId11"/>
    <p:sldId id="269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Business trave</a:t>
            </a:r>
            <a:r>
              <a:rPr lang="en-US" dirty="0"/>
              <a:t>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46F-6952-4DA2-92B5-DAC2140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Overtime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3699-96B7-48A3-BC33-DE5ACF5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2412434"/>
            <a:ext cx="571500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4ED59-656E-4647-B2AA-C897ACE3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9" y="2412434"/>
            <a:ext cx="5400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QOL Factors (Business travel)</vt:lpstr>
      <vt:lpstr>QOL Factors (Overtime)</vt:lpstr>
      <vt:lpstr>Attrition Rates by Job Role</vt:lpstr>
      <vt:lpstr>Building a Prediction Model for attrition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</dc:title>
  <dc:creator>Brian Waite</dc:creator>
  <cp:lastModifiedBy>Aditya Garapati</cp:lastModifiedBy>
  <cp:revision>8</cp:revision>
  <dcterms:created xsi:type="dcterms:W3CDTF">2019-02-24T03:21:22Z</dcterms:created>
  <dcterms:modified xsi:type="dcterms:W3CDTF">2019-02-24T18:57:07Z</dcterms:modified>
</cp:coreProperties>
</file>