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1" r:id="rId10"/>
    <p:sldId id="272" r:id="rId11"/>
    <p:sldId id="268" r:id="rId12"/>
    <p:sldId id="270" r:id="rId13"/>
    <p:sldId id="274" r:id="rId14"/>
    <p:sldId id="260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Factors: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10" y="4639815"/>
            <a:ext cx="4463338" cy="2218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10" y="2201003"/>
            <a:ext cx="4352719" cy="23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A4B-0205-450C-B362-24F6870F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9" y="777326"/>
            <a:ext cx="8825659" cy="704088"/>
          </a:xfrm>
        </p:spPr>
        <p:txBody>
          <a:bodyPr/>
          <a:lstStyle/>
          <a:p>
            <a:r>
              <a:rPr lang="en-US" dirty="0"/>
              <a:t>QOL factor </a:t>
            </a:r>
            <a:r>
              <a:rPr lang="en-US" sz="1800" dirty="0"/>
              <a:t>(</a:t>
            </a:r>
            <a:r>
              <a:rPr lang="en-US" sz="1800" dirty="0" err="1"/>
              <a:t>montly</a:t>
            </a:r>
            <a:r>
              <a:rPr lang="en-US" sz="1800" dirty="0"/>
              <a:t> income)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885-746D-47DC-8EAF-EDA7F36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E8D8-4D7B-4C2D-862D-39C7839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2" y="2509233"/>
            <a:ext cx="5637908" cy="4078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D34BE-9479-47CE-90CD-A6C15FC8FC77}"/>
              </a:ext>
            </a:extLst>
          </p:cNvPr>
          <p:cNvSpPr txBox="1"/>
          <p:nvPr/>
        </p:nvSpPr>
        <p:spPr>
          <a:xfrm>
            <a:off x="6447295" y="2898795"/>
            <a:ext cx="526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who receive lower income (lower pay structures) are tending to leave more </a:t>
            </a:r>
          </a:p>
        </p:txBody>
      </p:sp>
    </p:spTree>
    <p:extLst>
      <p:ext uri="{BB962C8B-B14F-4D97-AF65-F5344CB8AC3E}">
        <p14:creationId xmlns:p14="http://schemas.microsoft.com/office/powerpoint/2010/main" val="34243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4B9A1-AF9A-48DC-A04E-A9CA27A2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41" y="3312936"/>
            <a:ext cx="3255102" cy="2932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AEFFB6-DDE1-4AC3-8F35-56C5A4CA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975" y="3312936"/>
            <a:ext cx="3255102" cy="29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35B-B754-4988-AB85-DAAA79C2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4A70D-68CA-47CD-A397-390393D6C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0448-2B1A-4CAF-9207-77501451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D1394B-6E38-4A72-BF6C-FD6DB64C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BBBEF-5E27-4125-808B-53FD258B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A8E2910-FBBD-47B6-A6D5-1FA30388D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2CE8B07-E3AE-41C6-9378-543D478C7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F4725C-2B01-4AF0-8AE9-18A242E1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Employees who worked overtime tend to leave the organization in greater numbers indicating issues with overall quality of life.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E14221-6F70-4546-812E-6EA2ADA9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Other Factors: Business Travel</vt:lpstr>
      <vt:lpstr>QOL Factors (distance from home)</vt:lpstr>
      <vt:lpstr>QOL factor (montly income)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7</cp:revision>
  <dcterms:created xsi:type="dcterms:W3CDTF">2019-02-25T02:24:50Z</dcterms:created>
  <dcterms:modified xsi:type="dcterms:W3CDTF">2019-02-27T00:27:44Z</dcterms:modified>
</cp:coreProperties>
</file>