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74" r:id="rId14"/>
    <p:sldId id="26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10" y="4639815"/>
            <a:ext cx="4463338" cy="221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10" y="2201003"/>
            <a:ext cx="4352719" cy="23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Employees who worked overtime tend to leave the organization in greater numbers indicating issues with overall quality of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480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QOL factor (montly income)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Aditya Garapati</cp:lastModifiedBy>
  <cp:revision>5</cp:revision>
  <dcterms:created xsi:type="dcterms:W3CDTF">2019-02-25T02:24:50Z</dcterms:created>
  <dcterms:modified xsi:type="dcterms:W3CDTF">2019-02-26T21:44:25Z</dcterms:modified>
</cp:coreProperties>
</file>