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1" r:id="rId6"/>
    <p:sldId id="262" r:id="rId7"/>
    <p:sldId id="259" r:id="rId8"/>
    <p:sldId id="258" r:id="rId9"/>
    <p:sldId id="271" r:id="rId10"/>
    <p:sldId id="272" r:id="rId11"/>
    <p:sldId id="275" r:id="rId12"/>
    <p:sldId id="274" r:id="rId13"/>
    <p:sldId id="276" r:id="rId14"/>
    <p:sldId id="260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A6830-CCD9-43A0-959E-08186E5CF02D}" v="5" dt="2019-02-27T01:00:45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  <pc:docChgLst>
    <pc:chgData name="Carl Walenciak" userId="04b023ba5be62806" providerId="LiveId" clId="{25EA6830-CCD9-43A0-959E-08186E5CF02D}"/>
    <pc:docChg chg="undo custSel modSld">
      <pc:chgData name="Carl Walenciak" userId="04b023ba5be62806" providerId="LiveId" clId="{25EA6830-CCD9-43A0-959E-08186E5CF02D}" dt="2019-02-27T01:02:16.662" v="46" actId="1076"/>
      <pc:docMkLst>
        <pc:docMk/>
      </pc:docMkLst>
      <pc:sldChg chg="addSp delSp modSp">
        <pc:chgData name="Carl Walenciak" userId="04b023ba5be62806" providerId="LiveId" clId="{25EA6830-CCD9-43A0-959E-08186E5CF02D}" dt="2019-02-27T01:02:16.662" v="46" actId="1076"/>
        <pc:sldMkLst>
          <pc:docMk/>
          <pc:sldMk cId="891628228" sldId="259"/>
        </pc:sldMkLst>
        <pc:spChg chg="mod">
          <ac:chgData name="Carl Walenciak" userId="04b023ba5be62806" providerId="LiveId" clId="{25EA6830-CCD9-43A0-959E-08186E5CF02D}" dt="2019-02-27T01:01:41.961" v="40" actId="1076"/>
          <ac:spMkLst>
            <pc:docMk/>
            <pc:sldMk cId="891628228" sldId="259"/>
            <ac:spMk id="5" creationId="{656CFFEB-A71D-48D7-A354-82FBB68FBA15}"/>
          </ac:spMkLst>
        </pc:spChg>
        <pc:spChg chg="mod">
          <ac:chgData name="Carl Walenciak" userId="04b023ba5be62806" providerId="LiveId" clId="{25EA6830-CCD9-43A0-959E-08186E5CF02D}" dt="2019-02-27T01:01:40.905" v="39" actId="1076"/>
          <ac:spMkLst>
            <pc:docMk/>
            <pc:sldMk cId="891628228" sldId="259"/>
            <ac:spMk id="6" creationId="{D8D493B8-FB59-499E-AE3A-F93D6F18DCE4}"/>
          </ac:spMkLst>
        </pc:spChg>
        <pc:spChg chg="mod">
          <ac:chgData name="Carl Walenciak" userId="04b023ba5be62806" providerId="LiveId" clId="{25EA6830-CCD9-43A0-959E-08186E5CF02D}" dt="2019-02-27T01:01:43.633" v="41" actId="1076"/>
          <ac:spMkLst>
            <pc:docMk/>
            <pc:sldMk cId="891628228" sldId="259"/>
            <ac:spMk id="7" creationId="{D1A006B6-AD9E-4310-BD2F-B6B98E2AA9EF}"/>
          </ac:spMkLst>
        </pc:spChg>
        <pc:spChg chg="mod">
          <ac:chgData name="Carl Walenciak" userId="04b023ba5be62806" providerId="LiveId" clId="{25EA6830-CCD9-43A0-959E-08186E5CF02D}" dt="2019-02-27T01:02:16.662" v="46" actId="1076"/>
          <ac:spMkLst>
            <pc:docMk/>
            <pc:sldMk cId="891628228" sldId="259"/>
            <ac:spMk id="8" creationId="{74EAB7EE-8E27-40FA-82F4-2C9D7347DBE3}"/>
          </ac:spMkLst>
        </pc:spChg>
        <pc:spChg chg="mod">
          <ac:chgData name="Carl Walenciak" userId="04b023ba5be62806" providerId="LiveId" clId="{25EA6830-CCD9-43A0-959E-08186E5CF02D}" dt="2019-02-27T01:01:55.640" v="43" actId="1076"/>
          <ac:spMkLst>
            <pc:docMk/>
            <pc:sldMk cId="891628228" sldId="259"/>
            <ac:spMk id="9" creationId="{EF9E5EEA-1A80-48F1-96E0-1AAEB70BB852}"/>
          </ac:spMkLst>
        </pc:spChg>
        <pc:picChg chg="add mod ord modCrop">
          <ac:chgData name="Carl Walenciak" userId="04b023ba5be62806" providerId="LiveId" clId="{25EA6830-CCD9-43A0-959E-08186E5CF02D}" dt="2019-02-27T01:01:32.300" v="37" actId="167"/>
          <ac:picMkLst>
            <pc:docMk/>
            <pc:sldMk cId="891628228" sldId="259"/>
            <ac:picMk id="4" creationId="{CE13D011-2A53-4FF0-8C5B-05EEC03F1112}"/>
          </ac:picMkLst>
        </pc:picChg>
        <pc:picChg chg="del">
          <ac:chgData name="Carl Walenciak" userId="04b023ba5be62806" providerId="LiveId" clId="{25EA6830-CCD9-43A0-959E-08186E5CF02D}" dt="2019-02-27T00:32:10.570" v="1" actId="478"/>
          <ac:picMkLst>
            <pc:docMk/>
            <pc:sldMk cId="891628228" sldId="259"/>
            <ac:picMk id="4" creationId="{CFDB5073-4B17-4631-AADC-1E2FCA424E3B}"/>
          </ac:picMkLst>
        </pc:picChg>
        <pc:picChg chg="add del mod">
          <ac:chgData name="Carl Walenciak" userId="04b023ba5be62806" providerId="LiveId" clId="{25EA6830-CCD9-43A0-959E-08186E5CF02D}" dt="2019-02-27T00:32:35.540" v="7"/>
          <ac:picMkLst>
            <pc:docMk/>
            <pc:sldMk cId="891628228" sldId="259"/>
            <ac:picMk id="10" creationId="{5A61FF2C-CFC9-45EE-9EA3-C238BBBA8F07}"/>
          </ac:picMkLst>
        </pc:picChg>
        <pc:picChg chg="add del mod">
          <ac:chgData name="Carl Walenciak" userId="04b023ba5be62806" providerId="LiveId" clId="{25EA6830-CCD9-43A0-959E-08186E5CF02D}" dt="2019-02-27T00:48:56.011" v="11" actId="478"/>
          <ac:picMkLst>
            <pc:docMk/>
            <pc:sldMk cId="891628228" sldId="259"/>
            <ac:picMk id="11" creationId="{401C10C5-6D63-424E-9B95-B1AE6DA05E13}"/>
          </ac:picMkLst>
        </pc:picChg>
        <pc:picChg chg="add del mod ord modCrop">
          <ac:chgData name="Carl Walenciak" userId="04b023ba5be62806" providerId="LiveId" clId="{25EA6830-CCD9-43A0-959E-08186E5CF02D}" dt="2019-02-27T00:59:59.595" v="27" actId="478"/>
          <ac:picMkLst>
            <pc:docMk/>
            <pc:sldMk cId="891628228" sldId="259"/>
            <ac:picMk id="12" creationId="{9E073FC9-899D-4847-867C-7834E9F4F3E5}"/>
          </ac:picMkLst>
        </pc:picChg>
      </pc:sldChg>
      <pc:sldChg chg="modSp">
        <pc:chgData name="Carl Walenciak" userId="04b023ba5be62806" providerId="LiveId" clId="{25EA6830-CCD9-43A0-959E-08186E5CF02D}" dt="2019-02-26T02:11:09.209" v="0" actId="1076"/>
        <pc:sldMkLst>
          <pc:docMk/>
          <pc:sldMk cId="1065726751" sldId="264"/>
        </pc:sldMkLst>
        <pc:picChg chg="mod">
          <ac:chgData name="Carl Walenciak" userId="04b023ba5be62806" providerId="LiveId" clId="{25EA6830-CCD9-43A0-959E-08186E5CF02D}" dt="2019-02-26T02:11:09.209" v="0" actId="1076"/>
          <ac:picMkLst>
            <pc:docMk/>
            <pc:sldMk cId="1065726751" sldId="264"/>
            <ac:picMk id="30" creationId="{896E6AFE-B3E3-4716-A980-A844E94817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Aditya going to insert some things about age.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DEE0D4-16BC-42AC-B194-7A0E796EE8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something about age and plots from age here (histogram)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6DDA57-25B1-4641-B200-8AE5C996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93F0B-928B-4060-B0AE-B656293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DCE46-9293-4ED4-BDA2-D4B35A6915CD}"/>
              </a:ext>
            </a:extLst>
          </p:cNvPr>
          <p:cNvSpPr txBox="1">
            <a:spLocks/>
          </p:cNvSpPr>
          <p:nvPr/>
        </p:nvSpPr>
        <p:spPr bwMode="gray">
          <a:xfrm>
            <a:off x="1186590" y="913391"/>
            <a:ext cx="8825659" cy="704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Other Factors: Business Travel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F85C9-9B58-42AA-84FE-2065B30C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972"/>
            <a:ext cx="5395127" cy="2681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A33AD0-3494-40C0-92A7-7566EEB2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318402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6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97472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8A4B-0205-450C-B362-24F6870F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69" y="777326"/>
            <a:ext cx="8825659" cy="704088"/>
          </a:xfrm>
        </p:spPr>
        <p:txBody>
          <a:bodyPr/>
          <a:lstStyle/>
          <a:p>
            <a:r>
              <a:rPr lang="en-US" dirty="0"/>
              <a:t>QOL factor </a:t>
            </a:r>
            <a:r>
              <a:rPr lang="en-US" sz="1800" dirty="0"/>
              <a:t>(</a:t>
            </a:r>
            <a:r>
              <a:rPr lang="en-US" sz="1800" dirty="0" err="1"/>
              <a:t>montly</a:t>
            </a:r>
            <a:r>
              <a:rPr lang="en-US" sz="1800" dirty="0"/>
              <a:t> income)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9885-746D-47DC-8EAF-EDA7F36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3E8D8-4D7B-4C2D-862D-39C7839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2" y="2509233"/>
            <a:ext cx="5637908" cy="4078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D34BE-9479-47CE-90CD-A6C15FC8FC77}"/>
              </a:ext>
            </a:extLst>
          </p:cNvPr>
          <p:cNvSpPr txBox="1"/>
          <p:nvPr/>
        </p:nvSpPr>
        <p:spPr>
          <a:xfrm>
            <a:off x="6447295" y="2898795"/>
            <a:ext cx="526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who receive lower income (lower pay structures) are tending to leave more </a:t>
            </a:r>
          </a:p>
        </p:txBody>
      </p:sp>
    </p:spTree>
    <p:extLst>
      <p:ext uri="{BB962C8B-B14F-4D97-AF65-F5344CB8AC3E}">
        <p14:creationId xmlns:p14="http://schemas.microsoft.com/office/powerpoint/2010/main" val="342430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67770-AFE5-4F34-928F-2F1A756C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36" y="888350"/>
            <a:ext cx="4812269" cy="51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9D4733-7BA8-4219-A586-933C73B8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EE7C45-A394-41F2-9920-0C6CF0BDF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B6BB0-A15D-4284-BCFE-DFE0EFA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6" y="3007329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3D011-2A53-4FF0-8C5B-05EEC03F1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" b="1"/>
          <a:stretch/>
        </p:blipFill>
        <p:spPr>
          <a:xfrm>
            <a:off x="530404" y="2361983"/>
            <a:ext cx="11131188" cy="3884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272906" y="27506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272906" y="3746167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272906" y="5992385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952503" y="6435288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3308802" y="6395700"/>
            <a:ext cx="545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6309A-40A4-4382-8806-56C51CCF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5837"/>
            <a:ext cx="2983723" cy="3181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50624-C92C-44FC-8E02-B1DF0AC4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60" y="3425836"/>
            <a:ext cx="2983723" cy="31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Significant Factor: Overtime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EDEBC4-7B9E-4BC0-BB60-1BF45912A38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Employees who worked overtime tend to leave the organization in greater numbers indicating issues with overall quality of life.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98949-B985-457F-B94E-759299F0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237" y="1176345"/>
            <a:ext cx="4125317" cy="2413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F64D6-6ED3-4D71-82B2-08C101AC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32" y="3788690"/>
            <a:ext cx="4125317" cy="23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482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Identified Contributors to Attrition Rates – Two High Level Categories</vt:lpstr>
      <vt:lpstr>Job Role Statistics</vt:lpstr>
      <vt:lpstr>Job Satisfaction Survey:</vt:lpstr>
      <vt:lpstr>Most Significant Factor: Overtime</vt:lpstr>
      <vt:lpstr>Aditya going to insert some things about age. </vt:lpstr>
      <vt:lpstr>PowerPoint Presentation</vt:lpstr>
      <vt:lpstr>QOL Factors (distance from home)</vt:lpstr>
      <vt:lpstr>QOL factor (montly income)</vt:lpstr>
      <vt:lpstr>Attrition Rates by Job Role</vt:lpstr>
      <vt:lpstr>Building a Prediction Model for attrition</vt:lpstr>
      <vt:lpstr>Model Performance</vt:lpstr>
      <vt:lpstr>Conclusion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Brian Waite</cp:lastModifiedBy>
  <cp:revision>2</cp:revision>
  <dcterms:created xsi:type="dcterms:W3CDTF">2019-02-27T02:59:04Z</dcterms:created>
  <dcterms:modified xsi:type="dcterms:W3CDTF">2019-02-27T03:02:00Z</dcterms:modified>
</cp:coreProperties>
</file>