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300"/>
              <a:t>Overall Workforce Summary: </a:t>
            </a:r>
            <a:endParaRPr lang="en-US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Total number of employees: </a:t>
            </a:r>
            <a:r>
              <a:rPr lang="en-US" dirty="0">
                <a:solidFill>
                  <a:schemeClr val="bg1"/>
                </a:solidFill>
              </a:rPr>
              <a:t>1470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departments: </a:t>
            </a:r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work roles: </a:t>
            </a:r>
            <a:r>
              <a:rPr lang="en-US" dirty="0">
                <a:solidFill>
                  <a:schemeClr val="bg1"/>
                </a:solidFill>
              </a:rPr>
              <a:t>9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music&#10;&#10;Description automatically generated">
            <a:extLst>
              <a:ext uri="{FF2B5EF4-FFF2-40B4-BE49-F238E27FC236}">
                <a16:creationId xmlns:a16="http://schemas.microsoft.com/office/drawing/2014/main" id="{54CDB201-8228-4DF5-848D-2F86E5829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2012979"/>
            <a:ext cx="3113903" cy="2832041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B5AE55-B4B2-4CAD-8561-B91413C7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2012978"/>
            <a:ext cx="3113904" cy="28320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9AEC1-B77C-461C-9BF8-537F61412A70}"/>
              </a:ext>
            </a:extLst>
          </p:cNvPr>
          <p:cNvSpPr txBox="1"/>
          <p:nvPr/>
        </p:nvSpPr>
        <p:spPr>
          <a:xfrm>
            <a:off x="5557327" y="5245597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“retirement wave”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45C5B-050F-4BF5-920F-87B407BB406D}"/>
              </a:ext>
            </a:extLst>
          </p:cNvPr>
          <p:cNvSpPr txBox="1"/>
          <p:nvPr/>
        </p:nvSpPr>
        <p:spPr>
          <a:xfrm>
            <a:off x="8741038" y="52455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gender disparity</a:t>
            </a:r>
          </a:p>
        </p:txBody>
      </p:sp>
    </p:spTree>
    <p:extLst>
      <p:ext uri="{BB962C8B-B14F-4D97-AF65-F5344CB8AC3E}">
        <p14:creationId xmlns:p14="http://schemas.microsoft.com/office/powerpoint/2010/main" val="83403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4327-8822-452A-9D3B-89C68BDB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35693"/>
            <a:ext cx="3658346" cy="33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07144-22B0-41D4-894D-3C85FDE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14" y="3070476"/>
            <a:ext cx="4013432" cy="36501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B5073-4B17-4631-AADC-1E2FCA4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90787"/>
            <a:ext cx="11677650" cy="401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874000" y="28194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874000" y="38354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874000" y="61849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247900" y="6500812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2679700" y="6430446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highlight indicates job roles where attrition exceeds 20%</a:t>
            </a:r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A710A-B1A6-47E8-91F3-14183C9C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159994"/>
            <a:ext cx="4986236" cy="45348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DDS Analytics: </vt:lpstr>
      <vt:lpstr>Overall Workforce Summary: </vt:lpstr>
      <vt:lpstr>Job Satisfaction Survey:</vt:lpstr>
      <vt:lpstr>Job Role Statistics</vt:lpstr>
      <vt:lpstr>Attrition Rates by Job 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Brian Waite</cp:lastModifiedBy>
  <cp:revision>1</cp:revision>
  <dcterms:created xsi:type="dcterms:W3CDTF">2019-02-24T03:21:22Z</dcterms:created>
  <dcterms:modified xsi:type="dcterms:W3CDTF">2019-02-24T03:21:47Z</dcterms:modified>
</cp:coreProperties>
</file>