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DDS Analytics: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Attrition Rates by Job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3</cp:revision>
  <dcterms:created xsi:type="dcterms:W3CDTF">2019-02-24T03:21:22Z</dcterms:created>
  <dcterms:modified xsi:type="dcterms:W3CDTF">2019-02-24T03:33:34Z</dcterms:modified>
</cp:coreProperties>
</file>