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1" r:id="rId6"/>
    <p:sldId id="257" r:id="rId7"/>
    <p:sldId id="258" r:id="rId8"/>
    <p:sldId id="259" r:id="rId9"/>
    <p:sldId id="262" r:id="rId10"/>
    <p:sldId id="268" r:id="rId11"/>
    <p:sldId id="269" r:id="rId12"/>
    <p:sldId id="270" r:id="rId13"/>
    <p:sldId id="26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Business trave</a:t>
            </a:r>
            <a:r>
              <a:rPr lang="en-US" dirty="0"/>
              <a:t>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E46F-6952-4DA2-92B5-DAC2140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Overtime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83699-96B7-48A3-BC33-DE5ACF55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1" y="2412434"/>
            <a:ext cx="5715000" cy="326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4ED59-656E-4647-B2AA-C897ACE3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49" y="2412434"/>
            <a:ext cx="5400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3ECA8-0A8B-4204-89CD-BBD4CC5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427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Overall Workforce Summary: </vt:lpstr>
      <vt:lpstr>Job Satisfaction Survey:</vt:lpstr>
      <vt:lpstr>Job Role Statistics</vt:lpstr>
      <vt:lpstr>Identified Contributors to Attrition Rates – Two High Level Categories</vt:lpstr>
      <vt:lpstr>QOL Factors (Business travel)</vt:lpstr>
      <vt:lpstr>QOL Factors (Overtime)</vt:lpstr>
      <vt:lpstr>QOL Factors (distance from home)</vt:lpstr>
      <vt:lpstr>Attrition Rates by Job Role</vt:lpstr>
      <vt:lpstr>Building a Prediction Model for attrition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8</cp:revision>
  <dcterms:created xsi:type="dcterms:W3CDTF">2019-02-24T03:21:22Z</dcterms:created>
  <dcterms:modified xsi:type="dcterms:W3CDTF">2019-02-24T23:03:01Z</dcterms:modified>
</cp:coreProperties>
</file>