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60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5" dt="2019-02-27T01:00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1:02:16.662" v="46" actId="1076"/>
      <pc:docMkLst>
        <pc:docMk/>
      </pc:docMkLst>
      <pc:sldChg chg="addSp delSp modSp">
        <pc:chgData name="Carl Walenciak" userId="04b023ba5be62806" providerId="LiveId" clId="{25EA6830-CCD9-43A0-959E-08186E5CF02D}" dt="2019-02-27T01:02:16.662" v="4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1:01:41.961" v="40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1:01:40.905" v="39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1:01:43.633" v="41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1:02:16.662" v="4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1:01:55.640" v="43" actId="1076"/>
          <ac:spMkLst>
            <pc:docMk/>
            <pc:sldMk cId="891628228" sldId="259"/>
            <ac:spMk id="9" creationId="{EF9E5EEA-1A80-48F1-96E0-1AAEB70BB852}"/>
          </ac:spMkLst>
        </pc:spChg>
        <pc:picChg chg="add mod ord modCrop">
          <ac:chgData name="Carl Walenciak" userId="04b023ba5be62806" providerId="LiveId" clId="{25EA6830-CCD9-43A0-959E-08186E5CF02D}" dt="2019-02-27T01:01:32.300" v="37" actId="167"/>
          <ac:picMkLst>
            <pc:docMk/>
            <pc:sldMk cId="891628228" sldId="259"/>
            <ac:picMk id="4" creationId="{CE13D011-2A53-4FF0-8C5B-05EEC03F1112}"/>
          </ac:picMkLst>
        </pc:pic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del mod ord modCrop">
          <ac:chgData name="Carl Walenciak" userId="04b023ba5be62806" providerId="LiveId" clId="{25EA6830-CCD9-43A0-959E-08186E5CF02D}" dt="2019-02-27T00:59:59.595" v="27" actId="478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3D011-2A53-4FF0-8C5B-05EEC03F1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" b="1"/>
          <a:stretch/>
        </p:blipFill>
        <p:spPr>
          <a:xfrm>
            <a:off x="530404" y="2361983"/>
            <a:ext cx="11131188" cy="3884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72906" y="27506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72906" y="374616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72906" y="599238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952503" y="6435288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3308802" y="6395700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Carl Walenciak</cp:lastModifiedBy>
  <cp:revision>3</cp:revision>
  <dcterms:created xsi:type="dcterms:W3CDTF">2019-02-25T02:24:50Z</dcterms:created>
  <dcterms:modified xsi:type="dcterms:W3CDTF">2019-02-27T01:02:17Z</dcterms:modified>
</cp:coreProperties>
</file>