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DDS Analytics: </vt:lpstr>
      <vt:lpstr>Overall Workforce Summary: </vt:lpstr>
      <vt:lpstr>Job Role Statistics</vt:lpstr>
      <vt:lpstr>Job Satisfaction Survey: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1</cp:revision>
  <dcterms:created xsi:type="dcterms:W3CDTF">2019-02-24T03:01:46Z</dcterms:created>
  <dcterms:modified xsi:type="dcterms:W3CDTF">2019-02-24T03:14:46Z</dcterms:modified>
</cp:coreProperties>
</file>