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1" r:id="rId6"/>
    <p:sldId id="257" r:id="rId7"/>
    <p:sldId id="262" r:id="rId8"/>
    <p:sldId id="259" r:id="rId9"/>
    <p:sldId id="258" r:id="rId10"/>
    <p:sldId id="271" r:id="rId11"/>
    <p:sldId id="272" r:id="rId12"/>
    <p:sldId id="268" r:id="rId13"/>
    <p:sldId id="270" r:id="rId14"/>
    <p:sldId id="260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D8D1D-2C3A-441C-A314-6BCD0724E910}" v="1" dt="2019-02-24T04:56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05735B-B754-4988-AB85-DAAA79C28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E4A70D-68CA-47CD-A397-390393D6C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300448-2B1A-4CAF-9207-77501451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D1394B-6E38-4A72-BF6C-FD6DB64C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5BBBEF-5E27-4125-808B-53FD258B7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A8E2910-FBBD-47B6-A6D5-1FA30388D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2CE8B07-E3AE-41C6-9378-543D478C7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DF4725C-2B01-4AF0-8AE9-18A242E1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/>
              <a:t>Most Significant Factor: Overtime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98949-B985-457F-B94E-759299F0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37" y="1176345"/>
            <a:ext cx="4125317" cy="24133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E14221-6F70-4546-812E-6EA2ADA9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F64D6-6ED3-4D71-82B2-08C101ACC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32" y="3788690"/>
            <a:ext cx="4125317" cy="23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Aditya going to insert some things about age.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DEE0D4-16BC-42AC-B194-7A0E796EE8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something about age and plots from age here (histogram)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A0C-5EFC-42E0-A0FF-941E351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Factors: Business 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D37E-3A0E-41D9-BA33-2477A39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951"/>
            <a:ext cx="5395127" cy="2681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AB16-5759-4B24-A16E-9695E1A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297381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323453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9D4733-7BA8-4219-A586-933C73B8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EE7C45-A394-41F2-9920-0C6CF0BDF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B6BB0-A15D-4284-BCFE-DFE0EFA2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5" y="3015718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300"/>
              <a:t>Overall Workforce Summary: </a:t>
            </a: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Total number of employees: </a:t>
            </a:r>
            <a:r>
              <a:rPr lang="en-US" dirty="0">
                <a:solidFill>
                  <a:schemeClr val="bg1"/>
                </a:solidFill>
              </a:rPr>
              <a:t>1470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departments: 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work roles: </a:t>
            </a:r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music&#10;&#10;Description automatically generated">
            <a:extLst>
              <a:ext uri="{FF2B5EF4-FFF2-40B4-BE49-F238E27FC236}">
                <a16:creationId xmlns:a16="http://schemas.microsoft.com/office/drawing/2014/main" id="{54CDB201-8228-4DF5-848D-2F86E582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2012979"/>
            <a:ext cx="3113903" cy="2832041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5AE55-B4B2-4CAD-8561-B91413C7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2012978"/>
            <a:ext cx="3113904" cy="2832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9AEC1-B77C-461C-9BF8-537F61412A70}"/>
              </a:ext>
            </a:extLst>
          </p:cNvPr>
          <p:cNvSpPr txBox="1"/>
          <p:nvPr/>
        </p:nvSpPr>
        <p:spPr>
          <a:xfrm>
            <a:off x="5557327" y="524559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“retirement wave”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45C5B-050F-4BF5-920F-87B407BB406D}"/>
              </a:ext>
            </a:extLst>
          </p:cNvPr>
          <p:cNvSpPr txBox="1"/>
          <p:nvPr/>
        </p:nvSpPr>
        <p:spPr>
          <a:xfrm>
            <a:off x="8741038" y="52455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gender disparity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3ECA8-0A8B-4204-89CD-BBD4CC5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3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480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Overall Workforce Summary: </vt:lpstr>
      <vt:lpstr>Identified Contributors to Attrition Rates – Two High Level Categories</vt:lpstr>
      <vt:lpstr>Job Role Statistics</vt:lpstr>
      <vt:lpstr>Job Satisfaction Survey:</vt:lpstr>
      <vt:lpstr>Most Significant Factor: Overtime</vt:lpstr>
      <vt:lpstr>Aditya going to insert some things about age. </vt:lpstr>
      <vt:lpstr>Other Factors: Business Travel</vt:lpstr>
      <vt:lpstr>QOL Factors (distance from home)</vt:lpstr>
      <vt:lpstr>Attrition Rates by Job Role</vt:lpstr>
      <vt:lpstr>Building a Prediction Model for attrition</vt:lpstr>
      <vt:lpstr>Model Performance</vt:lpstr>
      <vt:lpstr>Conclusion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2</cp:revision>
  <dcterms:created xsi:type="dcterms:W3CDTF">2019-02-25T02:24:50Z</dcterms:created>
  <dcterms:modified xsi:type="dcterms:W3CDTF">2019-02-25T02:32:16Z</dcterms:modified>
</cp:coreProperties>
</file>