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7EB6-0519-4517-A039-BD5DC4FA52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DDS Analytics: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01CEE-1A53-4635-BE8B-CF978A8034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Factors leading to attrition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226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Overall Workforce Summary: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DB56-CF7F-4034-867E-EEE246646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Total number of employees: </a:t>
            </a:r>
          </a:p>
          <a:p>
            <a:r>
              <a:rPr lang="pl-PL" dirty="0"/>
              <a:t>Number of departments: </a:t>
            </a:r>
          </a:p>
          <a:p>
            <a:r>
              <a:rPr lang="pl-PL" dirty="0"/>
              <a:t>Number of work roles: 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Insert Age / Gender plots?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031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Job Satisfaction Survey: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DB56-CF7F-4034-867E-EEE24664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3984139" cy="3416300"/>
          </a:xfrm>
        </p:spPr>
        <p:txBody>
          <a:bodyPr/>
          <a:lstStyle/>
          <a:p>
            <a:r>
              <a:rPr lang="pl-PL" dirty="0"/>
              <a:t>Same across Departments – Plots just placeholders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D811D6-DF90-4227-A5B8-8706613A1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11" y="3316326"/>
            <a:ext cx="3899310" cy="26570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F215D3-CFE0-46DB-B820-D36E0E48A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908" y="3316326"/>
            <a:ext cx="3178148" cy="216564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21AC21-6541-4EBC-B4C6-34586999E582}"/>
              </a:ext>
            </a:extLst>
          </p:cNvPr>
          <p:cNvSpPr txBox="1">
            <a:spLocks/>
          </p:cNvSpPr>
          <p:nvPr/>
        </p:nvSpPr>
        <p:spPr>
          <a:xfrm>
            <a:off x="6742239" y="2603500"/>
            <a:ext cx="398413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Human Resources Work Role significantly lower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872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3104-27B8-4610-BF83-7EF41813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AF432-A5C8-452C-A4F3-6297625B0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28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53</TotalTime>
  <Words>49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DDS Analytics: </vt:lpstr>
      <vt:lpstr>Overall Workforce Summary: </vt:lpstr>
      <vt:lpstr>Job Satisfaction Survey: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DDS Analytics: </dc:title>
  <dc:creator>Brian Waite</dc:creator>
  <cp:lastModifiedBy>Brian Waite</cp:lastModifiedBy>
  <cp:revision>2</cp:revision>
  <dcterms:created xsi:type="dcterms:W3CDTF">2019-02-20T23:27:10Z</dcterms:created>
  <dcterms:modified xsi:type="dcterms:W3CDTF">2019-02-21T00:20:33Z</dcterms:modified>
</cp:coreProperties>
</file>