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7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65A1-8C31-47EC-8983-DFBBB038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87569"/>
            <a:ext cx="8637073" cy="2541431"/>
          </a:xfrm>
        </p:spPr>
        <p:txBody>
          <a:bodyPr/>
          <a:lstStyle/>
          <a:p>
            <a:r>
              <a:rPr lang="en-IN" dirty="0"/>
              <a:t>Big MART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8133-4158-439F-A9A6-D794A401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868555"/>
            <a:ext cx="8637072" cy="977621"/>
          </a:xfrm>
        </p:spPr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ujwaL</a:t>
            </a:r>
            <a:r>
              <a:rPr lang="en-IN" dirty="0"/>
              <a:t> TALELE</a:t>
            </a:r>
          </a:p>
        </p:txBody>
      </p:sp>
    </p:spTree>
    <p:extLst>
      <p:ext uri="{BB962C8B-B14F-4D97-AF65-F5344CB8AC3E}">
        <p14:creationId xmlns:p14="http://schemas.microsoft.com/office/powerpoint/2010/main" val="33851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2398-1C66-4B7D-8E40-E2E0487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093C-C8AF-42CA-9759-58D0C467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</a:t>
            </a:r>
          </a:p>
          <a:p>
            <a:r>
              <a:rPr lang="en-IN" dirty="0"/>
              <a:t>Data</a:t>
            </a:r>
          </a:p>
          <a:p>
            <a:r>
              <a:rPr lang="en-IN" dirty="0"/>
              <a:t>Visual Inspections</a:t>
            </a:r>
          </a:p>
          <a:p>
            <a:r>
              <a:rPr lang="en-IN" dirty="0"/>
              <a:t>Some feature engineering</a:t>
            </a:r>
          </a:p>
          <a:p>
            <a:r>
              <a:rPr lang="en-IN" dirty="0"/>
              <a:t>Regression</a:t>
            </a:r>
          </a:p>
          <a:p>
            <a:r>
              <a:rPr lang="en-IN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9064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07C-A9ED-4D2B-B4B4-A9B49139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F249-3DBB-43D6-80DC-1D98F166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scientists at </a:t>
            </a:r>
            <a:r>
              <a:rPr lang="en-US" dirty="0" err="1"/>
              <a:t>BigMart</a:t>
            </a:r>
            <a:r>
              <a:rPr lang="en-US" dirty="0"/>
              <a:t> have collected 2013 sales data for 1559 products across 10 stores in different cities. Also, certain attributes of each product and store have been defined. The aim is to build a predictive model and predict the sales of each product at a particular outlet.</a:t>
            </a:r>
          </a:p>
          <a:p>
            <a:r>
              <a:rPr lang="en-US" dirty="0"/>
              <a:t>Using this model, </a:t>
            </a:r>
            <a:r>
              <a:rPr lang="en-US" dirty="0" err="1"/>
              <a:t>BigMart</a:t>
            </a:r>
            <a:r>
              <a:rPr lang="en-US" dirty="0"/>
              <a:t> will try to understand the properties of products and outlets which play a key role in increasing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9D46-DCDD-4D68-B232-F6FFCFF3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711EE-6562-4DED-B1BD-7F9C104D3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189" y="2070683"/>
            <a:ext cx="8605734" cy="38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0C7-FEE2-4597-9D31-98F7F4B5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inspections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7E1B-76EE-4DE6-923E-82B0859F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7476"/>
            <a:ext cx="9603276" cy="3468869"/>
          </a:xfrm>
        </p:spPr>
        <p:txBody>
          <a:bodyPr/>
          <a:lstStyle/>
          <a:p>
            <a:r>
              <a:rPr lang="en-IN" dirty="0"/>
              <a:t>The sale is right skewed, shows that most of the costumers are nominal shoppers.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606AB-C2AB-447B-A288-462AA315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63" y="2438054"/>
            <a:ext cx="5375199" cy="34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949921-AC6B-4A09-A4B2-AC4DB2AB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F19530-AB49-49F3-A0BF-7D0778C0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IMPutations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D5EB1D-F090-47A3-8A75-0A3E19DDA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Three columns had missing values , they were filled by using their relation with other variables in the dataset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57C7D3-CC29-4742-BD9C-87E8E67D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Categorical Encoding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BB79F2F-03AD-4D93-B530-EBF60E4F10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As none of the feature was having high cardinality other than `</a:t>
            </a:r>
            <a:r>
              <a:rPr lang="en-IN" dirty="0" err="1"/>
              <a:t>Item_ID</a:t>
            </a:r>
            <a:r>
              <a:rPr lang="en-IN" dirty="0"/>
              <a:t>`, all other categorical features were converted to dummy variables.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9BECE7-D80D-4936-A6A9-19341DDA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2" y="4140176"/>
            <a:ext cx="5896560" cy="6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0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DA00D0-30B0-4705-B4E5-DFFAC019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DF48629-616D-44C2-A316-F4C96EA14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65453"/>
              </p:ext>
            </p:extLst>
          </p:nvPr>
        </p:nvGraphicFramePr>
        <p:xfrm>
          <a:off x="5434105" y="1471874"/>
          <a:ext cx="6013450" cy="310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725">
                  <a:extLst>
                    <a:ext uri="{9D8B030D-6E8A-4147-A177-3AD203B41FA5}">
                      <a16:colId xmlns:a16="http://schemas.microsoft.com/office/drawing/2014/main" val="4141544180"/>
                    </a:ext>
                  </a:extLst>
                </a:gridCol>
                <a:gridCol w="3006725">
                  <a:extLst>
                    <a:ext uri="{9D8B030D-6E8A-4147-A177-3AD203B41FA5}">
                      <a16:colId xmlns:a16="http://schemas.microsoft.com/office/drawing/2014/main" val="2725245202"/>
                    </a:ext>
                  </a:extLst>
                </a:gridCol>
              </a:tblGrid>
              <a:tr h="775032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82777"/>
                  </a:ext>
                </a:extLst>
              </a:tr>
              <a:tr h="775032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69611"/>
                  </a:ext>
                </a:extLst>
              </a:tr>
              <a:tr h="775032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40083"/>
                  </a:ext>
                </a:extLst>
              </a:tr>
              <a:tr h="775032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908.27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11679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16A4F6-B2FC-4301-8428-7A883EB2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a baseline model with simple regression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57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42BAA0-09FD-47B4-B724-1E751B32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BCED8-731C-4A52-9832-058019134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did we learn?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112A44-4040-46A1-89D3-C856DA67AE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very minimal feature engineering </a:t>
            </a:r>
            <a:r>
              <a:rPr lang="en-IN" dirty="0" err="1"/>
              <a:t>XGboost</a:t>
            </a:r>
            <a:r>
              <a:rPr lang="en-IN" dirty="0"/>
              <a:t> gives the least RMSE making it the best performing algorithm.</a:t>
            </a:r>
          </a:p>
          <a:p>
            <a:r>
              <a:rPr lang="en-IN" dirty="0"/>
              <a:t>The deviation in the result </a:t>
            </a:r>
            <a:r>
              <a:rPr lang="en-IN" dirty="0" err="1"/>
              <a:t>ig</a:t>
            </a:r>
            <a:r>
              <a:rPr lang="en-IN" dirty="0"/>
              <a:t> the model was to be deployed will be +- 1%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A25430-5E4B-43BD-9A93-16D99F80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Improvements that can be done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75D0C1-13FA-41C7-88C7-0352EA9DA2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Find best parameters by hyperparameter tuning</a:t>
            </a:r>
          </a:p>
          <a:p>
            <a:r>
              <a:rPr lang="en-IN" dirty="0"/>
              <a:t>Some more work on feature engineering.</a:t>
            </a:r>
          </a:p>
          <a:p>
            <a:r>
              <a:rPr lang="en-IN" dirty="0"/>
              <a:t>Model took a lot of time in training, try to do feature elimination and reduce the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22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159</TotalTime>
  <Words>270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Big MART SALES PREDICTION</vt:lpstr>
      <vt:lpstr>overview</vt:lpstr>
      <vt:lpstr> The problem</vt:lpstr>
      <vt:lpstr>Data</vt:lpstr>
      <vt:lpstr>Visual inspections</vt:lpstr>
      <vt:lpstr>Feature engineering</vt:lpstr>
      <vt:lpstr>Regression</vt:lpstr>
      <vt:lpstr>Conclusion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 Talele</dc:creator>
  <cp:lastModifiedBy>Ujwal Talele</cp:lastModifiedBy>
  <cp:revision>5</cp:revision>
  <dcterms:created xsi:type="dcterms:W3CDTF">2020-06-25T12:51:16Z</dcterms:created>
  <dcterms:modified xsi:type="dcterms:W3CDTF">2020-06-25T15:30:36Z</dcterms:modified>
</cp:coreProperties>
</file>