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hJ8N+hy8GsQY6RcH6f6SqltJVd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70" orient="horz"/>
        <p:guide pos="5868"/>
        <p:guide pos="15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3a8d4be09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08" name="Google Shape;108;gf3a8d4be09_2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100"/>
          </a:p>
        </p:txBody>
      </p:sp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3a8d4be09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f3a8d4be09_2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165" name="Google Shape;165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" type="body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/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" type="body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9"/>
          <p:cNvSpPr txBox="1"/>
          <p:nvPr>
            <p:ph idx="1" type="body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f3a8d4be09_2_86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f3a8d4be09_2_86"/>
          <p:cNvSpPr txBox="1"/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f3a8d4be09_2_86"/>
          <p:cNvSpPr txBox="1"/>
          <p:nvPr>
            <p:ph idx="12" type="sldNum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gf3a8d4be09_2_86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/>
          <p:nvPr/>
        </p:nvSpPr>
        <p:spPr>
          <a:xfrm>
            <a:off x="0" y="11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7"/>
          <p:cNvSpPr txBox="1"/>
          <p:nvPr>
            <p:ph type="title"/>
          </p:nvPr>
        </p:nvSpPr>
        <p:spPr>
          <a:xfrm>
            <a:off x="228600" y="187009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37"/>
          <p:cNvCxnSpPr/>
          <p:nvPr/>
        </p:nvCxnSpPr>
        <p:spPr>
          <a:xfrm>
            <a:off x="12" y="6457951"/>
            <a:ext cx="960845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6_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1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1"/>
          <p:cNvSpPr txBox="1"/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1"/>
          <p:cNvSpPr txBox="1"/>
          <p:nvPr>
            <p:ph idx="12" type="sldNum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61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0"/>
          <p:cNvSpPr txBox="1"/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4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1" type="body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1"/>
          <p:cNvSpPr txBox="1"/>
          <p:nvPr>
            <p:ph idx="2" type="body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" type="body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4"/>
          <p:cNvSpPr txBox="1"/>
          <p:nvPr>
            <p:ph idx="2" type="body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/>
        </p:txBody>
      </p:sp>
      <p:sp>
        <p:nvSpPr>
          <p:cNvPr id="58" name="Google Shape;58;p4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/>
          <p:nvPr>
            <p:ph idx="2" type="pic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5"/>
          <p:cNvSpPr txBox="1"/>
          <p:nvPr>
            <p:ph idx="1" type="body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/>
        </p:txBody>
      </p:sp>
      <p:sp>
        <p:nvSpPr>
          <p:cNvPr id="65" name="Google Shape;65;p4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jpg"/><Relationship Id="rId5" Type="http://schemas.openxmlformats.org/officeDocument/2006/relationships/hyperlink" Target="https://www.linkedin.com/in/sharat-chandra" TargetMode="External"/><Relationship Id="rId6" Type="http://schemas.openxmlformats.org/officeDocument/2006/relationships/image" Target="../media/image8.jpg"/><Relationship Id="rId7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471488" y="1628776"/>
            <a:ext cx="11101387" cy="281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</a:t>
            </a:r>
            <a:r>
              <a:rPr b="1" lang="en-US" sz="5400">
                <a:latin typeface="Times New Roman"/>
                <a:ea typeface="Times New Roman"/>
                <a:cs typeface="Times New Roman"/>
                <a:sym typeface="Times New Roman"/>
              </a:rPr>
              <a:t>MEDICAL INVENTORY         </a:t>
            </a:r>
            <a:br>
              <a:rPr b="1" lang="en-US" sz="5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5400">
                <a:latin typeface="Times New Roman"/>
                <a:ea typeface="Times New Roman"/>
                <a:cs typeface="Times New Roman"/>
                <a:sym typeface="Times New Roman"/>
              </a:rPr>
              <a:t> OPTIMIZATION</a:t>
            </a:r>
            <a:endParaRPr b="1"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254000" y="393700"/>
            <a:ext cx="11595100" cy="566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Summary of Key Findings: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key Findings are:</a:t>
            </a:r>
            <a:endParaRPr/>
          </a:p>
          <a:p>
            <a:pPr indent="-457200" lvl="0" marL="571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Drug ‘HUMAN ALBUMIN 25%INJ’ has highest sales compared to other drugs. So this drug stock intake should be maximized to avoid stockout.</a:t>
            </a:r>
            <a:endParaRPr/>
          </a:p>
          <a:p>
            <a:pPr indent="-457200" lvl="0" marL="571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Drug ‘Sodium chloride ivf 100ml’ has no sales. So this drug need to be replaced with other drug to avoid overstock.</a:t>
            </a:r>
            <a:endParaRPr/>
          </a:p>
          <a:p>
            <a:pPr indent="-457200" lvl="0" marL="571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drug ‘Meropenem 1GM INJ’ contribute to more profit when compared to other drugs.</a:t>
            </a:r>
            <a:endParaRPr/>
          </a:p>
          <a:p>
            <a:pPr indent="-457200" lvl="0" marL="571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There are few drugs which has more return rate they need to modified so as to satisfy patients or customers.</a:t>
            </a:r>
            <a:endParaRPr/>
          </a:p>
          <a:p>
            <a:pPr indent="-457200" lvl="0" marL="571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overall bounce rate obtained is 12.74 means that 13% patients are tend to return the drugs after purchase. So we need to think about improvements to be done to satisfy the patients. 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Future Scope Clipart - Man With Binoculars Png - Free Transparent PNG  Clipart Images Download" id="180" name="Google Shape;180;p31"/>
          <p:cNvSpPr/>
          <p:nvPr/>
        </p:nvSpPr>
        <p:spPr>
          <a:xfrm>
            <a:off x="269875" y="228600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5533" y="6151969"/>
            <a:ext cx="2276467" cy="706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ttitudes 2 Animal Cognition Survey – The Anthrozoologist" id="188" name="Google Shape;188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DDgAAAc4CAYAAABnO5dXAAAAAXNSR0IArs4c6QAIcA10RVh0bXhmaWxlACUzQ214R3JhcGhNb2RlbCUyMGR4JTNEJTIyODgwJTIyJTIwZHklM0QlMjI0NzAlMjIlMjBncmlkJTNEJTIyMCUyMiUyMGdyaWRTaXplJTNEJTIyMTAlMjIlMjBndWlkZXMlM0QlMjIxJTIyJTIwdG9vbHRpcHMlM0QlMjIxJTIyJTIwY29ubmVjdCUzRCUyMjElMjIlMjBhcnJvd3MlM0QlMjIxJTIyJTIwZm9sZCUzRCUyMjElMjIlMjBwYWdlJTNEJTIyMSUyMiUyMHBhZ2VTY2FsZSUzRCUyMjElMjIlMjBwYWdlV2lkdGglM0QlMjI4NTAlMjIlMjBwYWdlSGVpZ2h0JTNEJTIyMTEwMCUyMiUyMGJhY2tncm91bmQlM0QlMjIlMjMwMDAwMDAlMjIlMjBtYXRoJTNEJTIyMCUyMiUyMHNoYWRvdyUzRCUyMjAlMjIlM0UlM0Nyb290JTNFJTNDbXhDZWxsJTIwaWQlM0QlMjIwJTIyJTJGJTNFJTNDbXhDZWxsJTIwaWQlM0QlMjIxJTIyJTIwcGFyZW50JTNEJTIyMCUyMiUyRiUzRSUzQ214Q2VsbCUyMGlkJTNEJTIyNS1CNmJ3U1FJSnVtYWN3S29mRjQtNCUyMiUyMHZhbHVlJTNEJTIyJTI2bHQlM0Jmb250JTIwY29sb3IlM0QlMjZxdW90JTNCJTIzZmY1ZDE3JTI2cXVvdCUzQiUyMHNpemUlM0QlMjZxdW90JTNCMSUyNnF1b3QlM0IlMjBmYWNlJTNEJTI2cXVvdCUzQlRpbWVzJTIwTmV3JTIwUm9tYW4lMjZxdW90JTNCJTIwc3R5bGUlM0QlMjZxdW90JTNCJTI2cXVvdCUzQiUyNmd0JTNCJTI2bHQlM0JiJTIwc3R5bGUlM0QlMjZxdW90JTNCZm9udC1zaXplJTNBJTIwMzBweCUzQiUyNnF1b3QlM0IlMjZndCUzQk1lZGljYWwlMjBJbnZlbnRvcnklMjBPcHRpbWl6YXRpb24lMjZsdCUzQiUyRmIlMjZndCUzQiUyNmx0JTNCJTJGZm9udCUyNmd0JTNCJTIyJTIwc3R5bGUlM0QlMjJ0ZXh0JTNCaHRtbCUzRDElM0JhbGlnbiUzRGNlbnRlciUzQnZlcnRpY2FsQWxpZ24lM0RtaWRkbGUlM0JyZXNpemFibGUlM0QwJTNCcG9pbnRzJTNEJTVCJTVEJTNCYXV0b3NpemUlM0QxJTNCc3Ryb2tlQ29sb3IlM0Rub25lJTNCZmlsbENvbG9yJTNEbm9uZSUzQmZvbnRTaXplJTNEMjAlM0Jmb250RmFtaWx5JTNEQXJjaGl0ZWN0cyUyMERhdWdodGVyJTNCc2tldGNoJTNEMSUzQmN1cnZlRml0dGluZyUzRDElM0JqaWdnbGUlM0QyJTNCJTIyJTIwcGFyZW50JTNEJTIyMSUyMiUyMHZlcnRleCUzRCUyMjElMjIlM0UlM0NteEdlb21ldHJ5JTIweCUzRCUyMjIyNyUyMiUyMHklM0QlMjIyMCUyMiUyMHdpZHRoJTNEJTIyNDMzJTIyJTIwaGVpZ2h0JTNEJTIyNDglMjIlMjBhcyUzRCUyMmdlb21ldHJ5JTIyJTJGJTNFJTNDJTJGbXhDZWxsJTNFJTNDbXhDZWxsJTIwaWQlM0QlMjI1LUI2YndTUUlKdW1hY3dLb2ZGNC03JTIyJTIwc3R5bGUlM0QlMjJlZGdlU3R5bGUlM0RvcnRob2dvbmFsRWRnZVN0eWxlJTNCcm91bmRlZCUzRDAlM0JoYWNodXJlR2FwJTNENCUzQm9ydGhvZ29uYWxMb29wJTNEMSUzQmpldHR5U2l6ZSUzRGF1dG8lM0JodG1sJTNEMSUzQmZvbnRGYW1pbHklM0RBcmNoaXRlY3RzJTIwRGF1Z2h0ZXIlM0Jmb250U291cmNlJTNEaHR0cHMlMjUzQSUyNTJGJTI1MkZmb250cy5nb29nbGVhcGlzLmNvbSUyNTJGY3NzJTI1M0ZmYW1pbHklMjUzREFyY2hpdGVjdHMlMjUyQkRhdWdodGVyJTNCZm9udFNpemUlM0QxNiUzQnNrZXRjaCUzRDElM0JjdXJ2ZUZpdHRpbmclM0QxJTNCamlnZ2xlJTNEMiUzQiUyMiUyMHBhcmVudCUzRCUyMjElMjIlMjBlZGdlJTNEJTIyMSUyMiUzRSUzQ214R2VvbWV0cnklMjByZWxhdGl2ZSUzRCUyMjElMjIlMjBhcyUzRCUyMmdlb21ldHJ5JTIyJTNFJTNDbXhQb2ludCUyMHglM0QlMjIxNzIlMjIlMjB5JTNEJTIyMTI5LjUlMjIlMjBhcyUzRCUyMnNvdXJjZVBvaW50JTIyJTJGJTNFJTNDbXhQb2ludCUyMHglM0QlMjIxNzIlMjIlMjB5JTNEJTIyMTQ5LjUlMjIlMjBhcyUzRCUyMnRhcmdldFBvaW50JTIyJTJGJTNFJTNDJTJGbXhHZW9tZXRyeSUzRSUzQyUyRm14Q2VsbCUzRSUzQ214Q2VsbCUyMGlkJTNEJTIyNS1CNmJ3U1FJSnVtYWN3S29mRjQtOSUyMiUyMHN0eWxlJTNEJTIyZWRnZVN0eWxlJTNEb3J0aG9nb25hbEVkZ2VTdHlsZSUzQnJvdW5kZWQlM0QwJTNCaGFjaHVyZUdhcCUzRDQlM0JvcnRob2dvbmFsTG9vcCUzRDElM0JqZXR0eVNpemUlM0RhdXRvJTNCaHRtbCUzRDElM0Jmb250RmFtaWx5JTNEQXJjaGl0ZWN0cyUyMERhdWdodGVyJTNCZm9udFNvdXJjZSUzRGh0dHBzJTI1M0ElMjUyRiUyNTJGZm9udHMuZ29vZ2xlYXBpcy5jb20lMjUyRmNzcyUyNTNGZmFtaWx5JTI1M0RBcmNoaXRlY3RzJTI1MkJEYXVnaHRlciUzQmZvbnRTaXplJTNEMTYlM0Jza2V0Y2glM0QxJTNCY3VydmVGaXR0aW5nJTNEMSUzQmppZ2dsZSUzRDIlM0IlMjIlMjBwYXJlbnQlM0QlMjIxJTIyJTIwc291cmNlJTNEJTIyNS1CNmJ3U1FJSnVtYWN3S29mRjQtMjMlMjIlMjBlZGdlJTNEJTIyMSUyMiUzRSUzQ214R2VvbWV0cnklMjByZWxhdGl2ZSUzRCUyMjElMjIlMjBhcyUzRCUyMmdlb21ldHJ5JTIyJTNFJTNDbXhQb2ludCUyMHglM0QlMjIxNDYlMjIlMjB5JTNEJTIyMTY0JTIyJTIwYXMlM0QlMjJ0YXJnZXRQb2ludCUyMiUyRiUzRSUzQyUyRm14R2VvbWV0cnklM0UlM0MlMkZteENlbGwlM0UlM0NteENlbGwlMjBpZCUzRCUyMjUtQjZid1NRSUp1bWFjd0tvZkY0LTI0JTIyJTIwc3R5bGUlM0QlMjJlZGdlU3R5bGUlM0RvcnRob2dvbmFsRWRnZVN0eWxlJTNCcm91bmRlZCUzRDAlM0JoYWNodXJlR2FwJTNENCUzQm9ydGhvZ29uYWxMb29wJTNEMSUzQmpldHR5U2l6ZSUzRGF1dG8lM0JodG1sJTNEMSUzQmV4aXRYJTNEMSUzQmV4aXRZJTNEMC41JTNCZXhpdER4JTNEMCUzQmV4aXREeSUzRDAlM0Jmb250RmFtaWx5JTNEQXJjaGl0ZWN0cyUyMERhdWdodGVyJTNCZm9udFNvdXJjZSUzRGh0dHBzJTI1M0ElMjUyRiUyNTJGZm9udHMuZ29vZ2xlYXBpcy5jb20lMjUyRmNzcyUyNTNGZmFtaWx5JTI1M0RBcmNoaXRlY3RzJTI1MkJEYXVnaHRlciUzQmZvbnRTaXplJTNEMTYlM0Jza2V0Y2glM0QxJTNCY3VydmVGaXR0aW5nJTNEMSUzQmppZ2dsZSUzRDIlM0IlMjIlMjBwYXJlbnQlM0QlMjIxJTIyJTIwc291cmNlJTNEJTIyNS1CNmJ3U1FJSnVtYWN3S29mRjQtOCUyMiUyMGVkZ2UlM0QlMjIxJTIyJTNFJTNDbXhHZW9tZXRyeSUyMHJlbGF0aXZlJTNEJTIyMSUyMiUyMGFzJTNEJTIyZ2VvbWV0cnklMjIlM0UlM0NteFBvaW50JTIweCUzRCUyMjE2MyUyMiUyMHklM0QlMjIxNDQlMjIlMjBhcyUzRCUyMnRhcmdldFBvaW50JTIyJTJGJTNFJTNDJTJGbXhHZW9tZXRyeSUzRSUzQyUyRm14Q2VsbCUzRSUzQ214Q2VsbCUyMGlkJTNEJTIyNS1CNmJ3U1FJSnVtYWN3S29mRjQtMjUlMjIlMjBzdHlsZSUzRCUyMmVkZ2VTdHlsZSUzRG9ydGhvZ29uYWxFZGdlU3R5bGUlM0Jyb3VuZGVkJTNEMCUzQmhhY2h1cmVHYXAlM0Q0JTNCb3J0aG9nb25hbExvb3AlM0QxJTNCamV0dHlTaXplJTNEYXV0byUzQmh0bWwlM0QxJTNCZXhpdFglM0QwLjUlM0JleGl0WSUzRDAlM0JleGl0RHglM0QwJTNCZXhpdER5JTNEMCUzQmZvbnRGYW1pbHklM0RBcmNoaXRlY3RzJTIwRGF1Z2h0ZXIlM0Jmb250U291cmNlJTNEaHR0cHMlMjUzQSUyNTJGJTI1MkZmb250cy5nb29nbGVhcGlzLmNvbSUyNTJGY3NzJTI1M0ZmYW1pbHklMjUzREFyY2hpdGVjdHMlMjUyQkRhdWdodGVyJTNCZm9udFNpemUlM0QxNiUzQnNrZXRjaCUzRDElM0JjdXJ2ZUZpdHRpbmclM0QxJTNCamlnZ2xlJTNEMiUzQiUyMiUyMHBhcmVudCUzRCUyMjElMjIlMjBzb3VyY2UlM0QlMjI1LUI2YndTUUlKdW1hY3dLb2ZGNC04JTIyJTIwZWRnZSUzRCUyMjElMjIlM0UlM0NteEdlb21ldHJ5JTIwcmVsYXRpdmUlM0QlMjIxJTIyJTIwYXMlM0QlMjJnZW9tZXRyeSUyMiUzRSUzQ214UG9pbnQlMjB4JTNEJTIyMTEyJTIyJTIweSUzRCUyMjgxJTIyJTIwYXMlM0QlMjJ0YXJnZXRQb2ludCUyMiUyRiUzRSUzQyUyRm14R2VvbWV0cnklM0UlM0MlMkZteENlbGwlM0UlM0NteENlbGwlMjBpZCUzRCUyMjUtQjZid1NRSUp1bWFjd0tvZkY0LTglMjIlMjB2YWx1ZSUzRCUyMiUyMiUyMHN0eWxlJTNEJTIyc2hhcGUlM0RpbWFnZSUzQnZlcnRpY2FsTGFiZWxQb3NpdGlvbiUzRGJvdHRvbSUzQmxhYmVsQmFja2dyb3VuZENvbG9yJTNEZGVmYXVsdCUzQnZlcnRpY2FsQWxpZ24lM0R0b3AlM0Jhc3BlY3QlM0RmaXhlZCUzQmltYWdlQXNwZWN0JTNEMCUzQmltYWdlJTNEZGF0YSUzQWltYWdlJTJGcG5nJTJDaVZCT1J3MEtHZ29BQUFBTlNVaEVVZ0FBQUlBQUFBQ0FDQVlBQUFERFBtSExBQUFBQkhOQ1NWUUlDQWdJZkFoa2lBQUFBQWx3U0ZsekFBQURzUUFBQTdFQjlZUHRTUUFBQUJsMFJWaDBVMjltZEhkaGNtVUFkM2QzTG1sdWEzTmpZWEJsTG05eVo1dnVQQm9BQUJwTlNVUkJWSGljN1oxNWZGVFYyZmklMkY1ODdjMmJNbnJMSnZRZ0tpb0ZKUlJQQUYyNm9nS0sxMXE3VXM4cGE2YjY4ZnE2OTklMkIxT3MxaFZGckhWQnF4YUZJdUphTENvZ2ltaEJRaEFRRUpRdENRbkpiSm5sbnQ4ZlNjamNPNU5rTXBra21KbnZmJTJGZk92V2VaNTdublBPYzV6emtIMHFSSmt5Wk5talNwaUREZWNLcUZzaVVKZkZ1OFNIYzlvSEJXSzR2VU1qekI0cWc2dEIlMkJYbUJ6cXRwRWdSd29oQnd1TklWTFFYNEJUUWc3Z3JDJTJCbWdBb0pIaUhGdDFLUjI2VVUzNERZNUEyZSUyQkI5WUV1Nm9HcGc3S3VNZkszYjdTVDFOb2ZCMHBKd294ZGF6Z1N3QUpNZzZWWXp4QlZucUZBSXA1SEFrQ0NRZ2NhcGJLNFVzJTJGQWdoVjJscSUyQkEydjk1djk3VlFWSUswQWNkTFg1clE0cG9PNGtsQm9vZ1JUZE51Wk1ObFNNQVhFRkJFMFAlMkJ5MEZINEE4aVZQSVBBNjdLeEpXaTZOb0xSMUJqOXVSamlkYXRGMVRyTnpKMUs4aEdRU1lHckRERTFJemtPS2w1eXFkYSUyRkxVblJQTGdNejJ6QyUyRmFEMCUyQnVIMXRpMnlBanFiYjRMRnRZQU9NTnp2VjBubkFuVUJlVTAlMkZtdVJSRzkxWVozRTJsZjc2SnZua21NdTBLV1RZRmg2VzJhTjZBNUtoZm84cW5zYnM4eks3U01Ec09CZG53WFlBam5tYiUyRjdqSVElMkYlMkJjSjVpJTJCQTFhR2tWQyUyQkN0QUlZeURBWG5xa0pGZ0FqR250bWVFOHpGNHl3YzhaQUM0TUt6SWdFU3lBbDdEZ2NZdTNPR3Q3Y1hFUHglMkZtQlRqMiUyRlNwSmpyQzIxWmwxaHVzVWtyd0RFS0xVNVYlMkZobkVQR0tOanF5Q0dhTWRYRExLeHNDQ3RqR2RkaHdPc1dTamozOTg0Y01iaUNrR0NUemlDWEk3RkFlU2tXZGFBUUNiYlhoJTJGVTFoN0RSaHQlMkZDM1RMcmhxaklNcnh6akljclNQeVZUcDFYaHh2WThYMW51bzlzVVV4JTJCZGhVJTJGZ1hmdiUyQjJQYTNOcTlWJTJCZ0VSSmx2JTJCZ3RYNEFsN253SENsWUNtUkgzaGNDcHAxczU1WkpHZVE2RzglMkJpSmlUWjhrT1F6ZDhIS1RrWVlsJTJCRnh2ZEhRdmhDRWslMkJOUkJFQ3V3V3liQXJkc2t6MHl6TXhvTURFcUQ0V0NudW9tSnJRcVRLM3hnUHZWYk44a3g4WkxaVUtJYldwN2xESnh3bFhuaFJYQUplbGFKcVU4dSUyQkFOZkolMkJyMXdURDB6TFpGUWZTOHozYWtLUzk0cjl2TCUyQjFoalU3QTQwMTE4M25ieE9NSFdCbHlrZ2JadyUyQnlvSnBpVjJYRG5nQzNMNjFpWDBXVXY4Z3ZoWGFwTjFEeXo0UUtRQW9yZ0ZNZGRqV0laekFNNnlZWDJyaHZhaVl1VzNTeWg2dkRQTHZXeDlLdmZCejFhZ21WdHpGeW5BcVhuZWJneWpGMnNtTjBOZFUlMkJ5UjNManZKJTJCU1pScklBejgxaE1zZmo2UmZGTlNBZXElMkIlMkZIOFFJWHdoNE5aSkdWeHpwaVBxJTJCV3FmNVBIVmJsNzUzRWROcUczJTJGSG9kRjhPc3pITXdlNThTdTZxc21KU3o2eE1OZiUyRnVVMmRnbGhLYlNMRTJrSlVzNElkSm1MeGtzaDN3RnM5ZmZNQ3R3N0pZdUxUN0ZGUGI5aXM1JTJGNzNxbW16TjM0Rjk4eno4UlBpbXljTXREQ29CTlVlbmRWeVhFcHVCd0tZVTNpODB2S3E4SjhkeWpFanUlMkJEZkxHOWhuWEZOWlJXTmo0RmNFSzJpVCUyQmNuOG40SWRIZDBQSk5mdTVZZHBTUSUyRnZVQVV2dTVKMVR5cjNqJTJCaDNwU1NnSHFyUDJOUkJoOFpoTThjV2syRTRib3pBRGNOUnIzckhEejVpWmZ6TFR5c3hSbWpIZHgwVmtPUnZTM3hueW1LYVNFTDNmVXNPUWpEOHZXZUtpc2pxMWdWNHh4Y050a0Z4YXp2cHFydHRVdzc1VktRdnJYS3NLbThDa3RHUjJra0FLTVVsMXF6Y2NTT2FiJTJCamhCdzMwV1pURHZacm50eVgwV1lXWXNyJTJCYlkwMnZIV3U4RE12T21aJTJGSEpDdEZBU3hlT1hMSDYlMkZtaWZmck9MUWtlaFdZWGhQTXdzdnk2RWdRMjhidkxuSnh5MXZWQm03Z3cyZUlHZkc2eWRJbWJrQXAlMkJwN01GTDRVTnZuRzRXJTJGWlglMkJJR1l1T1JBbmZiaEhjZG1rMmE1N293WldUTXBJbWZBQ25UVERud2t6V1A5R1R1Vk15VVExJTJCcHE5JTJGQ0hIcE0wZllhMUNPQzAlMkJ5YyUyQk81TG1OeXB6cFY3b3MzNzJhTndOWWFhMjBkTHhDUEVaaGhMaHlyQ1Q0aG9yNlRDMjA4JTJGc3NzM1hOYkR3UzU4cmtLcWd6T2w4SyUyQkZoYmRsTSUyRkFubXFTU3QwMG0zZlZNUFBCTXZZYzFDdGh2a3ZoMVptNTlNNXRHTGhJQ2ZOZXFUU09EalJOS21mNlFsOSUyRjJseGVLZEFDakRmWCUyQmZhUENiOVhyb243cHVvbjJmWldoTG42aGNvbzRVODd5OG5iOTNkck4lMkJFRGpPaHZaZFdEM1prOFd0ODZsYmsxZnZOOEJhVVI5a0p0TjVaRnJ4emRhRlpSaFBZMGpHJTJGV1o5M3BGYUJ1VnUlMkJrJTJCbXNoNElGcCUyQm5HJTJCMnklMkJaczdpU0NvJTJGZW92cjl0Q3lldkQ0Zm02WDlnNDVjRG9XJTJGM2RhRnl5YnFtJTJGaTlGV0htdkZ4QklHSTRtbUVYM0hkUnBuRlNhcmhMUFh4dGMlMkZsMGNnVVk0UVR1aUx3eiUyRldSYmxJZnY3aFZWN0RUMCUyQmZPbVpYSG41ZGtKeiUyRlFsQTdNSkhwcWJGNlVFWCUyRjhRWXY1N2J0MjkwJTJGcFp1SENFZmhnckVYOG9vRERLU0lpa1U0OENuT1poTnlIRWclMkZYWG1YYkIlMkI5Y1Y2SHo3SzclMkYyYzhNJTJGanVyZW16N095WUxyOGp0VSUyQkpHRXd2Q2IlMkJZZDU3d3Y5a0hUUjVUazZQMEdaVzJQU28yVzQlMkZUb1IzdUFKRmolMkZTV05xZHVBVVlhQVZ4WSUyQlNkcThZNGRNSjMlMkJ5ViUyRmVydGE5OWJ3ZmhiJTJCTWpmdnVCRSUyQjFMWUVDNjRyb0U4M2ZaZiUyQng1VlYlMkJDTkNDUEpkQ2xlTU1YZ3lCYmRDMzJnUFZ4MmRWZ0djRnRzbENIclVYenNzZ3N0UDElMkY4NWolMkYzYnJmUHcyUzJDSjIlMkZvbUQ2JTJGT1RLY2dtZHVLc0FjWWV2dHF3aXo2Qk9QN3JtcmYlMkJJNEZva0VnS1M3eSUyQktjMmxpNm5WWUJRRjRSZWZXTFV4M2tPQnVxVzFxdDhlb0dyJTJCNk5lZE95R0h4QyUyQjFuN0xlV2tBUmF1JTJCWmwlMkI5UEszdFI2ZDhacnRVSmhoR0QxSXVMS3hOSk0yR2RSUjZ3TmklMkJRRWNqaUU5Uk5DOGw0akpucmZtNVRHNFMwTVRPdiUyQjlhcDVkMDZBQXZRck1mUEo0RCUyQnpINGRjZmljZW5NZVozJTJCemtjTVRVOGI0S0xlZWM0ajEzdk9Cemk1NCUyQlhSNzRXSWtndkQ4VUhqZWwxeWhaQUJOVkxpQkQlMkI4SjVtbmZCclFwSWxHJTJGVUcxYnlMc281NzRRTTQ3UXB6THRDM0FpOSUyRjV0Rk5EQTNxWW1ab2Q1MjlZQllxMDJPbDF5blhCUWdwSjhnSVdWNHdRdDhrcnRwV28zUDQ1R1VwJTJGR0tDayUyRmFnNjdUdkVucXZSNTZKQjYlMkZOWSUyQklwZHE0JTJCTDROSGx4N2xhSjM5Y3NRaiUyQldoSERSTlBiSmlVdW1DRW5aSURFUWF1WkNLd3dKaHVKMndCTGpGSndiaklPMmNNMUklMkY3VjI3V0IxVmNQTTUxWEJwJTJCa2V3dkQzUExVN1hOdXNNbW1HcUlXekRPV280ZG9LJTJCekZKeE5ESGxIdFFDSlJ0aDBHencya2RlU2prTXRPWm1JNmQ0OGw4S2dpQ2plVUJnJTJCM2FXZktMdjQ3T2dna09PUkg4b2IydmtaNDEyODhHNkRNMmpOdHdIQ0dzZGlESWQwTTVIalZDSU54RnlIT25Ta04xanlaV1NhbmJBRjBNZnpqJTJCNnQ2c2IwNVY2TlVYMVVYTGJhcW5mSk1URzhYOHZuOHp1YVVZT3M1R1UxaUslMkZhSjlsNm9NR2JxUWpCcWIzMUl4cUJFclhXb2RQWkFFTElFeU5YWnc3dXB2OFR1bVlvUEhORk51WnNFN3NEa3RMS2NMczZmUTR0N2RQazd5dldlWmp6Y0preDJpY0tJV0Jzb1kwMzF6V01aRFolMkJGMkI0endhUkR1eHExczhTQ29ZWTAlMkJsMExZRFE5SlhzbHg5N0taJTJGWnJsRFV6OEk1aG5pQWppUmU0ZGN6MmhERnRNc3duOUV2WCUyRjk5RyUyRjhiNklRS0lBVjlJNiUyRjc1c1Z1NUV6VzQ4dm9XNzdXR3lWOGN6UExVQWYwMExkdXU4cU5DcUJQUUFyNkdkUG9kQXBBJTJGWHI5T25JY3NRV3RIRWRXJTJGNHAxSHVZJTJCVXFvVHZrbUJ4JTJCYmxOJTJGbmVnQjU2NVQ1UXFaJTJGT3pva09MODh5M21nSEcyQ2cxYVhhWmt2a3I0Q2l1cHRiQkx6a0RySW9XV3ZjSXRCTmZ6b05nZzZFSks5dThQUDJpNVY4czY4MjZ4TjdXN2g0bkpQTEp5VXZ6aTllbHElMkYxTXZlUjZDJTJGJTJGeWVzTG1ETFd3ZHhIeWhwOU44dXBGN0Ric0VERkZhM2tHY1liYmFvQWR2dEpQWlZRYUtWRW5tVDQ2WFFKcHp0VnJ0SE1KNTN2ODIzNklZblo2aXJwakdqcUQxVnJ6SHl4Z20yR1VLdU4yMnZZdUwyR2wxZTVlZW5PTG5UUGJjc3RBQnFvRlg1cG84SnZEcWRkcndDZUdyMENPS083dVNnRmFNTXVZS0JWQ1lWV0VoR05FNE9SU2lpMEFncGpyOEZLakpoMUNvUmtUT0ZIc21WM2dDdiUyQmRGZ1hiZE5XdEZiNENSS2xFVzJtQUM3Vk5wdW1oViUyRlB5UzZWbWNuS1Y0SSUyRjhyciUyQnEzaDFnNzlKNGRmejllNEFMMyUyRmdidmE1MXBBczRYdDglMkJqN2YlMkJNVWJXd1FncW1KdHBnQVNlVm5rOWJqODAlMkZud3JOZFlkZFpybkpWJTJGbXVGcGNYbXk4aFdTcXNqciUyQm43eHpjMTZWMmxUNVhuOUklMkYwY2V6Sko1cGQlMkYxQkREYU96empUWUI3YXNBREl1OHZudm9qWFMxNXRQTm1zODlRMjgwUENzTGs1YXg0RURrWmFXMzlrJTJGWWVWaiUyRjlUZFZucEo5VGU3VWtUREpidmElMkYzYSUyQnZVJTJGZHN2VGdyb2hld0hqSGVhRE1GRU5BUzZ6NXAlMkY3aVFZbCUyRms5ZTZ5Mmo5SmJZRjFiMXlZa1F6YW9zJTJGJTJGMXJDbFRIJTJCRHoyTlBtVjVCcEdTWE1ZMDJVUUNiN2NTJTJCR0lSNlQ4bERIS3dwNDJCTktYZVglMkZNWDRTckR1bmRhanlNMlJsN3ZMd254ZkdVWTExTFNwOHFnbXdkNFl5OElTcGEwTXZnM2Y2TCUyQnglMkZvYXRhM2FWNlYyS1F1RmJZeHJKSHZRS2gxbzBXeUFmSU1hUW94bXFKZUpXYjNETDA4VGNhekUlMkJISmFoVTRWVWx0VmY5OGt6VSUyQllPeHpLSW1zUnBWJTJGakRsVGxjTmNuVnFybUN0aEslMkJsRkQ0bTMyVUgyMW81cGRlbTBkUmhIUG9kMyUyRlhyeGlTTU5NYkxQNXJaRHBKYXdGc3RxRjluR3JSJTJCd0w1RkMwWFBrQ0dRRDdsVkFzJTJGeXJRV0RreTBITktrNktZN3Z5c1B0Vmo0VUd0aDMlMkZaME9WUHVPaFMxUkN0ZW12THd0WGFvOThYMkdwM3dNJTJCMkNvUkZSdzVxVWJOaXI3eUlVSWFPV2lpVkRBWVJESFRiYkZGYSUyQkJubHVqTiUyQmpESTltZmpzcnJQR2xReDAybXdSYUtKJTJCdmVCOXd0TEhmbTlyb0tUc2olMkJyZlB0dnFaY05NQlhuaSUyRk90WSUyQlBZM1NtRyUyRiUyRnFSc0ttRDZ1OWRGSHI2JTJGV0clMkZSbkRyRHE5aHZhZGpCa1hPbFU0UTVzTFRHbTB5b0ZhUGpxeFVLaXYlMkZwcUNiTTlRYm9MeEZ5QldBOTRBYTlBckplSWF6MUJXemNKczRGcXc3c1pBckhRcVJhOWI3TU5iWHIlMkJORVo1aU9IemRsb0Y5MDdKWk4ydCUyQmZ6dkJabU03S1ZpdHdnY1ZzSG93VmJtejg1ank3TzklMkJQT2MzR2dQbTAlMkZqMW9WSG1ISHZZZmJGWVJ1MHRaUEg0OU5ZdGxZZjBYemhTSDNvJTJGOXFkQmh0Y3NCYUlHaFkwOFlWRiUyQmZBRnNBWEVFNTdnMEw4NzFLM1hDSGlRbU0yOSUyQkZmWUZQNnQzMThTVndDY3pUYTBqeWxzJTJCbXNqTFVpMWhKdTlRWjUzcWN5c0MzRSUyQk5xY1FUM2xjVm9VVnY4dWxaM2EwaTlmWno0TFowQ3JzS3cxeDQ1TkglMkJEakc1aEJPdThJOVYyWHp5d2t1WHY3QXpUOVdlOWkyTjRESkRFTjZXVGgxaUpWbjNxcHFVdyUyRmZFOHVxJTJCT1BpaW1QWGVTNkZUMjdXcnhtNGNFRzV6dkVsWVpZM1dQeU1NYTJZQ2xEdnc2ZHhUMTRaRUd1cXFsb2liJTJGRUd0eTZpNVlhY2NLakRaZ25FbjRsdFF4d0JjbHRZbm1Nc3V6YVh3aDdSTWYlMkJxUzJGTmFaaG4zNjdpcnpkMUlhTnU1WkNVOE9JSDFmenZDNVZSSGplbzdTNGEyOVVqa21RTDMlMkIydERRdVAzRjdtOXhPYyUyRk82Y2hqbXdidzZHdUdDQkxpdzhMSUtXN202JTJCS2pXbUYyUFdZNkRWS3BSJTJGMDdRYk4xWnRWb1ZOMm5tJTJCUU1tcVptdlJDRUd0ZEtQSmt2OTNSWXJoUUglMkZEejAxRmJzUXFqdzg0Sm5GRndEbUdBSXJQZHdlNSUyRnVWS25seFp6WjZESWJ3QmpZbW4xR1lqQkl3Y1lHWGFPQ2NsZTRQc1BhUnYlMkJ2MXhiQTNYRnI3OWV4ZFg4TW5tQm0lMkIzeTZydzhJeHNyQkViU2ozOXNZZE4zJTJCc013TlVlYmZOVHNkS0xzZ0ZhNE1PdnA3cTJQeSUyRiUyQnIzaWIlMkZLYnclMkIwdSUyQjh3U0wlMkYwc2lyaVhhTm9pN1BFTG8zY3YlMkYlMkZJJTJCZmNzTkdUNSUyRnZxZUdyQ0slMkZmYyUyQjlVczNtWFBtSzRWNEdaSlhkM1pmN3N2Q2pib0RsbW5wJTJCWlZPRiUyRnRUUEFjJTJCJTJGbyUyRjVLcno3Q1RhVzhRJTJGaEZQOUpvSEllVEN4dEtNcWxITGZQZ2NDcHZDSTd6QkxRdHB4ZGc5QnRJYjNMSXdiQXFQQUE0bFVoNTNJUDlOWUclMkY5RDc2ZzVMbDFlc05wMWxsT1hkUk1XSU5yNXBkeHBNcmdRQkh3NjhrdVZqJTJGU25RS0RIZEZVZVRadVQ5NTIlMkYxVWVqVGtQNlEzTFhya21aaGxHRk05JTJGNmpGdVhMblBIZWl5akVhSW9RRHglMkIlMkZBQk5SbjcxVFpHWGRxNmpqdiUyQjhxd09nZEM1JTJCRjc2ek12QnFvWld3R0lXM1BWencwNGhwU0ZtUDF4T09FYjMzcnZBVERDczElMkZPbXlyTnRiM0k4M0tFd3pIMjBqRDBSM1pBUWNQZjVHVmdqWE55bDFScUwxJTJCdVZIQ2tlYjJxYiUyQmRiNkFkcDhKYVdFbHNRSzZNcmpDV1lzaXB3YzhnWWtmMzVQMzRTZU9kRENwYWZwell1UE4lMkZtNDdlbHl0QmdEJTJGMEF3JTJGb1l1bGhLMUZDbmg1cWZLJTJCY0N3TjhCVlAzRXdicERlcHJuJTJGM1dxOTAwdXkzeE95UnEwR2lpUktBUVFVUjE0MzVUTVhzQ1hPZWlSTTY4cnpxUSUyRkolMkYwVGVlZXRyUDJzTVklMkJTN2ZwYkphZjMwdXJ6NEF6ZHpIeTZQaXRBZDJsdXZqMDJWWjFqdjFuMGZvVERjc0tDY1Z6N1VPMzFHbktCeXl5VDl4aCUyRnJkd1ZZc1ZrWENvRVU4bDdZYUdnUzlFUU5BMTNxc0hrUzhWZzhCUlR3MyUyQjVnOFpQeFBKc29TU2lQY0txRnE0Qno2bTkwelZCWU9TOWZaenlWdVRXbVAzV0VBNGIlMkIlMkY3eFRIVHp4JTJCJTJGeGp3OE5uVjFieFA4OVdFQSUyRnpaJTJCWHk2JTJGTVM4WXBEdFVkeTdhT2xVVjklMkJyMXdUcjgzTUpkJTJGVjhPMGU5V3BNZWZJSSUyQjQlMkZxeXI3WkV5d1kxZHdwSTFFdGdEc1lXQVQ4cCUyRmtpaWklMkZkUWY3YSUyRkhPdEl3bmxrWW9TbmdNY3M4Z09WV3ZjdnZTb3pyV2I3MUo0NmJjNXh0MjJlSGVEbCUyRkUzN09menVrbVZ5eWRsVU5TdiUyQlY1cFJIOHJ2NHJld3k4dXZ0b1o0TnliOTBjSnZ5QkQ0Ym1yY25UQ2x4SnVXMXBsRkg1SW92d21uaU5tWXZnQmpvVE4xaDV2Q1UyYkFIU0wlMkZacjRVcXJCQzRMQmtzbzQ2dE5LV2wlMkJlUUxpc1hGVzZLRUkwdEFLN3lzSUlJVGc5UXBoWmRvV0pRNjE4JTJCSTElMkI5WENWViUyQk90enp4Yzg5TU03RmFGU2FjNldQTzFuOE9ON1BVN29yJTJCVnhYZm1rJTJCVnNXWENweHk5NTdJMHFybiUyQmluSEtEazZsWGpva1hyczZoajJITyUyRjZtUFBMeXl3ZUN4RkR6Z0RXNVpIRSUyQmVNVXNZQ2gycURtcGRuck9hT0N3Z3AlMkI3TXU0QUNHd1hjN3dueTMlMkIwaiUyRk9TVko2ajFYbWN4aGM2RWhzVVJHJTJGWUU2Smx0WW1qM2hyNDYwNmJ3MHlJckclMkZZRU9Cd2hoRHQlMkJsY1BZb2xwJTJGZTRaZDRkS0pMcnBrbWFqeWFGUjZORlN6WU9RQUs5ZE56JTJCTCUyQldia3RFcjdYTDFuMFZqV3pIaXJsWHh0OVVjYmpTU2VvUEg5MURqME1ROURYdiUyRlR6JTJGd3glMkJBUUdmZW9MOEdrcmpXbDkwJTJGS3lPYUFjeUdKd3ZWZlV6R2VGbE5Dbnd5SXdzSmhmcUoxTkNXdTNYdGVEZkhnWjFOYkg4JTJCZ0l5ZXBreHQ5QVoxQmhTMWs3cEx2bkl6VCUyRlhlSSUyQnQ5WTlFaUZwciUyRjVaSnJxakRKRDRvOFhQZHEwZU5tMFVmMHN6bVVTMEpzMDhwQlFCd1dZWVdTYW1zSTJLJTJCd2F6QSUyRjAyTjNqUWE0T01kTmVRNWxXUHpDR3FHZ2lYZkhEV0JWTSUyQlczYlVqakp4TUV6a3VCYk9wZHZidVNMVmt6OEZnM1hieEFkWVYlMkIzVHolMkJVWjY1WnE0JTJCJTJGeU1xS0Vld0J0ZiUyQnJocmVaVlIlMkJENUZ5c25Wb2EyZk5QOHZOSkJ5Q2dEZ01CV2RMeFQ1QmhFJTJCQmlIZ3Vna3VyajNiR1ZjRWtNa3FVTFBOcUZrS1NvUWZmc0tOQnlqZWslMkZoaUo1ZFY0ZW96N013OHk0WE5NSXFVc3JaVmV2VERxQU1qZ2xJVEYzbkRXMWEyTkwlMkJVVkFBQWgybllUNFVpWHNjd2tYVHVpVlllbUo0Vjg4aVl4bEFzQXJOVFFkaGd5TndEY1UwVUdjbHpLVngybXAwcnh6aDF3OU42am5vMWJsdGF4WWZmUkxtWGcwS0lLOXlCTGElMkIxT0ZOU1dBRUFNc3pEenRLRVdJRWhnS1JudG9rJTJGVGMzZ2pBRXQyemppJTJCOG93RXg1cWZDMmZrVXk3NE13QlZpNGNhV1BjUUd1anE0SFg3Nm85Tk1vdzFBUHdTRTJiNFEyWHZOMmlna2FRMGdvQTRGQ0hqeEpvSzRHdWtmZnJqNDI3OFZ4WDFFRU5qYkg5Y0lpNzM2em1RR1VZZDBERDdhODFNaDFXUVpaVjBDM2JSUDg4RSUyRjBMekl6cVkyRllkM09UeDhhVlZtdmMlMkYyNTFsSWV2anNNYTJoUmZzR1I5JTJGTFdOSnVrSzREQVYlMkZWd0klMkJUU0NuaTE2VWZLOWxIS1dON3oxbldTWHFUbWNGSFhGSWw5QU10bjRtOE1pdUdacyUyQng0Y2VjUWplZUZURHklMkJ1OXpZUzBDbyUyQmxtcncwbVFjTlo5MEJYQ2FDJTJGY2hPQ0hCMSUyRmQ1Z3NXOWsxcWclMkJCRk9jJTJCRU5DTzRqeGdTVXd5SzRaSlNkR2FQdERPclNOb3VxdnprWTR2VXZmU3paMk9qUnNTRWhtTzhPRk55VHJJT2trNjhBclR4MnJyVW5nYllXaHpyMEZJR3lDQmpWMkRNamVxcE1MclJ5OW1Bcmc3c21yZ3lhbEd3N0dHTHR6dHFKbkdZV3IzNE96UElFaXpjbG5HRU0wZ29RRzhXaEZsNGpKUGRFYmpnZGk0SU1oUkU5VllwNnFQUXZNTkVqMjBUM0xBV2JXY0ZwRldoUzRxMlJISzJSSFBWS2RwY0YyVlVXWnVlaEVKOSUyRkY2U3klMkJRTW92NU9JUDNxRFE1JTJCSEpYSHVIaFElMkZiYTRBMiUyRiUyRll0YkZIQVJoOGx5N2c1M2hSZ0RyNjJseXFhNVpFM2dENnZZZmFHZ0c3Z0lmYmFCZVZZM1RHUFlLU3lCNiUyRk83amxNVTl3MkVBcDVGUUViOUd5UmE4dEpZaGtoZFRrejl6QjRrSHVZUEVUYlNsODZJVDdCTFlOUzhMZUFNdUI1WmtVNW9aVU1WVWdKd0huQW5tdFRQd3d5TlVJc1Z3TnFHOVg4cDkybTJTRHRBSzBtQ3FLanhEa2I4RGZBSkZoUFhHUUprMmprYndjJTJCVnlXUThGYk40UnpXRVgwWWRPQ1g0VVYwM3ElMkZmJTJGUHVkaXA2VE5JSzBEcGtkYzIyN2NCMnAxcW9VNEFOZHhUb0hveXlkUUxGcjdSNTZlSWdiUU9rT01kZEN4RDNNTElEUFllZGlSOXZDeUE0UVNqaTZZNHV4byUyQmRINjhDMU5Lcm93dndZJTJCZkhyZ0JwV3NseFp3UE1PYkhwTG4zaHRwJTJCMlUwbFNnM1FMa09JY2R5M0FqNFhtNGg2TTQzNGp4MFk3SFR5YVNiY0FDU0tFWE5qaW9KZVlDWFhzYUNhdEFJbVNlTkJMTERwc05KTldnQlNuV1JzZzRSaSUyRmR1SjQ4UncyTjNveGNyeU1acHB0QVpMVzEzVTBhYzloVEpydkFwTGIxM1UwYWMlMkJoZ2JRTmtPSzAyQTl3dkhucVdocHptRVpQdWdWSWNkSUtrT0trRlNERlNTdEFpcE5XZ0JRbjVXWURqeGZQNGZGQ3VnVm9qQlR4SEtZVm9HazZ2ZWN3clFBcFRzclpBTWViSjdPalNiY0FLVTVhQVZLY3RBS2tPR2tGU0hIU0NwRGlwQlVneFVrclFJcVRWb0FVSjYwQUtVNWFBVktjdEFLa09Ha0ZTQkFKdXRNY1E1cXZzVWVqQ0dwUlp6bFdKYUZJQ1pGV2dBUVJvTnVxdmJ3bSUyRm9QVFl6eDdJTlp6N1VGYUFSTG5pOGlMSFZXcjQzNXhSOVdIaGp0eVF4TEtreEJwQlVnUUllVHl5T3VTeXJjcHElMkZtMjJmZEslMkZUdlpWdm11SVMyeHZKSEgyNXkwQWlTSU95RCUyQktlR1l4TU15eUR2NzdtNVNDVXI5TzNuMyUyQjNzSVM5MjVBRHZjQVZ1SEtVREtCWVFraiUyQktBRkVXM0NDbVgxdCUyRnhoTXBadHVkNmhtYiUyRmpJR1o0OG0zOWdXZ3JHWVBPNm8lMkJaRnZsdTBiaFM2bHdNMndNdG0lMkZaRzRqYW03JTJCMUJ6NTBkb3puR1RndGhROGd1U1doeEFUM2V3TEZkeVNsWUFtUzdnSmFpU2RRZkR1Q0IxcjRta1F3M3hNb3ZyTk5DdFVDMGdyUWVqUlBvUGcyS2JTTEpPeU00JTJGa2RVc2lMUElIaTI0Rm16NHRwYTlKZFFBdHAlMkJraWJVYXJMNHA4aXBaZ0tjcFNrZG5NTkFmdEFiaFJDTEs4MSUyQkRxdXowJTJCVEprMmFOR25TcEFINCUyRjNBSm5lZCUyQjNVQ2RBQUFBQUVsRlRrU3VRbUNDJTNCc2tldGNoJTNEMSUzQmN1cnZlRml0dGluZyUzRDElM0JqaWdnbGUlM0QyJTNCJTIyJTIwcGFyZW50JTNEJTIyMSUyMiUyMHZlcnRleCUzRCUyMjElMjIlM0UlM0NteEdlb21ldHJ5JTIweCUzRCUyMjUxJTIyJTIweSUzRCUyMjEyNy41JTIyJTIwd2lkdGglM0QlMjI4OSUyMiUyMGhlaWdodCUzRCUyMjg5JTIyJTIwYXMlM0QlMjJnZW9tZXRyeSUyMiUyRiUzRSUzQyUyRm14Q2VsbCUzRSUzQ214Q2VsbCUyMGlkJTNEJTIyNS1CNmJ3U1FJSnVtYWN3S29mRjQtMTglMjIlMjBzdHlsZSUzRCUyMmVkZ2VTdHlsZSUzRG9ydGhvZ29uYWxFZGdlU3R5bGUlM0Jyb3VuZGVkJTNEMCUzQmhhY2h1cmVHYXAlM0Q0JTNCb3J0aG9nb25hbExvb3AlM0QxJTNCamV0dHlTaXplJTNEYXV0byUzQmh0bWwlM0QxJTNCZm9udEZhbWlseSUzREFyY2hpdGVjdHMlMjBEYXVnaHRlciUzQmZvbnRTb3VyY2UlM0RodHRwcyUyNTNBJTI1MkYlMjUyRmZvbnRzLmdvb2dsZWFwaXMuY29tJTI1MkZjc3MlMjUzRmZhbWlseSUyNTNEQXJjaGl0ZWN0cyUyNTJCRGF1Z2h0ZXIlM0Jmb250U2l6ZSUzRDE2JTNCc2tldGNoJTNEMSUzQmN1cnZlRml0dGluZyUzRDElM0JqaWdnbGUlM0QyJTNCJTIyJTIwcGFyZW50JTNEJTIyMSUyMiUyMGVkZ2UlM0QlMjIxJTIyJTNFJTNDbXhHZW9tZXRyeSUyMHJlbGF0aXZlJTNEJTIyMSUyMiUyMGFzJTNEJTIyZ2VvbWV0cnklMjIlM0UlM0NteFBvaW50JTIweCUzRCUyMjE1NyUyMiUyMHklM0QlMjIyMDAlMjIlMjBhcyUzRCUyMnRhcmdldFBvaW50JTIyJTJGJTNFJTNDbXhQb2ludCUyMHglM0QlMjIxMzAlMjIlMjB5JTNEJTIyMTg3JTIyJTIwYXMlM0QlMjJzb3VyY2VQb2ludCUyMiUyRiUzRSUzQ0FycmF5JTIwYXMlM0QlMjJwb2ludHMlMjIlM0UlM0NteFBvaW50JTIweCUzRCUyMjE0NCUyMiUyMHklM0QlMjIxODclMjIlMkYlM0UlM0NteFBvaW50JTIweCUzRCUyMjE0NCUyMiUyMHklM0QlMjIyMDElMjIlMkYlM0UlM0MlMkZBcnJheSUzRSUzQyUyRm14R2VvbWV0cnklM0UlM0MlMkZteENlbGwlM0UlM0NteENlbGwlMjBpZCUzRCUyMjUtQjZid1NRSUp1bWFjd0tvZkY0LTMxJTIyJTIwdmFsdWUlM0QlMjIlMjIlMjBzdHlsZSUzRCUyMmVuZEFycm93JTNEb3BlbiUzQmVuZEZpbGwlM0QxJTNCZW5kU2l6ZSUzRDEyJTNCaHRtbCUzRDElM0Jyb3VuZGVkJTNEMCUzQnNrZXRjaCUzRDElM0JoYWNodXJlR2FwJTNENCUzQmppZ2dsZSUzRDIlM0JjdXJ2ZUZpdHRpbmclM0QxJTNCZm9udEZhbWlseSUzREFyY2hpdGVjdHMlMjBEYXVnaHRlciUzQmZvbnRTb3VyY2UlM0RodHRwcyUyNTNBJTI1MkYlMjUyRmZvbnRzLmdvb2dsZWFwaXMuY29tJTI1MkZjc3MlMjUzRmZhbWlseSUyNTNEQXJjaGl0ZWN0cyUyNTJCRGF1Z2h0ZXIlM0Jmb250U2l6ZSUzRDE2JTNCJTIyJTIwcGFyZW50JTNEJTIyMSUyMiUyMHNvdXJjZSUzRCUyMjUtQjZid1NRSUp1bWFjd0tvZkY0LTUxJTIyJTIwZWRnZSUzRCUyMjElMjIlM0UlM0NteEdlb21ldHJ5JTIwd2lkdGglM0QlMjIxNjAlMjIlMjByZWxhdGl2ZSUzRCUyMjElMjIlMjBhcyUzRCUyMmdlb21ldHJ5JTIyJTNFJTNDbXhQb2ludCUyMHglM0QlMjIyMDglMjIlMjB5JTNEJTIyMTQyJTIyJTIwYXMlM0QlMjJzb3VyY2VQb2ludCUyMiUyRiUzRSUzQ214UG9pbnQlMjB4JTNEJTIyMzMxJTIyJTIweSUzRCUyMjE4MSUyMiUyMGFzJTNEJTIydGFyZ2V0UG9pbnQlMjIlMkYlM0UlM0NBcnJheSUyMGFzJTNEJTIycG9pbnRzJTIyJTJGJTNFJTNDJTJGbXhHZW9tZXRyeSUzRSUzQyUyRm14Q2VsbCUzRSUzQ214Q2VsbCUyMGlkJTNEJTIyNS1CNmJ3U1FJSnVtYWN3S29mRjQtNDMlMjIlMjB2YWx1ZSUzRCUyMiUyMiUyMHN0eWxlJTNEJTIyZW5kQXJyb3clM0RjbGFzc2ljJTNCaHRtbCUzRDElM0Jyb3VuZGVkJTNEMCUzQmhhY2h1cmVHYXAlM0Q0JTNCZm9udEZhbWlseSUzREFyY2hpdGVjdHMlMjBEYXVnaHRlciUzQmZvbnRTb3VyY2UlM0RodHRwcyUyNTNBJTI1MkYlMjUyRmZvbnRzLmdvb2dsZWFwaXMuY29tJTI1MkZjc3MlMjUzRmZhbWlseSUyNTNEQXJjaGl0ZWN0cyUyNTJCRGF1Z2h0ZXIlM0Jmb250U2l6ZSUzRDE2JTNCc3Ryb2tlQ29sb3IlM0QlMjNGRkZGRkYlM0JzdHJva2VXaWR0aCUzRDIlM0IlMjIlMjBwYXJlbnQlM0QlMjIxJTIyJTIwZWRnZSUzRCUyMjElMjIlM0UlM0NteEdlb21ldHJ5JTIwd2lkdGglM0QlMjI1MCUyMiUyMGhlaWdodCUzRCUyMjUwJTIyJTIwcmVsYXRpdmUlM0QlMjIxJTIyJTIwYXMlM0QlMjJnZW9tZXRyeSUyMiUzRSUzQ214UG9pbnQlMjB4JTNEJTIyMTY0JTIyJTIweSUzRCUyMjE3NCUyMiUyMGFzJTNEJTIyc291cmNlUG9pbnQlMjIlMkYlM0UlM0NteFBvaW50JTIweCUzRCUyMjIxNiUyMiUyMHklM0QlMjIxNzQuNSUyMiUyMGFzJTNEJTIydGFyZ2V0UG9pbnQlMjIlMkYlM0UlM0NBcnJheSUyMGFzJTNEJTIycG9pbnRzJTIyJTNFJTNDbXhQb2ludCUyMHglM0QlMjIyMTYlMjIlMjB5JTNEJTIyMTc1JTIyJTJGJTNFJTNDJTJGQXJyYXklM0UlM0MlMkZteEdlb21ldHJ5JTNFJTNDJTJGbXhDZWxsJTNFJTNDbXhDZWxsJTIwaWQlM0QlMjI1LUI2YndTUUlKdW1hY3dLb2ZGNC00OSUyMiUyMHZhbHVlJTNEJTIyJTIyJTIwc3R5bGUlM0QlMjJlZGdlU3R5bGUlM0RvcnRob2dvbmFsRWRnZVN0eWxlJTNCcm91bmRlZCUzRDAlM0JoYWNodXJlR2FwJTNENCUzQm9ydGhvZ29uYWxMb29wJTNEMSUzQmpldHR5U2l6ZSUzRGF1dG8lM0JodG1sJTNEMSUzQmV4aXRYJTNEMSUzQmV4aXRZJTNEMC41JTNCZXhpdER4JTNEMCUzQmV4aXREeSUzRDAlM0JleGl0UGVyaW1ldGVyJTNEMCUzQmZvbnRGYW1pbHklM0RBcmNoaXRlY3RzJTIwRGF1Z2h0ZXIlM0Jmb250U291cmNlJTNEaHR0cHMlMjUzQSUyNTJGJTI1MkZmb250cy5nb29nbGVhcGlzLmNvbSUyNTJGY3NzJTI1M0ZmYW1pbHklMjUzREFyY2hpdGVjdHMlMjUyQkRhdWdodGVyJTNCZm9udFNpemUlM0QxNiUzQnNrZXRjaCUzRDElM0JjdXJ2ZUZpdHRpbmclM0QxJTNCamlnZ2xlJTNEMiUzQiUyMiUyMHBhcmVudCUzRCUyMjElMjIlMjBlZGdlJTNEJTIyMSUyMiUzRSUzQ214R2VvbWV0cnklMjByZWxhdGl2ZSUzRCUyMjElMjIlMjBhcyUzRCUyMmdlb21ldHJ5JTIyJTNFJTNDbXhQb2ludCUyMHglM0QlMjIzMzAlMjIlMjB5JTNEJTIyMTUwJTIyJTIwYXMlM0QlMjJzb3VyY2VQb2ludCUyMiUyRiUzRSUzQ214UG9pbnQlMjB4JTNEJTIyMjY4LjMzMzMzMzMzMzMzMzI2JTIyJTIweSUzRCUyMjE0NSUyMiUyMGFzJTNEJTIydGFyZ2V0UG9pbnQlMjIlMkYlM0UlM0MlMkZteEdlb21ldHJ5JTNFJTNDJTJGbXhDZWxsJTNFJTNDbXhDZWxsJTIwaWQlM0QlMjI1LUI2YndTUUlKdW1hY3dLb2ZGNC01MCUyMiUyMHN0eWxlJTNEJTIyZWRnZVN0eWxlJTNEb3J0aG9nb25hbEVkZ2VTdHlsZSUzQnJvdW5kZWQlM0QwJTNCb3J0aG9nb25hbExvb3AlM0QxJTNCamV0dHlTaXplJTNEYXV0byUzQmh0bWwlM0QxJTNCZXhpdFglM0QxJTNCZXhpdFklM0QwLjUlM0JleGl0RHglM0QwJTNCZXhpdER5JTNEMCUzQiUyMiUyMHBhcmVudCUzRCUyMjElMjIlMjBzb3VyY2UlM0QlMjI1LUI2YndTUUlKdW1hY3dLb2ZGNC05NCUyMiUyMGVkZ2UlM0QlMjIxJTIyJTNFJTNDbXhHZW9tZXRyeSUyMHJlbGF0aXZlJTNEJTIyMSUyMiUyMGFzJTNEJTIyZ2VvbWV0cnklMjIlM0UlM0NteFBvaW50JTIweCUzRCUyMjI2OC4zMzMzMzMzMzMzMzMyNiUyMiUyMHklM0QlMjIxNDUlMjIlMjBhcyUzRCUyMnRhcmdldFBvaW50JTIyJTJGJTNFJTNDJTJGbXhHZW9tZXRyeSUzRSUzQyUyRm14Q2VsbCUzRSUzQ214Q2VsbCUyMGlkJTNEJTIyNS1CNmJ3U1FJSnVtYWN3S29mRjQtNTIlMjIlMjB2YWx1ZSUzRCUyMiUyMiUyMHN0eWxlJTNEJTIyZW5kQXJyb3clM0RvcGVuJTNCZW5kRmlsbCUzRDElM0JlbmRTaXplJTNEMTIlM0JodG1sJTNEMSUzQnJvdW5kZWQlM0QwJTNCc2tldGNoJTNEMSUzQmhhY2h1cmVHYXAlM0Q0JTNCamlnZ2xlJTNEMiUzQmN1cnZlRml0dGluZyUzRDElM0Jmb250RmFtaWx5JTNEQXJjaGl0ZWN0cyUyMERhdWdodGVyJTNCZm9udFNvdXJjZSUzRGh0dHBzJTI1M0ElMjUyRiUyNTJGZm9udHMuZ29vZ2xlYXBpcy5jb20lMjUyRmNzcyUyNTNGZmFtaWx5JTI1M0RBcmNoaXRlY3RzJTI1MkJEYXVnaHRlciUzQmZvbnRTaXplJTNEMTYlM0IlMjIlMjBwYXJlbnQlM0QlMjIxJTIyJTIwdGFyZ2V0JTNEJTIyNS1CNmJ3U1FJSnVtYWN3S29mRjQtNTElMjIlMjBlZGdlJTNEJTIyMSUyMiUzRSUzQ214R2VvbWV0cnklMjB3aWR0aCUzRCUyMjE2MCUyMiUyMHJlbGF0aXZlJTNEJTIyMSUyMiUyMGFzJTNEJTIyZ2VvbWV0cnklMjIlM0UlM0NteFBvaW50JTIweCUzRCUyMjIwOCUyMiUyMHklM0QlMjIxNDIlMjIlMjBhcyUzRCUyMnNvdXJjZVBvaW50JTIyJTJGJTNFJTNDbXhQb2ludCUyMHglM0QlMjIzMzElMjIlMjB5JTNEJTIyMTgxJTIyJTIwYXMlM0QlMjJ0YXJnZXRQb2ludCUyMiUyRiUzRSUzQ0FycmF5JTIwYXMlM0QlMjJwb2ludHMlMjIlMkYlM0UlM0MlMkZteEdlb21ldHJ5JTNFJTNDJTJGbXhDZWxsJTNFJTNDbXhDZWxsJTIwaWQlM0QlMjI1LUI2YndTUUlKdW1hY3dLb2ZGNC01MyUyMiUyMHZhbHVlJTNEJTIyJTIyJTIwc3R5bGUlM0QlMjJlZGdlU3R5bGUlM0RvcnRob2dvbmFsRWRnZVN0eWxlJTNCcm91bmRlZCUzRDAlM0JvcnRob2dvbmFsTG9vcCUzRDElM0JqZXR0eVNpemUlM0RhdXRvJTNCaHRtbCUzRDElM0JleGl0WCUzRDElM0JleGl0WSUzRDAuNSUzQmV4aXREeCUzRDAlM0JleGl0RHklM0QwJTNCJTIyJTIwcGFyZW50JTNEJTIyMSUyMiUyMHRhcmdldCUzRCUyMjUtQjZid1NRSUp1bWFjd0tvZkY0LTUxJTIyJTIwZWRnZSUzRCUyMjElMjIlM0UlM0NteEdlb21ldHJ5JTIwcmVsYXRpdmUlM0QlMjIxJTIyJTIwYXMlM0QlMjJnZW9tZXRyeSUyMiUzRSUzQ214UG9pbnQlMjB4JTNEJTIyMzMxLjY0MDAwMDAwMDAwMDElMjIlMjB5JTNEJTIyMTExLjUwMDAwMDAwMDAwMDA2JTIyJTIwYXMlM0QlMjJzb3VyY2VQb2ludCUyMiUyRiUzRSUzQ214UG9pbnQlMjB4JTNEJTIyMjY4JTIyJTIweSUzRCUyMjE0NSUyMiUyMGFzJTNEJTIydGFyZ2V0UG9pbnQlMjIlMkYlM0UlM0NBcnJheSUyMGFzJTNEJTIycG9pbnRzJTIyJTNFJTNDbXhQb2ludCUyMHglM0QlMjIzNTIlMjIlMjB5JTNEJTIyMTEyJTIyJTJGJTNFJTNDbXhQb2ludCUyMHglM0QlMjIzNTIlMjIlMjB5JTNEJTIyMTY1JTIyJTJGJTNFJTNDbXhQb2ludCUyMHglM0QlMjIxODUlMjIlMjB5JTNEJTIyMTY1JTIyJTJGJTNFJTNDbXhQb2ludCUyMHglM0QlMjIxODUlMjIlMjB5JTNEJTIyMTQxJTIyJTJGJTNFJTNDbXhQb2ludCUyMHglM0QlMjIyNjYlMjIlMjB5JTNEJTIyMTQxJTIyJTJGJTNFJTNDJTJGQXJyYXklM0UlM0MlMkZteEdlb21ldHJ5JTNFJTNDJTJGbXhDZWxsJTNFJTNDbXhDZWxsJTIwaWQlM0QlMjI1LUI2YndTUUlKdW1hY3dLb2ZGNC01MSUyMiUyMHZhbHVlJTNEJTIyJTI2bHQlM0Jmb250JTIwY29sb3IlM0QlMjZxdW90JTNCJTIzZmZmZmZmJTI2cXVvdCUzQiUyMHN0eWxlJTNEJTI2cXVvdCUzQmZvbnQtc2l6ZSUzQSUyMDExcHglM0IlMjBiYWNrZ3JvdW5kLWNvbG9yJTNBJTIwcmdiKDAlMkMlMjAwJTJDJTIwMCklM0IlMjZxdW90JTNCJTIwZmFjZSUzRCUyNnF1b3QlM0JUaW1lcyUyME5ldyUyMFJvbWFuJTI2cXVvdCUzQiUyNmd0JTNCRGF0YSUyMENvbGxlY3Rpb24lMjZsdCUzQiUyRmZvbnQ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jcyJTIyJTIweSUzRCUyMjIyNiUyMiUyMHdpZHRoJTNEJTIyODclMjIlMjBoZWlnaHQlM0QlMjIyNiUyMiUyMGFzJTNEJTIyZ2VvbWV0cnklMjIlMkYlM0UlM0MlMkZteENlbGwlM0UlM0NteENlbGwlMjBpZCUzRCUyMjUtQjZid1NRSUp1bWFjd0tvZkY0LTk3JTIyJTIwdmFsdWUlM0QlMjIlMjIlMjBzdHlsZSUzRCUyMmVuZEFycm93JTNEY2xhc3NpYyUzQmh0bWwlM0QxJTNCcm91bmRlZCUzRDAlM0JoYWNodXJlR2FwJTNENCUzQmZvbnRGYW1pbHklM0RBcmNoaXRlY3RzJTIwRGF1Z2h0ZXIlM0Jmb250U291cmNlJTNEaHR0cHMlM0ElMkYlMkZmb250cy5nb29nbGVhcGlzLmNvbSUyRmNzcyUzRmZhbWlseSUzREFyY2hpdGVjdHMlMkJEYXVnaHRlciUzQmZvbnRTaXplJTNEMTYlM0JzdHJva2VDb2xvciUzRCUyM0ZGRkZGRiUzQnN0cm9rZVdpZHRoJTNEMiUzQiUyMiUyMHBhcmVudCUzRCUyMjElMjIlMjBlZGdlJTNEJTIyMSUyMiUzRSUzQ214R2VvbWV0cnklMjB3aWR0aCUzRCUyMjUwJTIyJTIwaGVpZ2h0JTNEJTIyNTAlMjIlMjByZWxhdGl2ZSUzRCUyMjElMjIlMjBhcyUzRCUyMmdlb21ldHJ5JTIyJTNFJTNDbXhQb2ludCUyMHglM0QlMjI0MTQlMjIlMjB5JTNEJTIyMTc2JTIyJTIwYXMlM0QlMjJzb3VyY2VQb2ludCUyMiUyRiUzRSUzQ214UG9pbnQlMjB4JTNEJTIyNDY2JTIyJTIweSUzRCUyMjE3Ni41JTIyJTIwYXMlM0QlMjJ0YXJnZXRQb2ludCUyMiUyRiUzRSUzQ0FycmF5JTIwYXMlM0QlMjJwb2ludHMlMjIlM0UlM0NteFBvaW50JTIweCUzRCUyMjQzNCUyMiUyMHklM0QlMjIxNzYlMjIlMkYlM0UlM0NteFBvaW50JTIweCUzRCUyMjQ2NiUyMiUyMHklM0QlMjIxNzclMjIlMkYlM0UlM0MlMkZBcnJheSUzRSUzQyUyRm14R2VvbWV0cnklM0UlM0MlMkZteENlbGwlM0UlM0NteENlbGwlMjBpZCUzRCUyMjUtQjZid1NRSUp1bWFjd0tvZkY0LTk5JTIyJTIwc3R5bGUlM0QlMjJlZGdlU3R5bGUlM0RvcnRob2dvbmFsRWRnZVN0eWxlJTNCcm91bmRlZCUzRDAlM0JvcnRob2dvbmFsTG9vcCUzRDElM0JqZXR0eVNpemUlM0RhdXRvJTNCaHRtbCUzRDElM0IlMjIlMjBwYXJlbnQlM0QlMjIxJTIyJTIwZWRnZSUzRCUyMjElMjIlM0UlM0NteEdlb21ldHJ5JTIwcmVsYXRpdmUlM0QlMjIxJTIyJTIwYXMlM0QlMjJnZW9tZXRyeSUyMiUzRSUzQ214UG9pbnQlMjB4JTNEJTIyNTA5LjUlMjIlMjB5JTNEJTIyMTAyLjAwMDAwMDAwMDAwMDA2JTIyJTIwYXMlM0QlMjJ0YXJnZXRQb2ludCUyMiUyRiUzRSUzQ214UG9pbnQlMjB4JTNEJTIyNTEwJTIyJTIweSUzRCUyMjEwMiUyMiUyMGFzJTNEJTIyc291cmNlUG9pbnQlMjIlMkYlM0UlM0MlMkZteEdlb21ldHJ5JTNFJTNDJTJGbXhDZWxsJTNFJTNDbXhDZWxsJTIwaWQlM0QlMjI1LUI2YndTUUlKdW1hY3dLb2ZGNC0xMDAlMjIlMjB2YWx1ZSUzRCUyMiUyNmx0JTNCZm9udCUyMGNvbG9yJTNEJTI2cXVvdCUzQiUyM2ZmZmZmZiUyNnF1b3QlM0IlMjBmYWNlJTNEJTI2cXVvdCUzQlRpbWVzJTIwTmV3JTIwUm9tYW4lMjZxdW90JTNCJTIwc3R5bGUlM0QlMjZxdW90JTNCZm9udC1zaXplJTNBJTIwMTFweCUzQiUyNnF1b3QlM0IlMjZndCUzQkRhdGElMjBDbGVhbmluZyUyNmx0JTNCJTJGZm9udCUyNmd0JTNCJTIyJTIwc3R5bGUlM0QlMjJ0ZXh0JTNCaHRtbCUzRDElM0JhbGlnbiUzRGNlbnRlciUzQnZlcnRpY2FsQWxpZ24lM0RtaWRkbGUlM0JyZXNpemFibGUlM0QwJTNCcG9pbnRzJTNEJTVCJTVEJTNCYXV0b3NpemUlM0QxJTNCc3Ryb2tlQ29sb3IlM0Rub25lJTNCZmlsbENvbG9yJTNEbm9uZSUzQiUyMiUyMHBhcmVudCUzRCUyMjElMjIlMjB2ZXJ0ZXglM0QlMjIxJTIyJTNFJTNDbXhHZW9tZXRyeSUyMHglM0QlMjI0ODglMjIlMjB5JTNEJTIyMjIyJTIyJTIwd2lkdGglM0QlMjI4MSUyMiUyMGhlaWdodCUzRCUyMjI2JTIyJTIwYXMlM0QlMjJnZW9tZXRyeSUyMiUyRiUzRSUzQyUyRm14Q2VsbCUzRSUzQ214Q2VsbCUyMGlkJTNEJTIyNS1CNmJ3U1FJSnVtYWN3S29mRjQtMTA0JTIyJTIwdmFsdWUlM0QlMjIlMjIlMjBzdHlsZSUzRCUyMmVkZ2VTdHlsZSUzRG9ydGhvZ29uYWxFZGdlU3R5bGUlM0Jyb3VuZGVkJTNEMCUzQmhhY2h1cmVHYXAlM0Q0JTNCb3J0aG9nb25hbExvb3AlM0QxJTNCamV0dHlTaXplJTNEYXV0byUzQmh0bWwlM0QxJTNCZm9udEZhbWlseSUzREFyY2hpdGVjdHMlMjBEYXVnaHRlciUzQmZvbnRTb3VyY2UlM0RodHRwcyUyNTNBJTI1MkYlMjUyRmZvbnRzLmdvb2dsZWFwaXMuY29tJTI1MkZjc3MlMjUzRmZhbWlseSUyNTNEQXJjaGl0ZWN0cyUyNTJCRGF1Z2h0ZXIlM0Jmb250U2l6ZSUzRDE2JTNCc2tldGNoJTNEMSUzQmN1cnZlRml0dGluZyUzRDElM0JqaWdnbGUlM0QyJTNCJTIyJTIwcGFyZW50JTNEJTIyMSUyMiUyMHNvdXJjZSUzRCUyMjUtQjZid1NRSUp1bWFjd0tvZkY0LTglMjIlMjB0YXJnZXQlM0QlMjI1LUI2YndTUUlKdW1hY3dLb2ZGNC0yMyUyMiUyMGVkZ2UlM0QlMjIxJTIyJTNFJTNDbXhHZW9tZXRyeSUyMHJlbGF0aXZlJTNEJTIyMSUyMiUyMGFzJTNEJTIyZ2VvbWV0cnklMjIlM0UlM0NteFBvaW50JTIweCUzRCUyMjE0NiUyMiUyMHklM0QlMjIxNjQlMjIlMjBhcyUzRCUyMnRhcmdldFBvaW50JTIyJTJGJTNFJTNDbXhQb2ludCUyMHglM0QlMjIxMTYlMjIlMjB5JTNEJTIyMTE2JTIyJTIwYXMlM0QlMjJzb3VyY2VQb2ludCUyMiUyRiUzRSUzQ0FycmF5JTIwYXMlM0QlMjJwb2ludHMlMjIlM0UlM0NteFBvaW50JTIweCUzRCUyMjg1JTIyJTIweSUzRCUyMjE1MyUyMiUyRiUzRSUzQ214UG9pbnQlMjB4JTNEJTIyODUlMjIlMjB5JTNEJTIyMTUzJTIyJTJGJTNFJTNDJTJGQXJyYXklM0UlM0MlMkZteEdlb21ldHJ5JTNFJTNDJTJGbXhDZWxsJTNFJTNDbXhDZWxsJTIwaWQlM0QlMjI1LUI2YndTUUlKdW1hY3dLb2ZGNC0yMyUyMiUyMHZhbHVlJTNEJTIyJTI2bHQlM0JwJTIwc3R5bGUlM0QlMjZxdW90JTNCbGluZS1oZWlnaHQlM0ElMjA1MCUyNSUzQiUyNnF1b3QlM0IlMjZndCUzQiUyNmx0JTNCZm9udCUyMGNvbG9yJTNEJTI2cXVvdCUzQiUyM2ZmZmZmZiUyNnF1b3QlM0IlMjBmYWNlJTNEJTI2cXVvdCUzQlRpbWVzJTIwTmV3JTIwUm9tYW4lMjZxdW90JTNCJTIwc3R5bGUlM0QlMjZxdW90JTNCZm9udC1zaXplJTNBJTIwMTFweCUzQiUyNnF1b3QlM0IlMjZndCUzQkJ1c2luZXNzJTIwUHJvYmxlbSUyNmx0JTNCYnIlMjZndCUzQlVuZGVyc3RhbmRpbmclMjZsdCUzQiUyRmZvbnQlMjZndCUzQiUyNmx0JTNCJTJGcCUyNmd0JTNCJTIyJTIwc3R5bGUlM0QlMjJ0ZXh0JTNCaHRtbCUzRDElM0JhbGlnbiUzRGNlbnRlciUzQnZlcnRpY2FsQWxpZ24lM0RtaWRkbGUlM0JyZXNpemFibGUlM0QwJTNCcG9pbnRzJTNEJTVCJTVEJTNCYXV0b3NpemUlM0QxJTNCc3Ryb2tlQ29sb3IlM0Rub25lJTNCZmlsbENvbG9yJTNEbm9uZSUzQmZvbnRTaXplJTNEMjAlM0Jmb250RmFtaWx5JTNEQXJjaGl0ZWN0cyUyMERhdWdodGVyJTNCc2tldGNoJTNEMSUzQmN1cnZlRml0dGluZyUzRDElM0JqaWdnbGUlM0QyJTNCJTIyJTIwcGFyZW50JTNEJTIyMSUyMiUyMHZlcnRleCUzRCUyMjElMjIlM0UlM0NteEdlb21ldHJ5JTIweCUzRCUyMjQzJTIyJTIweSUzRCUyMjE5NyUyMiUyMHdpZHRoJTNEJTIyOTclMjIlMjBoZWlnaHQlM0QlMjI3NiUyMiUyMGFzJTNEJTIyZ2VvbWV0cnklMjIlMkYlM0UlM0MlMkZteENlbGwlM0UlM0NteENlbGwlMjBpZCUzRCUyMjUtQjZid1NRSUp1bWFjd0tvZkY0LTEwNyUyMiUyMHZhbHVlJTNEJTIyJTIyJTIwc3R5bGUlM0QlMjJzaGFwZSUzRGltYWdlJTNCdmVydGljYWxMYWJlbFBvc2l0aW9uJTNEYm90dG9tJTNCbGFiZWxCYWNrZ3JvdW5kQ29sb3IlM0RkZWZhdWx0JTNCdmVydGljYWxBbGlnbiUzRHRvcCUzQmFzcGVjdCUzRGZpeGVkJTNCaW1hZ2VBc3BlY3QlM0QwJTNCaW1hZ2UlM0RkYXRhJTNBaW1hZ2UlMkZwbmclMkNpVkJPUncwS0dnb0FBQUFOU1VoRVVnQUFBZ0FBQUFJQUNBWUFBQUQwZU5UNkFBQUFDWEJJV1hNQUFBc1RBQUFMRXdFQW1wd1lBQUFnQUVsRVFWUjRuT3lkQjNnYzFiV0FnUlNTa0x5WHhOaTBVRUlTYk0xc01SYlM3SzY2SmRrOENBbUVHREFrdENRRWNOSHVyT1F1eTdSUWttQktDSmplZXpjZFl6bzIyTWE5eTcwQjdzWkZ0bVhmTjJkV0s2MjJ6dXpPN0QxM2RQYjd6Z2RlN2Z5emQlMkZmTyUyQmMlMkZPM0xuM2tKcWF5dTlyOFQwdERzbm1BZHUxYmYlMkY5bUNBZThZaEhQT0lSajNpWWVZNXFEUEdJUnp6aUVZOTR4RE1PNGJaejRoR1BlTVFqSHZHSXg1WEhkZWZFSXg3eGlFYzg0aEV2JTJGenl1T3ljZThZaEhQT0lSajNqNTUzSGRPZkdJUnp6aUVZOTR4T1BENDdwejRoR1BlTVFqSHZHSXg0ZkhkZWZFSXg3eGlFYzg0aEdQRDQlMkZyem9sSFBPSVJqM2pFSXg0Zkh0ZWRFNDk0eENNZThZaEhQRDQ4UnpXR2VNUWpIdkdJUnp6aUdlTTVxakhFSXg3eGlFYzg0aEV2UzU2akdrTTg0aEdQZU1Rakh2RkklMkZzUWpIdkdJUnp6aUVRJTJGVHpvbEhQT0lSajNqRUl4N0puM2pFSXg3eGlFYzg0dG5NYzFSamlFYzg0aEdQZU1Ram5qR2VveHBEUE9JNW5GZFllTVgzQWowYmppMHFDTW8lMkJPVnlpdU90JTJCNzVPSFhsSXMxdzMxdWVvYXRiaEZrVUxqdGI5TktKYkRqeXR5JTJCRmxGVXQ5V1pQWGRqZ2glMkY3cFBDMDJNRG5sUGtrUGEzNENRSW54UjhSJTJGdjM4MW84NlpQVkNScERZNm8zJTJCZVRRcUdKSkhlU1QxSXVLWGVFemZYSjlDYndYZUU4VkZVM2Z4Zjc1RVk5NHhPdThrWE1hUXp6aUNjb2JNR0RBZDN6ZTBIRiUyQldRMzRDdFR6Tk9HcW1waHYwOFQ4cENLRlA5RGtPMSUyQlQlMkJrWXRXQ1JVTFVKSlFtVWRyekVUMXZDVWd2QTMlMkJudVZRdTlyeGNOVFBqbDRoeUxYTmZpa3Vnc0Q3aUhsUG0lMkZkY2RCVzdOOEg4WWpYSlhpT2FnenhpSWVZNSUyRmRmOFZPZlowaWg0cW83eiUyQmNLam9CZjFscThwJTJGMHFYNmtKZjMlMkIlMkJaYzJMMTliV0ZWcHhNNmxZRHQlMkJqRlRvTlBsZjlPWXFyM2xOWTJQUWpVYjlmNGhGUE9KNmpHa004NGlIZ2VUemhJJTJGeHl1RWdUM2FWYTNPeVRncTlyc1Z5VDRFSFJaTTJCZDFBckNKWXBVbmlpRnRwbnAxNVM3Qm5rS3k2JTJCNUdkWXZsJTJGaUVjOHhQRWMxaG5qRXl6T3ZzSEQ0JTJGMnFTTDFYa1VKMG1xMGZoOUxjbXJsYWtjaFdkdDE2UlFxOHBzanBPJTJCJTJGdFpmayUyQjRoMmo5aFhqRVE4VnpWR09JUnp4YmVVMkglMkJkd2h0ODhWdmxMN2xmb1klMkZGSjFrRnpGNU1GM0FJV1g5cDM0ZTRWZDhCM2g2UyUyRkVJNTRZUEs0N0p4N3hNUEs4M3JvajlGJTJGM1VuaTRma3BhRG05R0xVUGlNVVZXZDdUZDZhQ2ZKWUF6TktMMlAlMkJJUkx4ODhyanNuSHZHdzhIemVxNDcyeTBNSCUyQnVUZ25kcXZ5bW5tQnViaGt5SHhZTUJoYUw4aUJhZTEzWTF3UVVudnZ4eUZ0ZjhSajNqNTVuSGRPZkdJeDVQWHZmdWd3M3plSVlvaUIwZEY3bjBQN2NNa0wlMkJKWno5TUtnbGF0dUpzT2N4ckEyWjFVbHd6eTBmJTJCSVJ6emVQSzQ3Sng3eDhzMHI2aldpbTE5U0IlMkJpVDI4akJkU0xKaTNpMjhEWkdKa3NLWDFIWUszaU1hUDJaZU1UTGhjZDE1OFFqbnYyOHBzT0tlNFY4aXF4ZW8lMkYzaSUyQjBJVHdBRUh5WXQ0bHZLZ2I0U213dmdCcFNDc1JNOE80T3JQeENPZWRUeXVPeWNlOGV6aUtlNXdvVTlTYjlmRXZ3Nm5iSWduQUclMkJqUGxtVGEwaGxJS0FjN3FUamczakV5MWdBaU5ZWTRuVnRIc3hKcjQlMkYlMkJUbmw3SG1yWkVBOHpUd3F1OGNsMWQwSXhjTkpKSnh3cTR2RkJQT0xGOHh6VkdPSjFQVjVVJTJCbG9zZFl4c2lJZWFwOGpxS3Yzc2tqNkk4QkJEeFlCVGpqZmlPWXZucU1ZUXIydncybGJDdXpIOVJEek9rQTN4Y1BPZzhGU2s4QTNGY2wwQmx1T0RlTVRMbXVlb3hoRFBNYnlLazBmOEFFYnZ3eVF2UHBndlhnQTVFSyUyQkw4V0JaWlNsOEJhd0ZJZnJ4UnJ3dXlITlVZNGpuQ0o3aUh1elJFdkJOeG1maFF5b0g0blVsM25ZdEp2aDYxZmNSN1hnalhoZmxPYW94eEJPYVY5YjdMOTBVdWU0cVJRcCUyQmlpQ1pFNDk0MmZPazBBekZWYWVXRjE3WkElMkJ2eFJyd3V6bk5VWTRnbkxFJTJCUkJwVXFjdkFobnhUY2lUS1pFNDk0V2ZJVU9mU3RJcW4zUmVZWHdIRzhFWTk0em1vTThZVGo2ZFB4dXVyTzFuN3RUeEVsbVJPUGVMbndGRG44cFZZUVhGeFIwZlRkZkI5dnhDTmUlMkZBYk9hUXp4aE9GVlNGZiUyRldQdEZkSVdXSEJlTG5NeUpSN3djZUN0Z3Bja0tiOTFQUlR0JTJCaWVjUW5xTWFRenowdkNLcCUyRnVqSWZmdnFab2NsYyUyQklSTDF2ZWRwaFg0RFJaUFI3NzhVczhoJTJGRWMxUmppb2VVcHJucVBsdWdtYU9MZmd5ejVFbzk0U0hqcVhsaVl5QyUyQnJSZGlPWCUyQkk1bE9lb3hoQVBIVTl4cWJVJTJCS2Z3TyUyRnVSTFBPS2g0UjFVcE5EYmZubElmOTdITCUyRkVjem5OVVk0aUhoZ2ZUcFBvazlYMEJreSUyRnhpSWVHcHhVQ24lMkZrTFF0WDVQbjZKMTBWNGptb004Ymp6QXE1NmY5dHNmY0luWCUyQklSRHd0UEs2ZyUyRjhibENGYUxsQSUyQktKd2VPNmMlMkJLSno0TnIlMkZIRDlFa095SkI3eG5NcUQ0dG92aDR1dzV3UGlpY1BqdW5QaWljM3o5d3E3MnNTZlluNSUyQjV5UmY0aEVQQzA4JTJGeTlhcm9RJTJCMmZFQThzWGhjZDA0OGNYbXclMkJwbFBVaCUyRlZFdFVCN01tU2VNUnpLTyUyQmdJb1VuRnNzaEwlMkI5OFFEd3hlVngzVGp6eGVFVzlSblNMcklVZWJoVXNXUktQZUE3bGFVVzRGSHJVMyUyRnV2dnhBOXZ4QXZ2enl1T3llZU9MekN3aXUlMkJwOGloT2szJTJCMjhST2xzUWpuak41aWhUYXFzakJVZjBLeiUyRiUyQkphUG1GZUh4NFhIZE9QREY0dm9MNkdpM0p6SGRTc2lRZThaekxDeTd4UzZFQm91UVg0dkhqY2QwNThYRHpBdTc2bmxxU2VSMVhjaU5lZlBpMUNNZ05MT0JxWUtYdVlhek1QVUtQY3Zkd0xZYnBVYUg5UDBTbDlueWxaNlQyMzFHc3lqTmFEJTJGaiUyRlNzOG8lMkZiOFY3cEY2bE92YlJ5TEtLM1hEUG1CZnNFJTJCVlczdUpaNHlueU9GSlBuZklqVFclMkZFSTglMkZ6MUdOSVo0MVBKOFUlMkJubmtPciUyQjZIMnR5Y3pyUHJ3V0l0bFNUZXJrdTdZaWtxenhqV0xVV3RkNnhyTFozRSUyQnVuUmYlMkZlNHhLaW4lMkY2M3NVa2klMkJlc3pSVEplclJZMXZSdjE5MUx0YWRUZlc2U1EwQW9JbDFZd3VJYnBoWWtUdmc5UmVXM0g4SVNTM2tPNlk4a3Z4TVBEYzFSamlKY2JyNklpJTJGRjN0VjhOUUxUYUxrTnpFNTlXekVoZjhZbyUyRjhPcSUyRlNmcGxYZTBleEd1OFlYYTVXeXRwcSUyQlp2ak5XbHQwb29FYjZOJTJCeHFIQ0EyY1VobWx0cjQlMkY3TEhsJTJGSDA3bXFadUtKWFhRZ0FFRHZ1T1VmRVU4RzNpT2FnenhEUE1VbHdvVCUyQlh3dVpuTER6JTJGTnJzaXQxRGRkUHI0TUVRWWo5VU1vNiUyRnp3b2VLcTlvJTJGV3pCM0NwQVlvaUtJNUUlMkJuNUY0U215T2xOeGh3dEZ6MWZFczRIbnFNWVF6eEN2eXZQWG4yaEpZWnlXUVBhS250eXc4RUJnNVo2bzZCdDEwVHRGMXZuaTlkUFBHa1RPR01CbkdTa0tjSHklMkZvdk1pbHdYVW15cE9IdkVEMGZJVjhXemlPYW94eERQRTg3bUdWR3JKWUtHVGtsdSUyQmVUQUFEd2Jld1hYdmF1MlhyRkU1T2tuVyUyQmVKQklRVkZBWndwZ1BFRmZsZXk3d1IzZjhIRVU2UmdzJTJCSWEyayUyQlVmRVU4bTNpT2FnenhNdko4dml1NiUyQiUyQlRnblZvQ1NUT0xuOWpKelM0ZURNeURVZlZ3dlQ3ZHIzdlI1Q29pTHpJSWNiVCUyQlhaVERnRU9YMGNzRzR2WSUyRkczZ0h0Vnp3ZUtEMzM0N0NtcSUyQklaeVBQVVkwaFhrYWV6MVYzams4S3JrR2FqTkR4SXIlMkZ3NjdWZm5TTTA0WTlHSzBQaVJYaFFGTUJsQXhoTDREYzBqZ0IzJTJGOHNqYjMyeEZQNGp0bnhGUEp0NWptb004Vkx5Zk40cmoxZmswUE9DSkNPdVBMaDFEVzY5NiUyQnNacFltbFVWZ1pkbm1lZDV4JTJCZXlJTXZLUXhCTVo0JTJCdG9DN21HJTJGNEoydmlKY25ucU1hUTd5a1BNVlZkNTVQRG00U0xSbmxpd2UlMkY4dUZXdkVydGx5UDhna1FoTCUyQkpaem9QNUN2VHhBOXAzN1VmVSUyRjdEeHRDSmdhN0Vjdm9CWHZpSmVIbm1PYWd6eE92SEt5djcwdno2NTdrNlJrNUY5dkhwOUlCbEl2MSUyQmI5REhMaTNoVzh4cjFzUU13MFZKSCUyRnhHNVA5dkFrOVJISzZTcmZ5eHElMkZpT2VBWjZqR2tPOGRsN0FQU1FBYzRJN0pobFp3a3N0ZmJIa1JUeHJaelNFWW1DVVBrJTJCRDhma0hNUFRuUFBDazBISyUyRnJBWkV5MyUyRkVNOGh6VkdPSWQwaWZQbWNmcnJqcVZFMyUyQmU3a25Ed1E4ZlJDZmE3ZyUyQk1DeVY5RVdXRiUyRkdzNWNIJTJGUjRzQlA4TCUyQnpJTUg4d1lvY25qY09lZWMlMkZSM3MlMkJZOTRKbm1PYWt3WDU1VjZodjVLa1lNZllVb2V2SGd3OHg0TSUyRm9wZTA4Y29HJTJCTGg1a0hmZ1RFREFWZXk5UXpFUGo2eTRTbFNjRXB4N3l0N1lzMSUyRnhNdWV4M1hueE11ZDU1ZUhYcUFkb0Z1d0pvOTg4R0JnRjB6SzAxZjd0UyUyQmFiSWlIbHdkelBjRGRCSEJyWWVRU2daakhoeVU4S2JqTkp3JTJCOUJGdiUyQkl4N0p2MHZ5QXIxQ1AxSGswSk5DSkElMkJiZUFIdHVRb3RPZmZ6bWhjRU50a1FEemN2TWhQaENIMUNLRkdPRHp0NFdzNTUyT01KSDhFNyUyRnhHUDVOOWxlVVc5Z3Fkb0IlMkJNODBaS0hOVHhWJTJCMFhXb0slMkJlVjR0RURzVHJPank0UEFCOUQxWTF6SzR2aTNhOEpmS0twZkRDWXJtdWdGZiUyQkkxN3VQSzQ3SjE3MlBPMGdQRXVSUWx0RlRSN1o4MVI5S3Q2YTNtUFF5b0Y0WFlzSHhRQ01OekUyODZCb3gxdDZuaUtyTzRybDhCJTJGeW5mJTJCSVp3MlA2ODZKWjU0SDYzbEhWdThMSGhBOWVaamh3WWpzU3Zkd1Z1dHRGRW9PeE9zNlBMZ0VCYmVZQmpJV0F2aVBONU84ZzlyZmJvTGNKRm8lMkI3ZW84cmpzbm5ybEhVYThSM1h4UzZHMkhKWSUyQjBVZUtDZWZoSGFzbFZiRGtRciUyQnZ3WU5BZzNIYmE1ZTRla01LVCUyRlo1d0QxSHlLZkV5RkFDaU5jYkpQSCUyQkJlaXBNeW9IbVlMZVpCOU8xVnV1TDc5QmMlMkZNUVRsZGZFcWoxajJpWVl3bjI4V2NhVHdxdjljcmdJZXo0bFhvWUNRTVRHT0pWWExJZiUyRnJNbCUyRkY3cUQzUVllTE5wUzdSMkRNSmtUajNqWjgycThVQWpVb3p2ZTdPQXBzcnBIMiUyQjR2V1BNcDhUcDRqbXFNMDNpUzFQUjlUZjczWUQ3WXJlTEIlMkZmc2dmaEdTT2ZHSWx5MFBscFNPckQlMkZnck9NM09hJTJGdTd0TFNzNCUyRkFrayUyQkpaNERucU1ZSXpBdjBiUGlKSW9mZkZPZGd6NDVYb2lYRDJJbDdSRXJteENOZXRqeTROSkI4aVdLeGp0OU1QRVVPdmFjb2Z6JTJCU2R6NGxIc2xmR0o3UEd6ck9KNFZuaVhhd20lMkJGQjhvdUl2MG40WkU0ODRtWExneGtHUzVJT0ZzUjklMkZKcmt6Zk1YaEUlMkZrbFUlMkJKUiUyRklYaGxjc2g3eUtGRjRyOE1HZWRqc1lHVjNsZ1d2OCUyRkpNdjhZaUhnUWZIQWhURGZsZTYyd2R4SEw4NThOWVh1WUtuNVR1ZkVvJTJGa0x3elBKNFZPaDRrMUhIQ3dKMFRrUHY2UktSS2djNUk1OFlpWExRJTJGJTJCRG9zUEpVNG94UCUyRjR0WVFuaFhacSUyRnoxTDFQenNTSjZqR2lNd1Q1RkRkZG92JTJGMWJISE93eEFZdW8xSHFUcjhxSEpma1NqM2hZZURDaFVMbDJ6UGlSSEw5VzhpREhLWkk2UkxUODdGaWVveG9qSUE5bXolMkZKSjZ1MFlEazZyZVhDZEh4WlBFU241RW85NFdIaHc2MkNKVTI4ZDFITGVJWWMwSFlZOVB6dWU1NmpHQ01hRDFiUzBnJTJCVmxkQWRuamp5NGxna3pvY1ZmNXhjcCUyQlJLUGVEaDRqYXl2WjZSMlRLbDVPMzd6eFZNazljWEN3cVlmWWMzUFhZTG5xTVlJeFBOSm9aOXJCOHhVckFkbnRyeUtGTmY1eFV5JTJCeENNZUZsNmp2dVMxYVBrZ1V4Ukw2bWNWdlFmJTJGRkZ0JTJCN2pJOFJ6VkdFQjdNbHgyNXpRJTJGM3dXbUdsJTJCbDB2OWpKbDNqRXc4R0RZOHpjJTJGQUg0ODRzaUIyZVZuWGI1c1ZqeWM1ZmlPYW94QXZBS2V3V1BVV1IxcmlnSFp5WWVqRmlHMGYzOURTUTgwWk12OFlpSGhRZXJEbVplZmxpYyUyRktKSW9VVyUyQlV3ZjlrbmQlMkI3bkk4UnpVR09ROG13MUFrdFZtMGd6TVZyOFE5VEY4TEhYdXlKQjd4bk1pRFl3JTJCbTBNYVNEeXpnclFqSTZxOTQ1ZWV1ek9PNjg2N0FDN2pyZSUyRm9rZFkzQUIyY01MekxJejhpdmZpekprbmpFY3lhdlNUOFdPMDhpSkhSJTJCV1Y5VUVKVHpuWiUyQjdNbyUyRnJ6cnNDcjFnS1M5Q3hIWEJ3dHQzVGIlMkJLZVpsVEprbmpFY3lZUDV0a28wNWNkRmp1JTJGUUNnRjZ0Y3dJNnFvJTJCVjRrSHRlZGR3V2U0ZzRYYXAxN2slMkJqeTk3ZiUyRjZoYyUyRldSS1BlRTdsVlhsR0pqbU84ZWVYJTJCTmNxa3JxbHVGZklKMXElMkJGNDNIZGVkTzV4VVhOSlJwblhrNzc0TXBWeDZNT2s0MWs1JTJGSXlaSjR4SE1pciUyRk1FUXZqelM2cHRGRG44YmJFVTdpdEt2aGVSeDNYblR1YjVDOExsUGtuZGhlVmd5bzRYdWElMkZmNkxWJTJCRVpNbDhZam5WRjZsUG05QXBqc0ZjTXElMkZQYVRRVHZnaGhUM2ZpOHJqdW5Pbjh2d0Y2cW1LRk42SzdtQXl3UXRvdnlDcURkelg3NVJrU1R6aU9aRUh5dzBIREM4M2pEWmZiZmZMNFNLcyUyQlY1a0h0ZWRPNUhuYzRmY29sJTJGekwzTVB6eW9oaVo0c2lVYzhKJTJGS2lpd3RoeVMlMkZaOE9BSGxiOGdkQ3EyZkM4NnoxR040YzFUQ3VwJTJGbzNYdURkZ1BwdFE4bGZYMWpCSXF1UkdQZU1RenhxdEtPM2tRJTJGbnlsU01HdmZaNHJQVmp5dlJONGptb01UMTZKTlB3RVJWWlhpbkl3Slo3eUR4dWF5aGRyY2lNZThZaVhtUWVEZVFNSlV3a0xsSyUyQms0QnJmcVZlZndqdmZPNWJucU1ia2llZnpobzd6U2VGbHdoMU1iVkhxYXRBVGlPakpqWGpFSTU0QmhyZXBiYzRBTWZPVklnV2JBejNEeCUyRkxLOTQ3bE9hb3hlZUtWOUI3U1hldWs4MFU5bUNyY3cxbXRnNUliOFloSFBDUFJ4Q3BobVdIQjhsVU1iN0hpR25wVXZ2TzlZM21PYWt5ZWVJV0Z3JTJGOVhrZFVaSXNyZnIlMkYyNzJqc0tTVElpSHZHSXg0Tlg3Um1sNXdMcyUyQlNvcFQxSm53N0xxb3ZvRERjOVJqY2tUcjdDdzZVZGFoNXdxb3Z6MTYlMkYyOXg2QkxSc1FqSHZIeXo2dlZseGl1UjV1djB2RVVLZnlwenhmNm9XaiUyQlFNTnpWR1B5eG1zNlRKSFVGM2wzJTJGbXg0NVRDclglMkI5R3RNbUllTVFqWHY1NWNCbXd6TkN0Z25qa0gxTUVUQnd3WU1CM3hQRUhJcDZqR3BNbm5rOVNiOGZTJTJCYzN3S3ZYNyUyQjBuJTJCeENNZThaTHhtclFjTVJKTnZqTEhVJTJGOGxpajlROFJ6Vm1EendmRkxvNyUyRmc2ZjNvZURQVHA2eGtwV0RJaUh2R0l4NE1IOHdWa25rSVlZZjZUMU1IWSUyRllHTzU2akcyTXdyZG9YUFZLUndLOHJPbjFMJTJCMGNGJTJCWWlZajRoR1BlUG5uVlh2R3BDa0NjT1klMkZ5TTFGQmZXJTJGeCUyQm9QbER4SE5jWkducjZzcnhUYWliWHpKJTJCTkZKdmNaTFh3eUloN3hpSmQlMkZIa3dNbHJpT0FQTDhKNFYyJTJCVjJEQTlqOGdaYm5xTWJZeEZONjFwMFVtZUlYZWVlUDRjR28zbHA5cEw4emtoSHhpRWU4JTJGUE5xdlUzNmN1QkN5TCUyQkR0ejdndnZyWFdQeUJtdWVveHRqQUslMkY3MTRQOVJwUEFjZ1RvJTJGSzNVM2FQTG5uenlJUnp6aWljJTJCRGJjcmN3NFRKZjVFSUxxZzg3Zkx1dlAwaENvJTJGcnpySHlDZ3V2JTJCSjRpcSUyQiUyQktKUDl5N1VDTmpQVEhrVHlJUnp6aU9ZSFhxT2NXN1BtdlUwaWg5eVdwNmZ1OCUyRkNFS2olMkJ2T01mT0s1ZkE5WXNsJTJGT1AzeUp4N3hpR2NUTDdZSXdKZiUyRmt2SWs5UzVlJTJGaENCeDNYbm1IbWElMkZQOHNrdndyOUh2OE1TY1A0aEdQZUU3Z1ZYaXltVENJZyUyRnpiUXBIQ2wlMkJYYkg2THd1TzRjS3k4ZzFmZFdKSFUzeVo5NHhDTWU4Uko1bFo1UmFQSmZKcDRpcTN2Z0xpNVJmV1FuaiUyQnZPTWZKZ2NRa3Rsb3NpJTJGeXF0R2hjdGVSQ1BlTVFUbjJlOENPQiUyRkpsVXJBbFlXbnFJZUtacVA3T1p4M1RrJTJCWHROaFdrZDVrM2RuTlM3JTJGa2NJbUQlMkJJUmozamk4MkRXUUQ5eSUyQmNjVUFlJTJGR3J4bUEyMGYyODdqdUhCdFA2MGczWWVtc21YaDlTZjdFSXg3eEVQQ3F2S1BSeTc4OUpQVTZVWHlVRDU2akdwTUxyN2dnJTJGSHV0TXgxRTFWbVQ4UHdrZiUyQklSajNqSWVGQUUlMkJQT1ElMkZ5emdIU3lXdzMlMkZBN3FOODhSelZtR3g1UmIyQ3AlMkZpazREYUVuVFdCUjlmOGlVYzg0bUhrUlJZUlFpMSUyRlBSUTV0TVBudWNxTjFVZGNlWTVxaklGSGhmejNIJTJGdms0SHlzblRXV1YwbnlKeDd4aUllWUZ4a1lpRmYlMkJVWjRpaFJhVjlmNUxOMnclMkJJdm5ubWFkVmcwOWk3NndrZiUyQklSajNpaThDcmRJOURuMDBnRUg4SG1JNUolMkZIbmslMkJlZWpGSXNpJTJGbk83ekp4N3hpQ2NRcjhJekhHMCUyQmpRMUZWaSUyRkE0aU9TZng1NXhkNnJUbGFrNEJiODhoJTJCRyUyRm1Bbkh2R0lSN3o0cUhEam56RlFrY0piJTJGUVhoRTNuN2lPU2ZSMTZmUG1jZjdwT0NIMkNYUDZ6QVJYUDdFNDk0eEJPVDE2VDlnREZiQkhBWVFDaXBIOFhQRDVCUEgzSGxPYW94Qm5tS1hEY091JTJGeGhTVjlhMVk5NHhDT2UyTHdtVnVvYXpqMmZadUlwa2pxQ2w0JTJCNDhoelZHQU84WXMlMkZWZnA4VTJvZFolMkZpV3VldTJYUDhtZmVNUWpudmk4ZmxxVXVJYWhsWDliQWJCZktRZ3JvdnZOTk05UmpjbkFLeTYlMkI1R2RhSjFpTVdmNEJWMWlUJTJGeGhoRDNiaUVZOTR4SXVQV3U5WUxiYzFvSlIlMkZleEVnaDVjR2VqYjhSRlMlMkZaY1Z6VkdNeThIeHk4R0hNOHZlN1ZGYlRlN1R3Qnp2eGlFYzg0c1ZIalZZRSUyQk9SNmxQS1AyZjVlVWYyV0ZjOVJqVW5EVTF4MTUlMkZIdlhPbDRLcXYya1B5SlJ6emlkY1FseGRleWgycHZaWiUyQmQlMkZWODIlMkY5d0piTTRmN21Idm52VWY5cyUyQnFmN0t6JTJCbHpEJTJGZjJaNVZWN0cyT21ETVltJTJGN1lvVU04VHpXOVo4eHpWbUJTOFV0ZlZKeXB5YURPS3pwV0MxekclMkZQOTVrUkR6aUVTOCUyRnZQJTJGVDRxRiUyQnQ3S05BJTJCOW5XeTk4SUdrc1AlMkI5ZU5xejBKdUhhRzVreUdLbjhJNnhOUlpKNnRDaCUyQnM0TEhkZWQyODN4UzhDVThuU3VSVjlrJTJCMFElMkYlMkZnNU40eENNZVgxNSUyRkxWNDc4dzYySlkzOG83RlppekhsTnd2WDNvcUUyUUp4NVdkRkNqNHJpdDlJJTJGbWw0aW12SSUyQmRnNlZ5eW4zQVVUJTJGVFNpT2ppSlJ6emk4ZVA5dSUyQjglMkZEY2slMkZHaHN1dUo5ZFVIU2RZTzF0WkdYdUJwVHlieCUyQlRKUSUyRjlJM2ElMkZrZnpUOEh5JTJCSzdvclVtZ3R4czRGRWJuZEQlMkJQQlNUemlFWThINzh4VHg3SlY1OTFyV1A3UmVPYjAyOFZycjNlc2xnUERsdVZURzRxSjlaV25YZDRkcTklMkJzNEhIZHVkMDhueHk4SDJ2bjhzc3c0bjhNM29PVGVNUWpYdDU1RGFVM21wWSUyRnhJcnpKckQlMkJBcmEzQmdZRnV1THZET0Nmbjl0REN0MkYxVzlXOExqdTNFNmUzek80V3Z0U0QlMkJLVWY0aFZlMGFoUHppSlJ6emk1WmQzUiUyRlclMkZUY3NmTGhkc0hIZ3ZPN2R3bkhEdGhiOVhlOGV3eE5zREVjaGZmMTQ5b0VocUtUYSUyRldjWGp1bk83ZVAzNlhQQmo3VXRiaUZIJTJCJTJCcUElMkZmV2xmTVE1TzRoR1BlUG5qUFZnN1BpdjVmNlBGcGNxMXdyVTNHaFhhRHlJcyUyQlRtZXA3bGtVY1dKVFQlMkZBNGpjcmVWeDNiaGRQJTJCJTJGSnV4Q3IlMkZNbjJPJTJGN0ZDSFp6RUl4N3g4c016VXdERXlsOHZBSXF2RTY2OUhhOGR4OG95cmhuQTlkYkJhN0g0elVxZW94b0QlMkYxWmNxc2NuaGZkaGxIOWttbCUyQlNQJTJGR0lSN3prUEtNRlFMejhPd29Bc2RvYnZ3M1c2WUpocllDQVZOJTJCYnQ5JTJCczVqbXFNZWVjYyUyRlozTlBsUHd5aCUyRmVLN0dPMGJZZzVONHhDT2UlMkZUd2pCVUF5JTJCVyUyRlVDNERyaFd0dmZNQjB3WDZrMHdVcmN2anpaTXNHaSUyQnJMcER5Ukc2TjlRVU54eWg5bSUyQmhzbCUyRk1GSlBPSVJ6MTVlcGdJZ2xmemglMkJjdUtieEN1dmNtaXJ6NVRJQzc1ZHhRQjZsVk84U1d1bmVmSTgwbWhuOE1VamhqbFglMkJZZUxtUXlJaDd4aUpkZlhyb0NJSjM4NGU5bUN3QU03VTBWWmZwTWdiamszM1lXWUhOUnJ4SGRSUGNscnAxYndQTko2bDBZNVIlMkJRNjFrJTJGciUyRmtEQVBQQlNUemlFYzhlWHFvQ0lKUDh6UllBV05xYm1qZFdIek9GU2Y3dFJZQ2tqaGZkbDNoMmJnR3ZXQXBMTUVnRG0lMkZ4aHNwJTJGcUxLNzc0ejg0aVVjODR0bkJTMVlBR0pHJTJGbVFJQVUzdlQ4YXE5OFlzRzhaZCUyRnBBQUk3UzkyWGUwVjFaZDRkbTRSVDVIQ2IyR1RQenhma2NWMWYxRU9UdUlSajNqVzglMkJJTEFLUHlOMW9BWUd0dkpsNkZlemdxJTJCVWQ1aWh5Y0pLb3Y0emNRWFA2aDMlMkZIdURNbDRKYTVoV29jMmR4Q0lkbkFTajNqRXM1WVhXd0NZa2IlMkJSQWdCamU0M3dTbExlR3NnNzN3ODlTelJmSnR0SVdQbExVdFAzdFM5bU1ZN08wTUdEMjFocXZlYnU5eGYxNENRZThZaG5IUzlhQUppVmY2WUNBR3Q3amZCcWs5NGF5RCUyRmZhejglMkJGeFlWWFdwc1BuMEV2a3kxb1pEeWg0ZFBDamRnNlF5eHZDclBhTFFIRSUyRkdJUnp5OFBDZ0FzcEYlMkZ1Z0lBYzN1TjhxbzYzUnFJSjk4cmNxaE9GRiUyQm0ybGhJJTJCZnM5NFI0JTJCU2QyR3FUUEEzJTJCSDJGZXdIRSUyRkdJUnp5Y3ZQdHElMkZwV1YlMkZDTUZRT0pFUU5qYmE0Wlg2czQwVlhEJTJCODcwaXFWc0tUMUdQeE83TGRBRGg1QThQN1lPJTJGRDF0bjhKdTg1YzlKQnlmeGlFZTgzSG4zMU55U2xmd2hMb2tyQUVSb3J4bGVyWlpiMDE4SzREUnZnQlQlMkJMM1pmcG9WdzIzbVd2TWh0ZiUyQkZXVFBLSE1IUHFuJTJGZkJSRHppRVE4ZjclMkI2WUFzQ00lMkZDTUZ3SFhDdGRjc0wlMkZXbEFINlRCb0dMQXU3Nm5saDlhZm1EZDJPMEwlMkJFNWJQSXZOVEhxSDh2QlJEemlFUThYTDFvQW1KViUyRmJBRWdVbnZOODVxU1hBcmdQMk9nSW9lZnhPcExTeCUyQjhHJTJCTnpoOXphRjNFQWslMkZ6TmpQckhkVEFSajNqRXc4U0RBaUFiJTJCVWNMQU5IYW13MnY4MTBCJTJGT1hmdHQwQnhWWHZ3ZVpMU3g4WUdxTklvVmN4eVIlMkJpMHVDRVB4Z1BKdUlSajNoNGVEQUdJQnY1UTF4Y2ZLMXc3YzJXQnprWGolMkZ6YlFsS2Z4JTJCYkxURHl1T3pjdGYzZTRVUHVnRDJLU3Y5RUpmekFmVE1Rakh2Rnc4Q2JVJTJGRE1yJTJCVVBSY0hIeE5jSzFOeGRlaWFzZWolMkZ3amNkQXZoNHV3JTJCTklJaiUyQnZPemZKU1QlMkZuTHJ4S3NNWERxWDRTRGlYakVJeDUlMkYzcjAxJTJGOHBLJTJGbkRaSUxFQXdOJTJGZVhIZzEzakdZNUslMkJINXFpSldIeHBoTWQxNTJaNGZsa05ZSk4lMkZoWHVrWXc0bTRoR1BlUHg1Wmd1QTJFbURPaGNBWXJRM1Z4N0d0UUlVYVhBcGIxOGE1WEhkdVJtZVR3cFB4aVQlMkZnTnlRc1JPTGRqQVJqM2pFNDhzelV3REV6eGpZVVFDSTA5N2NlWTNNNzhvbTE5dm9EeW40RG05Zkd1VngzYmxSWHJFVTdvdEolMkZoQjlQZW1YJTJCUlh6WUNJZThZakhrMmUwQUVnMlhYQ2tBQkNydlZid3pFMFRuQjklMkYlMkJEMkRxN0hMUCUyQlVZQUV6eWgwZXhwSDZJU2Y2bDd2UUQlMkYwUSUyQm1JaEhQT0x4NHhrcEFGS3RGUUIzQVlqV1hpdDQlMkZiU0F3ZGhZNU44V24yQ1hmMUllT3ZuTDlmMHd5UiUyQml4dHVJcHZNVGozakVjdzR2VXdHUWJxR2cySmtBUldtdlZUekl5WWprcno5ZkxJZXE4dTNMbkhqWTVBOFBSVmJmeFNUJTJGZEl2OU9PVmdJaDd4aU1lSGw2NEF5TFJLb05rQ0FFTjdyZVJCYnNZaSUyRjdiWHZKNXZYMmJOd3lqJTJGeUt4JTJGMGZ2JTJCJTJCY3ZmcjBWdDclMkJTMyUyRmZIdSUyRk1Rakh2SEU1NlVxQUl3c0VXeW1BTURTWGl0NXRiM1RMUmJFeFI4SGs4ME9hSmN2cyUyQlpobEQ4OGZKTDZLQmI1UTFSNmt0JTJGMmg2SHpFNDk0eEJPZmw2d0FNQ0olMkZNd1VBcHZaYXphdlFad2hFSVg4OUZDbjhRTDU4bVJVUHJmeTlvZU8wRDNRdkZ2bEhidnZEM2ZtSlJ6emlpYzJMTHdDTXl0OW9BWUN0dlZiejRIVUJWd01LJTJCZXNGZ0J4dUtld1ZQTVp1WDJiTnd5aCUyRmVDaVNlZ3Z2THk4MnFwTGM5b2V0OHhPUGVNUVRteGRiQUppUnY1RUNBR043N2VCVmVVZm5uTyUyQnQ5SWNpaFclMkJ3MjVkWjh6REtQOUN6NFNkYUFiQVZ3NWVuJTJGJTJGcDNKZjc2eDlyNWlVYzg0b25MaXhZQVp1V2ZxUURBMmw0N2VKSGJBcE90RThESEg1ckx0bFJJViUyRiUyRllMbCUyRm14TU1tZjNqNEpEV0U1Y3VEaUolMkYwQjNQbkp4N3hpQ2N1RHdxQWJPU2ZyZ0RBM0Y2N2VIMzFzUUE0JTJGTkZXQkF5eHk1YzU4YkRKJTJGNXh6enY2T1R3b3R3JTJGTGx4YSUyRjJKMExuSng3eGlDY21EMVlEekViJTJCcVFvQTdPMjFqOWZJQXZvVXdmemxyNGNVV2w1UjBmUmRWUEp2QTZDUlAyeW51T291d2lKJTJGaU9xWVglMkYlMkZpZEg3aUVZOTRJdkx1cWJrbEslMkZrbkt3QkVhSyUyQmR2STZ6QURnV0N2SkxvUUdvNUIlMkJGY050NUVwNVBEbjZPUmY2UlglMkY5aWRuN2lFVnhjMkk0QUFDQUFTVVJCVkk5NDR2SHVqaWtBek1nJTJGdmdBUXBiMTI4MG82M1JIQVQlMkY2UlZRS0QwMURKUDl1SFhmSlhwRUdsV09TdiUyRiUyRnB2bSUyRkpYMU01UFBPSVJUeXhldEFBd0slMkYlMkZZQWtDazl0ck5xJTJGYU9RU0glMkZLTVB2R2xSQzhrJTJGQlUlMkJUZ1ExamtYOXIyNjElMkZrems4ODRoRlBMQjRVQU5uSVAxb0FpTmJlZlBCSzNJZ1dDbkxWM1UlMkZ5VDhLckxMem81MW9Cc0FPRCUyRkNPJTJGJTJGc2M0b3ZNVGozakVFNGNIWXdDeWtUOEVyQVlvV252endhdEd0RkNRSW9lJTJCRGZRSyUyRlFTTGY3bnVQSmJuYzljTndpTCUyRlV2ZHd4M1IlMkI0aEdQZU9MdzRDNkFiT1FQUmNQRnhkY0kxOTU4OFVwZHc3bkx2NE1YJTJCbXV1dnJUS3YxeDNIc3ZUZnYxJTJGaVVIJTJCSGIlMkYlMkJuZFA1aVVjODRvbkJ5N1FjY0xxRmdoSUxBUHp0elJldmI5cXhBUG1lTVRBME5WZGZXdVZmcmp0dmw3OTdVQ0VXJTJCUWRjOVF6dUlYVlM1eWNlOFlnbkJzOXNBUkE3YVZEbkFrQ005dWFQMTVUaWpnQSUyQjB3VUhwUHJlMmZyU1N2OXkzWG1VcDBpaHV6SElIN2JyNnhtSm9MTVNMeHRldjFPdllXVVYlMkYyYiUyQjJqdVNSODN0V3R5bXhmaVl1QzN5ZktwdDBvVWd2SXJTbXh6eCUyRlhZRm5wa0NJSDdHd0k0Q1FKejI1cE5YNVJsdHV6JTJCTThoUTVmRWUydnJUU3YxeDNEdiUyRjIlMkJ3ZiUyRlVKSENXekhJMyUyQjlTV1MyU3prbzg0N3lpTSUyQjVtUncxJTJGbjMzbnJzWHNrSHVYSlk4SnplelFleGF6USUyQiUyQk9DZTNmOEh6S2JkS0ZZTHdmJTJGbXNtTzNIUXE2eTg3SiUyRkNmYjlkaVdlMEFFZzJYWENrQUJDcnZmbmx4YTRVeUhtVlFNMTVoWVZOUCUyQkx0WDY0N2glMkJlMUQlMkJJeURQS0g3U3ZkSXhCMVZ1Smw0bFVyJTJGMkJIRDN1UHUxeEY0aDEyOXhMVzg5TG5XUDlUOFglMkIlMkZYWkZucEFCSXRWWUEzQVVnV252enphdlFad2RFc2txZ0slMkZRbjN2N2x2dk5pU2YwTWclMkZ6OTJuOXJ2WTJvT2l2eFV2T3ElMkZEZXluOXc0SFpWY1JlTDlJdmlXb1NMQUtmMUZGRjZtQWlEZFFrR1psZ1BHMk41ODglMkJBTWIzS0g4RmdsTVB3QmIlMkY5eTNYbFJRVkRHSUglMkJJQ3YzV1AxeWRsWGpKZVhDdHYxdmpKMmpsS2dydmxNdWVSZm45ZG1WZXVnSWcweXFCWmdzQURPM2x3U3QzRCUyQmN1JTJGN1k0R0hEWDklMkJUbDMlMkJ4ZmJOSE90USUyRnFKZ3p5aCUyRiUyQnZhYiUyRjFEMWRuSlY0aVR4NzRCSHE1aXNBNzlKNW1WbDd4TDNUZmIxZm1wU29BakN3UmJLWUF3TkplSHJ5YTNtTmk4aiUyRjN1OCUyQnU1ZVhmN0Y1czRjNFZTVzNtTCUyRjhRSzNNUFE5dFppUmYzJTJCbFBIc1IlMkYlMkJhelo2dVlyQ08ySG9HN2klMkIzeTdPUzFZQUdKRyUyRm1RSUFVM3Q1OGNyMHdZRGM1USUyQnh1RXZLM3klMkJIaXpESUg2TGFNeHAxWnlWZVI4RHRiYUxJVlFUZTkyJTJCYnIxOVN3Zkw5ZG5WZWZBRmdWUDVHQ3dCczdlWEZxJTJGYkczeExJNzB4MGlXdm9hVnprMzdZQmw4cERhJTJGaSUyRk1NZyUyRm9EMWZpN3l6RXE4alRybnNPV0hrS2dvdlVIMGJtdSUyQjNxJTJGTmlDd0F6OGpkU0FHQnNMeTllUCUyQjN2QWROTEJkdmpJOFZWZHpNWCUyQmJkdHhLUHlPRlNSMVpXODVhJTJGZiUyQnVjWmliNnpFcThqZW96OFFDaTVpc0NUTG5vQ3pmZmIxWG5SQXNDcyUyRkRNVkFGamJ5NU5YNFI3SlhmNTZTS0ZsZ1lCeWVON2wzN1poM2l1UGdLdmVqMEglMkI4SHclMkZyJTJGa081b1RPTHlydjhOdm5DU1ZYRVhqSHF1JTJCZyUyQlg2N09nOEtnR3prbjY0QXdOeGVucnpJTFlIMWZPWGZGc1dlUWI2OHk3OXQ0N3lmZGxBa2RUd0clMkJjT3FmNkowVnVLTjA2ZjVGVTJ1SXZDT3VIazZpdSUyQlhlT1AwMVFDemtYJTJCcUFnQjdlM256c0t3U3FFaWhXJTJGTGwzM2hBbms4N05CMm1TT0cxdk9VUGYlMkIlMkZyR1NOVVolMkIzcVBQZDVqd29uVnlGNCUyRjEzRXF2dzNjUDklMkJpZGZFN3FtNUpTdjVKeXNBUkdndmJ4NDRnTGY4OWVlbDhHcE5qb2ZhNzk4a2tHd2UyZTY4dUtDaGpQdUhyZjA5SU5leiUyRmlZNkdvYk8ydFY1eDllOUtaNWNCZUdkJTJCdnQ3dVglMkIlMkZ4QnZMN280cEFNeklQNzRBRUtXOUdIaCUyQlY3TExBUG1mTHJpNFY4aG50Mzh0ZWVTeWMwVlc3OFR3WWNPYzBDSjIxcTdNYTUlMkY2VnpDNWlzRDc1WlV2Y3Y5JTJCaWRkUkFKaVZmMndCSUZKN01mQVNCd1B5V1N0QWMlMkJPdGR2czM1MGR1TzI4NlRHdmtPdDRmdGw4TG80UCUyRnNIWFdyc3FyTHI2ZUhRckNFMUN1SXZCJTJCTnU1VFIlMkZVWFVYbFFBR1FqJTJGMmdCSUZwN01mQmdNS0NmcyUyRnoxa05RMTRFajclMkZKdmpJOWVkSjQ3JTJCNSUyRk5obDdxR0NkdFp1eXJ2dE45T0VGYXVJdkMlMkJjJTJGY1NWbHRvYmpVNXpQMUZWQjZNQWNoRyUyRmhDd0dxQm83Y1hDQXlkZ1dDV3d5QlU4elM3JTJGSnVPWmVuR3VPOWQlMkIlMkZWJTJGRFclMkY0UVZRWk8lMkYyUHVyRjJSOSUyQnUlMkZ2Q0NzWEVYaCUyQmZyZDZaaiUyQklpb1A3Z0xJUnY1UU5GeGNmSTF3N2NYQ3E5S1hDZVlyZiUyRjB5Z0tRMjJ1WGZaRHhUTDg1MTUxcmp2dUF0Zjdqdk0xTW53ZDVadXlLdiUyQiUyQmdQaEphckNMeGVmMzdhTWYxRlZGNm01WURUTFJTVVdBRGdieThXWG8yM01ZbEh1Q3dSJTJGS2xkJTJGazNHTSUyRlhpWEhaZWVJcDZwUFlCSE9COW1nWHUlMkJ4UzlzM1k1M3FsajJmZHZueXUwWEVYZ0hUM3NQV2YwRjRGNVpndUEyRW1ET2hjQVlyUVhFNjlVbnhxWW4lMkZ6YkNvRFdvbDRqdWxudDMxUThVeSUyRk9aZWVLSyUyRlFuM3ZLUG5QNGY3WWpPMnBWNHhmMXZaVDl1ZkwwOWpoajdKanVpNlMzem9XMFh5eUZlNSUyRmpmTVlrckE0cllYMFRtbVNrQTRtY003Q2dBeEdrdkpsNlZaeVJYJTJCYmNYQWJKNnZ0WCUyQlRjWExpJTJGemhvVFhxY2Q3eTEwJTJGJTJGcHhqOUwxcG43VXE4a3k5OW1CMDU2QUYyNU9BSFdMZkJEN0Z1UXg0Mkg5cDJzTDNPaVFieEVpSlE5VyUyRmglMkI0dklQS01GUUxMcGdpTUZnRmp0eGNUcnVBekFUJTJGNXQ4VkElMkI1Sjl5RElEVk8lMkIlMkZlZmRCaGloVDhtdmNBaTFSVCUyRjRyWVdic1M3NmdoVHpsQ3JpTHdmblBSUThMM0Y1RjVSZ3FBVkdzRndGMEFvclVYR3klMkZ6MU1DMnl4JTJCMjNSQUlGSCUyRmZidmtuNWRsUmVmaGRnd084NVElMkJSN1BTJTJGeUoyMXElMkZDNjFUM2hDTG1Ld0R0bThEUEM5eGVSZVprS2dIUUxCV1ZhRGhoamU3SHh3QkY4NVIlMkZoQlZ5RGl4MGhmOWplSjlkZHkxdiUyQiUyQnVRJTJGY1oxRzlNN2FGWGpsSmYlMkZReE9RTXVZckElMkIzbm9hYUg3aSUyQmk4ZEFWQXBsVUN6UllBR05xTGpRZiUyRjc4JTJCRGp6THlYSFdOanBBJTJGY0xRR1RlVTl1cklzN3ZTJTJGRXpwclYlMkJBVm5QJTJCQVklMkJRcUJHJTJGb0k2eTY2SHBoJTJCNHZvdkZRRmdKRWxnczBVQUZqYWk1Rm43REtBM1FQYWd4ODdRdjRsdmY5eWxDS0ZXbm1QcnF5TU9mM3ZwTTdxZE42eFZ6JTJGbEhMa0t3bk9mYzQlMkJ3JTJGVVYwWHJJQ3dJajh6UlFBbU5xTGtWZVo4VEtBJTJGWGV6Ulp3NTlPZEN5eCUyRkNMdzhkeUZ2JTJCRUxYZXNTZzZGJTJGSE04YnFGbm5HVVhFWGdIZiUyQjNSNFh0TDZMejRnc0FvJTJGSTNXZ0JnYXk5R0hyaUNwJTJGemJlYTc2YzJ5VmY5c0d0dDVxb01paCUyRiUyRkNXZjBCdVFOTzVpR2VjVjl2bld2Ynp1a2NkSlZjUmVOM3JuaEt5dnppQkYxc0FtSkclMkZrUUlBWTN1eDhnTDZwRUFjNVI5NXpiOXRsWCUyRmJScmJlYXFBVkFETjR5aCUyQmkzRDBDVmVjaW5qRmVuN1B1NGk3RHJzanJWdmVJa1AzRkNieG9BV0JXJTJGcGtLQUt6dHhjb0RaM0NXUCUyRng3cXEzeWp5c0FMSmUlMkYxMXQzaENLcCUyQjNuS0g2TGFPeHBWNXlKZWF0NFpwMTNMaHZ6cEhqWk9mWktOZlBCajF2RGtoeG1qJTJGb2tQV1BpeHlWcThGeE9UOWVlTmJFJTJCOFJONk50NzdPYnJ2aEpYYjdQMTQySGJEZCUyQk90ZlNJaXV4THUyNFFuVzhMY0gySURLbTAwZEcxQUFaQ1AlMkZkQVdBeVBtQUY2JTJCdmR3eG4lMkJXc2hoZmNWRmpiOXlEYjV4eFFBdG93MkxKYkNmWG5MSDI3cHFPM2RpS3B6RVMlMkJSOTZmVCUyRjgyZWZld2p0bXpaYXJaJTJCdzFlR1k5MzZEV3oxbXJWczFlbzE3UUglMkZodWZOY0loSFBEdDQ2OVp0WUI5T21zbUdYNWs0d1ZLeWdOVUFzNUYlMkZxZ0pBMUh6QW13ZXY5OHYxJTJGT1FmOVZkQnVOdzIlMkJiY0JiTHZWQUpZMjVDbCUyRjJLN00zWUN1Y3hHdkklMkZxZk9sYiUyRkZiVm16WHIweVp4NHhNdUY5ODdyMDlpNVpUZW1QVDd1cWJrbEslMkZrbkt3QkV6QWVZZUtXdVlWemwzM1lXWUtSdDhvOUM3SkIlMkZwQUFJdjhWVCUyRnJBOUxQQ0FzWE1STHlMJTJGWnglMkY3UU1oa1RqemlaY09iOWVVU2RtSHR2MUllSDNmSEZBQm01QjlmQUlpWUQ3RHhxandqJTJCTXBmTHdEVTEyeVRmN1lQWXp0dk9reDc4OXQ0eWglMkJpeGpzR1plY2kzbGoyMzM5TkZEcVpFNDk0MmZDbWZqS1BuYVZjbiUyRlQ0aUJZQVp1VWZXd0NJbWclMkJ3OFdxOG8lMkZuS1g0YmxnZFV0NEZMQjVBJTJGTCUyRjlaN2VNcyUyRklJZlJkcTZ1eXJ1byUyRjclMkZZNk1HUHNnZnZuTVMyYnQzT3RtMDNGMXUzYldPYk5tOW1HemR0YWclMkY0Tnp4dmxrVTg0dkhpZlRScExyczIlMkZBd2JkTUU5ckglMkJmemdWQU52S1BGZ0NpNVFQc3ZJRHVGTDd6MkJRVkJHV2g1SzhYQUxKNkZVJTJGNVE1UzVoNkh1WEYyRkJ3bnVsakV2c0lWelZyRjklMkIlMkZheGd3Y1BzbXdlc0Ixc0h4JTJGRUk1N0l2SyUyRldiMkhQUFBRUiUyQjJQbFRmb1lnR3prRHdHckFZcVFEMFRpZ1VONHoyT2pTT0VyN0pDJTJGNmJFQ1puWmVMSWNmNXluJTJGanV2JTJGZUR0WFYlMkJCZGN1YXRiTkhjMVdpVEwlMkZHSWg0VzNiZXUzN08wckhzbEslMkZsQTBYRng4RGZwOElCcXZVbk1JVCUyRm0zRlFDUDJDRiUyRjJONFclMkJjUERKNFdYOFpSJTJGOVBvJTJGNXM3bGRONmdDJTJCOW1telp1RnlMNUVvOTRHSGg3bnAyUmxmemhza0ZpQVlBckg0aklTejh0Y0g3OHBzanFVanZrRHh4YjVGJTJGVWEwUTMzdktIdiUyRlZEM3JtY3pMdWc1aGEyZnMwbW9aSXY4WWpIbTJlMkFJaWROS2h6QVlBckg0aktBNGRFNWdQZ0klMkY4MjNzSEtvc3U2V3kzJTJGakFWQXRxY2RGSmRheTFmJTJCYXNMeXZ4ZzdsNU41SDc0elY3amtTenppOGVhWktRRGlad3pzS0FEdzVRT1JlWkg1QUxqSlB4S3VJWlZXeXo5dEFaRExOUWZ0alElMkZqS1glMkY0ZTZWbmxCQ2R5MG04NnBJYldkRmZuMktGJTJGNW5PS3Q5YXclMkJTWFZ6UDUxWFZNbnJqZWZNQjJzUDNMcTJLQ2VNUnpOdSUyQjJHejdNU3Y0ZEJRQ2VmT0FVWHFWN0ZGJTJGNWE2RzRna09zbG4lMkZLTVFDNURqandTZXBUUE9VUFVXM2klMkJyJTJCVE9pc1BYczFwMTdMZWRhJTJCd0U1NXNac2MlMkZ0MEtQWHp5M2t2M2loVFhzRnklMkJ1TlIlMkJ3bmJaOWxFVTg0blVWM3MzWGZaQ1YlMkZDTmpBSzVGa1ElMkJjeHF2MmpNblpSN242VFpHQ0U2eVdmMUtlRmFNTkZVbGR4RlAlMkJQcm1lR2IzJTJCejd0emljNnJMcnVaJTJGZWIyYVk1SXZzUWpIbSUyRmVNNE5lWmwlMkYxdnl0bGJPajNIN2EyMzUxc1RiODcyZ1AlMkJEYzhQTHI2QmV6NXdJZyUyRiUyQnhsUCUyQmtRSkElMkZWUUklMkJYczg0U08wUmh6Z0olMkY4d0szRU5FNlp6aWN5clVXNWd2N3A3bG1PU0wlMkZHSXg1djMxaVZQczdWbHR5ZU5OV1czc1pWbDQ3VzROU2JHNjglMkZEMyUyQnQ5NWdvQTdQa0ZFNjhrNlRpQXZQcHR1NmJYUTFITEh4NSUyQk9WekVVJTJGNFE1WjZSUW5VdVVYa0ZOM3prcU9STFBPTHg1cVVxQURMSjMyd0JJRUolMkJ3Y1FyZDhmUEI1QiUyRnZ4Vjd3cjlFTFg5NEtKSjZLZThsRktzOG80WHFYQ0x5U245JTJGTiUyRmRrU1R6aU9ZMlhyQUF3SW44ekJZQUklMkJRVWJENXpDOTdJMlRBZ1UlMkJoMXElMkJVY0tnTkF0UE9VUFVlTnRGS3B6aWNqcmRmT24zSk1sOFlqbk5GNThBV0JVJTJGa1lMQUZIeUN6WmV0YWVScSUyRnoxQWtBT2o3RlUlMkZtMGJXRHJEa0U4S3ZzNVQlMkZ1a0dBR0x0WEtMeGFwVHIyUEZQTCUyQk9lTElsSFBLZnhZZ3NBTSUyRkkzVWdDSWtsOHc4bUFiUCUyQmN6MjhXUyUyQm95bDhtJTJGYnlOTHBCYlVHck9BbiUyRnpBTHlBM0NkUzdSZUtXJTJGdXd0RnNpUWU4WnpHaXhZQVp1V2ZxUUFRS2I5ZzVRVmNZVzd5anhRQTRZV1d5aiUyQnVBTWhaJTJGc1hGbCUyRnpNSndjUDhKSSUyRlJKbDdoSkNkU3lTZTc4S0hVU1JMNGhIUGFUd29BTEtSZjdvQ1FMVDhncFZYNm03Z0puJTJGOUVvQVVicTA0c2VrSGxzayUyRnBnQ3daSVloeFRQb05KN3loNmh3anhTeWMxbkphN2ppZmpieCUyQlUlMkZaM0RsTDJjcFZxOW5xTld2WnV2VWIyUG9OWDVrTzJBNjJYN1Y2VFh1SXlsdXolMkZpczJhOVZYN01HNTYxbiUyRmQ5WUpKd2ZpT1olMkYzNXNWUFpTWCUyRlZBV0FDUGxLRkY2Rlp6ZzMlMkJjZWNCWkFzazM4YndMTHBCUlZYM1hrOFB4d0ltTFZKeE01bEJlJTJGTTRtdlppMDk5N0FoWjI4MWJwOFdOMDllejR3V1NBJTJGR2N6M3Y5NGlleWtuJTJCeUFnQjd2aEtOMTljemlxdjgyJTJCSXN5JTJCUWZoVmdoZndpZnEyNGs1dyUyQkgxV3BmbElpZHl3cmVDMDk4aEVLdUl2SEdmcjVlR0RrUXolMkZtOHpnV0FjZm5IRndBaTVDdlJlTEM4UEclMkIlMkYlMkJhUnd5REw1WiUyRnRJdFhPdE1STjRmaml3YkdOJTJGJTJGWXNUcjNQbHlsTXZ2dyUyQmRYRVhnclY3JTJGRlZOZVh5dUVISWpuZk41ckZ6eVlsZnhqQ3dBUjhwV0l2RnI5VGdBelN3TmJMSDhaYmdWVSUyRjROUyUyRnZvdGdMTDZIczhQQjZackZMVno1Y3A3NlptUDBNbFZGRjdUbE5WQ3lJRjR6dWU5ZHQ3OVdjayUyRldnQ0lrcTlFNVNXZkVqZyUyRmZ0TUxBRWw5QzZYODRhRlZKeXQ1ZmpobDdtRkNkNjVjZUxPJTJCWEl4U3JpTHducDI3U2dnNUVNJTJGNVBDZ0FzcEUlMkZSTmgzdlRENVNsUWUzR1hHeTIlMkJ3blNJRm02MjhkZDh5JTJCUThZTU9BN1duV3luJTJCZUhVJTJCRWVMblRueW9XM2RPa0tsSElWZ2ZmMnd0VkN5SUY0enVlOWNkNkRXY2tmaWdiVmQ1MHclMkJVcFVYa1hDbWdENTgxdGslMkIlMkJEZTAwNzczUSUyQnN1bnZQRXZuRDR6UlpQWjZuJTJGR0g3S3M5SW9UdFhMcnptNXBVbzVTb0M3NTFGYTRTUUElMkZHY3ozdnolMkZJZXlrajljTmtnc0FQRG1LMUY1VmZxZEFMemszeGJlSzQlMkIzNnU0OVMlMkJRUEQ3JTJCc0J2aFdSaUZXN1IwbGRPZktoYmRpeFJxVWNoV0I5JTJCNml0VUxJZ1hqTzU1a3RBR0luRGVwY0FPRE9WNkx5NERaenJ2TFh3dThhSExEcTdqMUw1QThQUlZiUDUxMFp3VzBhSW5ldVRER2c2bVoyNXo4bXNyZGVuczZtZnJpSWZmSEpZdmJGcDR2WmpDbk5iTSUyQmVGdGF5ZDYlMkJwMk5QU3dyN2R1VE1oNEhtekxLNDg3ZCUyQjdkdTFtVzdkdVl4dSUyQiUyQnRwME1mSHBzdlZDeUlGNHp1ZVpLUURpWnd6c0tBQnc1Q3NuOG1xOVk3bktIMEtSZyUyQmRhSWYlMkIwQllEWld3MktaYldlcCUyRno5V3ZUcjNTaDA1MG9YdDE4M2tlM1l0cFB0MjdldlV4dzhlSkJsODREdDRsbE80TFcydHJKTm16ZWJPcE13ZDJVV0JZQURaRU04ZkR5akJVQ3k2WUlqQlFDT2ZPVllubmNjViUyRm5yejdmTkJaQ3IlMkZGT09BY2ptUGtQdFRkM0dzeklLYU04SjM3bFN4SDNqMzBFaFYxRjQ4THBObTdjWXZveXdlRldLYVlHUnlZRjR6dWNaS1FCU3JSVUFkd0ZneUZkTzV3VmM4WE1CNUhlVlFFVldiN1ZDJTJGa2w5bnUwa0E3QlVJYyUyRktxTlNWZkJWQTBUcFhmRnp4eDd0WVM4dGVOSElWaFFkbkF1QnlnSkV4QkV0V2lpRUg0am1mbDZrQVNMZFFVS2JsZ0VYTWZ4aDVuZWNDeVA4U3dWb0I4QVFxJTJCY1BESjZudjh6d3RVcDVrRlVBUk8xYzg3NDBYcHFHVHF5aThMVnUzR1JwQXVHU2x3ZVR1TU5rUUR4OHZYUUdRYVpWQXN3V0FDUGtQSTYlMkZNUFp5YiUyRkNNRlFIZ1NLdmxIQ29Ed0FwNm5SU3JqVmdFVXRYUEY4OWF1M29oU3JpTHdkdXpZWWVqdUFVTUZBQUk1RU0lMkY1dkZRRmdKRWxnczBVQUtMa1A0eTh5RndBZk9TdkZ3QlNlQTRxJTJCY05EcTBvMjh6d3RBdmRuT3FGenhmTmdkRDlHdVlyQTI3bHpwNkZiQnpNV0FFamtRRHpuODVJVkFFYmtiNllBRUNuJTJGWWVSVnRhOEttSCUyRjU2d1ZBZ2ZvMUt2a1hGbDd4UGUyTkhlUjVXcVJ2ekRMQUluZXVlQjVXdVlyQWl4WUFtZVlOU0ZzQUlKSUQ4WnpQaXk4QWpNcmZhQUVnV3Y3RHlPdnJHY2xOJTJGbTFuQUZwaDV0MmM1ZCUyQjJRYzRMQ3dSNk5oekxVJTJGNFExUVlLQUJFNlZ6d0xxMXhGNEVFQllHVFNvSlFGQURJNUVNJTJGNXZOZ0N3SXo4alJRQUl1WSUyRmpMeHE3Mmh1OG8lMkJHM3hQdWtiUDgyemJLZVdFQmY2JTJCd2k2ZjhJV3E4alk3b1hQR0JWYTRpOEdEU0lDTXpCaVl0QUJES2dYak81MFVMQUxQeXoxUUFpSnIlMkZNUEpnd2ptZThvY0l1T3Q3NWl6JTJGdUFJZzY3bUZGU2xVeWxQJTJCRUxWcHZsaVJPbGM4RDZ0Y1JlRHQzcjNiMFBUQUNRVUFVamtReiUyRms4S0FDeWtYJTJCNkFrRGslMkZJZVIxMUVBOEpFJTJGUkhHdmtDOW4lMkJjY1VBRGt0TE9CM0RUMmJwJTJGd2hVbjI1b25XdWVCNVd1WXJBeTZvQVFDd0g0am1mQjZzQlppUCUyRlZBV0E2UGtQSTYlMkIyZHlOWCUyQmVzaGhVN1BXZjV0Z0p4WEZTcDIxVjNHVSUyRjUlMkJ1ZDR4blN1ZWgxV3VJdkIybVMwQWtNdUJlTTdudlhiZSUyRlZuSlAxa0I0SVQ4aDVYbmMzR1VmNlFBR0dqRkFQNURjcFUlMkY3TlFuMXdXNURvaHdKUllBSW5ldTJOZGhsYXNJUEZNRmdBQnlJSjd6ZVowTEFPUHlqeThBbkpMJTJGc1BJQ2NnTSUyRiUyQmNzd0dWRG9LaXNHOE9jc2Z3akZWVGVXNXpVUm1KclJTWjNMYkFIZ0JGbmJ3VE5hQUN4ZXNWb0lPUkRQJTJCYnlPQXNDYyUyRkdNTEFDZmxQNnk4RXBlWkFzQ09BZkxCMFNqazMxWUEzTVR6bWtpcGE3aWpPcGVaQXNBcHNyYURaNlFBZ0xzRUZqU3ZFRUlPeEhNJTJCTDFJQW1KZCUyRnRBRGduYSUyQjZDcSUyQjAwM29BJTJCWlklMkZiRiUyRjNEeFR5aDMlMkY3SkRYTlNvRDJmemhsYmVzQU9LVnpHUzBBbkNSck8zaVpDb0RvUWtFTG1wY0xJUWZpT1o4SEJVQTI4b2VBMVFCNTU2dXV3Z1BuOEpPJTJGRnE3Z2VDc0c4T2NzZjNoZWUyUDM4cEklMkZCQ3dFNUtUT1phUUE0QzFYRVhqcENvRFlWUUtqQlFCMk9SRFAlMkJUeTRDeUFiJTJCVVBSb1BxdTQ1NnZ1Z3F2WTBFZ0R2TFhRcEhySmxneGdEOW4lMkJjUERKNFVmNHlYJTJGU0FFdzNGR2RLMU1CZ0VHdUl2QlNGUUR4U3dSREFTQ0NISWpuZkY2bTVZRFRMUlNVV0FDSW4lMkYlMkJ3OHNyVG5nR3dmMUk4UlE0JTJCYXNVQSUyRnB6bEh5a0ExQmQ0eVQlMkJ5RkhDeUFrRGN6cFd1QU1BaVZ4RjR5UXFBZVBsSENvQVZRc2lCZU03bnZYSEJ3MnlkSm5XanNWYVQlMkY2cTJlUU5DeW5YYzgxVlg0WlhyS3dMeWtYJTJCa0FGQ2Z6VlglMkJHUXNBbyUyRmNaYW0lMkZ5RFY3eWglMkIzTDNjTWMxYmxTRlFDWTVDb0NMNzRBU0NaJTJGJTJCTGQlMkJGNEFBY2lDZTJMdyUyQnI4NWx6M3pld0RZdnFtWjdsd1RhNDhDeUFEdTQzSHpBZHJHY1ZEejQ5N3JQcXRtRXhzdlk2WDJjT1dOcXZubmxubVFGUUI2bnc1ZlUxM0tWZjlvQ3dNd2tBNG9jbnNSTCUyRmhBVm5jNEFpTiUyQjVraFVBMk9RcUFpJTJCMkFFZ2xmM2clMkI0M0xBQXNxR2VMaDQzbGZtcyUyQlh6ZnBkUjFsYkxQejRtM24yZVVQa1BLNjhpNFF4QWZ0ZkNVU1QxN1Z6bG4zSU1nTmtaaHJScTVIMWU4b2VvOUl4d1ZPZUtMd0F3eWxVRVhyUUFTQ2YlMkZqTXNCQ3lnYjR1SGozZjNaOWR6bEg5MzI2blBDd3VRJTJGckx3Szl5aHU4dGNMQU8xSGQ2N3lUJTJCcnpiS1lYMUFxQWozakp2JTJCTU1nSE02VjJ4Z2xhc0lQQ2dBTXNuZmRBRWdnR3lJaDQ4M2UlMkZZRjNPVWZqZnVhTGhVbSUyRjJIbFZiWVhBSHhXd1ZXazhBY281QThQN2MxOHlrdiUyQmtUTUFJeDNWdVdKNVptUzRmJTJGOSUyQnRtYnRPclpveVZLMmNQR1NoRml3YURHYk8zOUJRc0R6eVY0UHNXakpFclpxelJxMmQlMkI4JTJCdzdMJTJCOXR0djJmSVZLMU15VTBXNjk3ZDRhVFA3NnV0dlRCVUNPM2Z0eWloJTJGVXdXQUlMSWhIajdlbkRubm81QiUyRmJBRWdRdjdEeW9zVUFIemszeFlmbzVBJTJGUExRM09aV1glMkZPSDVLczlvUjNXdVdKNVIlMkJjUGY1aTljeEdiUG5aYzBaczJaeTJiTW5KVVE4SHlxYldJRFJMeW5wU1dqJTJGRGR2MldLSWwlMkIzN2ExNiUyQjNGQVJBSyUyRlp2bU43UnZrYkxnQUVrZzN4OFBFbWZIb05DdmxEREIwUUVpYiUyRlllVlY2WU1BdWNrZjdnS1lna0wlMkJlZ0VnaGFmeGtqJTJGOHZkSmtBWUM5YzhYeWpKNEdCOEhaSmY4TyUyQmE1SUslMkYlMkY5cmExczNvS0Z0c2slMkZHcHMyYjg0b2YzZyUyRjI3WnZ6eWglMkZRd1dBWUxJaEhqNWUxY1JQV091eUV1N3lYenJwZEtIeUgxWmVaZElDSUglMkZUNFN1UyUyQmdVSyUyQlNjV0FQayUyRkxXS21BQkNoYzhWeWpGNERUJTJGWHIzeXI1UiUyQlBBZ1FNcEwwdDglMkIlMkIxTzIlMkJVUHNYTFY2b3p5ankwQTBzayUyRll3RWdvR3lJaDVQMzRld3J1Y29mNHBhNnZ3bVYlMkY3RHlFZ3VBJTJGSzZGazZvQU1PM3pYT1d2RndEdGx3RDRYQk14ZWdsQWxNNFZYd0FZT2VXZDdKZTMxZktIN2ZidTNadnlzZ1JjJTJCN2RiJTJGaEFyVnEzS0tQOW9BWkJKJTJGbWtMQUlGbFF6eDh2TDlQZXBidFglMkJReEhQc1dldGp1ZVlrQno1dmhSR1BiakNMMjI2SXhRdVUlMkZyTHdxendodThrOTFDU0NySCUyRk81eWg4ZWtVR0ElMkZBWkVWSHBHT2FwenhZYlJRVzhnUmJ2bHYzRFI0clJqRWxwYlclMkZXeEFuYktIMkxqeGswWjVROEJZd0F5eVQ5bEFTQzRiSWlIajNmQ2k2dlpqaGtuc2ozVHVtZU0zVjkwWnp1bVFQU0lpY2p6UnJaUHh2djhTYjl3JTJCUThycjlJOUltOSUyQlN4R2RCZ0ZtZlNZJTJGViUyRm5EUTN2akglMkZFY0VBR1RNamlwYzhYeWpEN2dsJTJGbThOdm5hSWY4dlo4MW0yN1ZmMUpuR0pNRDFlVHZsdjJScGM4SiUyQlU0MUpnTHNBTXNrJTJGYVFIZ0FOa1FEeCUyRnZ1S2VXc1pmZlBwZUwlMkZJRnh4VyUyQkhDcGYlMkZzUElpQlFBMyUyQlhlNkRUQ255JTJGaTV5aCUyQjI4MG5CRDNnT2lLaE1Vd0NJMkxsaWVXWWVVQVFzWDdteVhiS3hBYiUyRk00VEtCNmRDMkElMkJudTJMSEQ4SUJFT1BXJTJCcEhsWlVoNjhqJTJGajNadVQ5d2EyQThHc2V4aUFZa1Q4OG4yazU0S1FGZ0VOa1F6eGt2R2VXc3lQcm4yYlNzUCUyQnczZE9QenJQOHU3TmxiN21Fekg5WWVZa3pBZVpQJTJGcEZMQUpHSmdISWV3NWVyJTJGR0Y3UlE2OXgzTkFSS296QUtKMnJsaWVtUWZtU1hsNDhFd1hBRTZSRGZIUThZNiUyQlpUTHJOdVJoUFdaTTl1ZFYlMkZzQzVjZENmaGN4JTJGV0huWkZRRFdYU2FIcVlDdEdNQiUyRlNLN3loNTM2NU9DYlBBZEV3TktNVHVwY3NhJTJGREtsY1JlS1lLQUFmSmhuajRlTjFIUE45ZUFKeHh3JTJGVnN6JTJGUWVlWlAlMkZOeCUyRjlVdGo4aDVXWGZER2clMkZNaGZEeW4wbWhVRCUyQkhPV3YxNEFTTUdYZUE2SUtJODdBeUI2NXpKYkFEaEIxbmJ3akJZQSUyQm1xQURwSU44ZkR4dW8lMkZzS0FBZzFud201VVglMkJFQSUyRmYwSThGNUxBJTJCZVUwJTJGd2ZJZlZsN3E1WUR6SUg5dE8wVU9QWWRDJTJGcEVDSVBRRXp3RVJzV2NBbk5DNXpCUUFUcEcxSFR3akJRQ01LMWpRdk1KUnNpRWVQdDVSTjczWHFRQVlmZCUyQlZlWkglMkY5aW5Ic3NwVGg3Ym4wMlJuU3pIblA2eThjbjBRSUIlMkY1dyUyRmFLSEh3VWhmemgzOW9idXBlWCUyRlBWTzdScmhxTTVsdEFCd2txenQ0R1VxQUtJTEJTMW9YdTRvMlJBUEglMkIlMkZZeHhheGJrTWY3bFFFYlAzOFJGdmxEJTJGSCUyQlE0R0VmRnJySFN0TSUyRnNQS0szTVA1eWIlMkZTQUZRTjhHS0FmdzV5ejl5RjBENE5sN3loeWh6ajNCVTV6SlNBUENXcXdpOGRBVkE3Q3FCMFFMQUtiSWhIajdlNVhmT1lQZGMlMkJRUjc0dElIOVhqOGtnZlk1QnZxMmF3SEJuYUt0UThPWkxzZXVOQjA3THglMkZJRnR5MTdsc3daMSUyRjZJaiUyRiUyRklHOU0lMkZCYTl1b1o0JTJGVjQlMkJZeGIyYjAxTjdOTGxXdUV5WDlZZVdVWnp3RFlQQyUyQk9LemplaWdIOE9jc2ZIb3FzJTJGb09YJTJGQ0ZLM1EyTzZseVpDZ0FNY2hXQmw2b0FpRjhpR0FvQUo4bUdlSGg0SnoyJTJGbXIwVW5zaTJYdmhBZTJ3WmVEJTJGYk9QQmU5azFNd0wlMkZoJTJCZGpYR1EyenZNMFgzczl1cWZxbkVQa1BLNiUyRlVsZTRNUUQ0bXhhdTd3WW9CJTJGRG5MdjYwQUdNMUwlMkZyQmR3QlYyVk9kS1Z3QmdrYXNJdkdRRlFMejhJd1hBQ2tmSWhuajRlTmZjOEJFcSUyQlVmamElMkIzdmx5blhvODklMkZXSGtsOGpDTzh0ZENVa2ZtS3YlMkJNQllEUiUyQnd5TEpYVVFMJTJGbkQ5akRDMVVtZEsxVUJnRW11SXZEaUM0Qms4b2QlMkY2M2NCT0VBMnhNUEhXJTJGQ1hKOUhKUHhvUDlodVBQdjloNWZsZDlmemtEOCUyQjd3bGZtS3YlMkIwQllDWlNRYTBhdVFpWHZLSDhHdiUyRjc2VE9sYXdBd0NaWEVYaXhCVUFxJTJCY1B6cExERkdRQUFJQUJKUkVGVUdaY0RGa1EyeE1QSDIzVFJneWpsRCUyRkhLbVhlZ3ozOVllVDQ1dmdESTcxbzRpcXllbjZ2OFU0NEJNRHZEVUxFcmZDWXYlMkJVZWoxa0dkSzc0QU1DcERXSXdIWkxkMDJYSjlLdDVVc1hocHN6NjFibnpBOCUyRkd2WGJwc0dWdTdiajNidjMlMkIlMkZZVmx2MzdHRExWdSUyQklpblBTQ1I3ZjR1WExFMjZDSkNSQWlDZCUyRkRNdUJ5eVFiSWlIajdmNXdnZFJ5aDlpNGhsM29zOSUyRkdIbndPcDd5aDlCJTJCOVBiUFZmNUpmWjdOOUlKYU5WVENVJTJGNFFOYjBiSGRHNTRzT28lMkZFSFFzRnFmWFF2eHpGJTJCd1VGOXJJSlA4TjI3YXBDOGNsTXZDUSUyQm5lSDZ4MVlLWUF5Q1IlMkYwd1VBWXRrUUR4OXY0M24zb1pRJTJGeEZ2JTJGZHlmNiUyRkllUkI3ZFI4cFMlMkZIbEtvR0lYODRWRlVFSlI1eWglMkJlTjNwdkslMkZiT0ZjOHplaHA4OWRxMXRxN0NwOHQzUldmNXhzdSUyRnBhV2xmVDkyeUQ4YW03ZHNOVlFBd0dxQW1lUnZxZ0JBTGh2aTRlT3RQZk8lMkZLT1VQTWJYbWR2VDVEeU92eHR2SVYlMkY1YUZQVlNUMEVoZjNnVTlnb2V3MVAlMkI4UGRxajdrekFGZzdWenpQNkRYdyUyQlFzWDJTcCUyRmlEbno1cmZ2UDltWmlhM2J0dG91ZjRpVnExWm5sRCUyQjh2JTJCMDd0bWVVdiUyQkVDUUFEWkVBOGZiMlg1ZUxiaEQzZmprdiUyRkFCOWlHMCUyQjlpWCUyRmE5RFgzJTJCdzhpcjlvN2hLbiUyRjlFb0FuM0FPRiUyRk9GUlVkSDBYZTJOSHVCNVdxU3ZkN1FqT2xjOHolMkJnQU9GZ3kxMDc1UndPVzQwMTFXUUt1JTJGZHN0ZjRnVksxZGxsRCUyQjhIMWlXT0pQOERSVUFnc2lHZVBoNEs4dHZaU3ZMYm1WciUyQjklMkZKdnZuZFBXelRIJTJCNDFIUnZQbWNDJTJCT3VkdXRpRW00TiUyRnd2RG5XQlAwOXJLdSUyQlEzdFA0N1VDWUR6NiUyRkllUjE5Y3ptcXY4RlNuY2VzZ2hUWWVoa0glMkYwb2IzWlRUeFBpMVI2UmptaWM4WHpqSTUlMkJoOVB6ZHNzZkJ1ZWxHNU1BNHhEZ0xJR2Q4b2Y0JTJCcHVOR2VVZld3Q2trMyUyRkdBa0FnMlJBUEh5OVNBSXhuYThwdVkydkxiamNkc0Ixc0QwVkVSMWpENjF3QTRNeCUyRkdIbVYlMkJrcUFmT1RmdHMwR1MlMkJUZnRvRWxTd3BxYjJvJTJCejlNaWxYRXJBb3JhdWVKWlJtOTkyOVBTa2lCZkslMkJVUDdHJTJCJTJGM1pseFRBTEkyVTc1TDFxeVJEOExrVW4lMkIwUUlnayUyRnpURmdDQ3lZWjQlMkJIZ3JLMjVES1glMkJJS1ZXM29zOSUyRkdIa1YlMkJqb0F2T1FmaGttQVpsc2klMkY3YU5MRmxTVUh0VGszbWVGb2t1Q0NSNjU0b1BNJTJGZTk3OW16aHpVdlg2N0wya3I1dzYxNTMlMkI3TUxQJTJGb1klMkZPV0xXemg0dlIzSkpoOWYzUG5MOUJsdnIlMkIxMVpEOEk1Y2t0bWVVZjhvQ1FFRFpFQThmYjlhWjk2Q1VQOFE5WmJlZ3ozOFllV1h1WWZ6a3J4Y0E0WGNza1g5Y0FaRFR3Z0klMkJLZmcwejlNaXBhNWhqdWhjOGJ4c0hoZ241ZUhCZzdzQU1zayUyRmFRRWdxR3lJaDQlMkYzdTZzZlkyc3I3a0FuJTJGN2w5YjlOeUQlMkY3OGg1RlhvczhDeUVuJTJCV2hUTDRjY3RrWDlNQVpEenFrS0tYSGM3ejlNaUFibmVFWjBybm9kVnJpTHdNaTBIbkxRQUVGZzJ4TVBINnpia0VkYiUyRmJ3JTJCdzJhZmZ4ZGFXODVmJTJGaXNyeGJITFZyZXgzcDRxUiUyRnpEeUFpNlZtJTJGemI0dCUyQld5TDhOa0xQOFlhZUtIQnpHODdTSVg0djRpbGJFemhYUHd5cFhFWGltQ3dEQlpVTThmTHh1UXglMkZXaW9Ea3NlcFRGOXN6clh0NzdQNmlPOXN4QmFKSFRFU2VqMzJkMFlEdDdydm0lMkY1TGswekNyOGhpJTJGYThwSiUyQlRSWFhtM3ZSdDd5MTZJJTJCYUluOG81QmM1USUyRmhrJTJCb3U1SGxhQkNKMk1pQVJPMWN5SGxhNWlzQXpWUUE0UURiRXc4ZExWUUQwdSUyRjRHVGRJOWJKVSUyRmJMJTJGaGc1T1Q1MU5YV0o4JTJCSFh2JTJCdzhhcjBlY0E0Q2wlMkYlMkZSTEFINnk2ZTg4UyUyQmV0bkFLVEJwYndySTVpZ1FlVE9sWXlIVmE0aThJd1dBUHBxZ0E2UURmSHc4VklWQUo5UEtyRmQlMkZsSFdpTXNISnMybkZXNW4zanB0SjYlMkZhazAwQllPM2RjWDVaTFVJbGYlMkZpM3oxdDNITyUyRktDRTVyaWR5NWtyMGVxMXhGNEJrcEFPQXVnUVhOS3h3aEclMkJMaDR5VXJBSDR6N0c2MlolMkZyUmVaRSUyRnhLTFhYRW56YVprNyUyRloxVEdQSWZObDZsUGdrUVAlMkZuRGR2N2VmJTJGMEZLdm5EOHdNR0RQaU9Ud3J2NCUyRm5oVkdnZFd1VE9aYllBY0pLczdlQmxLZ0NpQ3dVdGFGN3VDTmtRRHg4dldRSHd6RXUlMkZ6NXY4STd3ZTdJTCUyQlZ5VGt5JTJGSU1CUUNHJTJGSWVOViUyQkVleVZYJTJCaWh4cUNRU1V3NjI2ZTg4UyUyQlVjZjJwdGN3ZlBEZ2ZzelJlNWNaZ29BM25JVmdaZXVBSWhkSlRCYUFJZ3VHJTJCTGg0OFVYQUVjT2ZZaHRuM1pDSHVVZiUyQmZ1bmolMkZ0TUZRQlk4aDgyWHBrJTJCQ1JBZnY4SDJXZ0d3MUNyNXclMkZhV3lSOGVpaHlleFBQRGdmc3pSZTVjUmdzQURISVZnWmVxQUloZkloZ0tBQ2ZJaG5qNGVFZUdIdTlVQUZ6NzROJTJGeUxuJTJGOU5kT09aVlY5Nmd3VkFKanlIelplaVdzWU43JTJCMUZRQnZXU1YlMkY0RmdtZjNob2IzWUN6dyUyRkhEOHNDQzl5NWpCUUFXT1FxQWk5WkFSQXYlMkYwZ0JzTUlSc2lFZVBsNlBhOSUyRm9WQUNzJTJGYXhYM3VVZmphZiUyQldadXhBTUNXJTJGM0R4bWpUSDFIUHptMTRBdUlMJTJGdFVyJTJCR1FzQXM3Y2FhRzkyR004UEJ3SnUweEN6YzJVdUFETEpFUDc3elRjYjlkWHlscTFZa1RGZzJ1REZTNWNtQkR3ZmZjM3lsU3ZaVjE5JTJGelZwVHpMJTJCZjdQM3QzTG1UcmRUZXc1S2x6UWs4TXhINyUyRnBxWExXUGZiTnhvcXBpSUx3Q1N5UiUyRiUyQnJkOEY0QURaRUE4Zjc3akhGN2VmQlRqN3hySGM1QSUyQnhiY3FKYVFzQWpQa1BFdzl1TSUyQmZ0TjU4Y3JMZEslMkZta0xnR3p1TTRUN0UlMkZsJTJCT0NGVHl3Smo2bHlaQ29CTThtOXRiV1dMbHl5MWJTR2VoWXNXNiUyRnZMSlA4dFc3YXdtYlBuNUxUMlFMcjN0M0wxYWtQeWp5OEFVc2tmbnMlMkI0SExBZ3NpRWVUdDV4VHpXekh1TmVZOVBmVTdqSlB4clhEVDR2YVFHQU5mOWg0dlZOZXd0ZzNoYkNPOHNxJTJCYWNjQTVEdEpBT0txOTdEJTJCY014dENvZ3hzNlZyZ0F3Y2hwODdicjF0cTdDQjdGeVZYTDVSdCUyRmYzcjE3OVlXSTdKSiUyRmxMZDEyelpUQlVBNiUyQldkY0RsZ3cyUkFQSjYlMkZ3eGVscyUyQjlSanVNb2ZZdFc3VWt3Qk1CSjklMkZzUEVxMHg1QjBEJTJCJTJGRllzMXhWWUpmJTJCa1BzOWxocUhDd3FZZmFXJTJGeUFLOFBCJTJGNXU1TjVXakowclZSaTlCcjVnNFNKYjVSOWRFamglMkJ2N0h2YiUyQnZXYmJiTEh3SUViclFBeUNSJTJGMHdXQUFMSWhIajdlcXglMkYlMkZtYnY4STlHRFhYclc1WHF1aEYlMkIwMlBNZkpsN3lPd0R5NXpkRlV2ZFhuTmowQTVUeWp6NThVbWc1TCUyRmxEQkZ3TlFuYXVWRHlqQSUyQkRtTFZob3ElMkZ5amNTQm1MRUI4Y1FMTEFOc3Rmd2dZNDJEa0Fhc0JacEslMkZxUUpBRU5rUUR4ZnZwQmVhMmRiUGowY2clMkYwaE1mJTJCNDBWcXJKVElUOGg0a1hrQnU0eWIlMkZ0NyUyRk5SeXo5U0FLaXY4WkklMkZCQ3dLWk9RTHhkYTVVdkdNam41ZnRueUY3ZkpmdEdScFN2bER3QyUyRnViTVJ2OXYxOTlmVTNHZVVQNzIlMkY3anUwWjVXJTJCNEFCQkVOc1REeHh2JTJGWGlNYSUyQlVmaWFQYUhrcEZDNUQ4c1BIZ2RYJTJGbHJJYWxQb1pZJTJGUEJRcGZETXYlMkJVZWp4dHNvVk9kS3h6TjY2OXZ1UFh2MFUlMkZSMnlSOWl4NDV2VThvJTJGJTJCdjQyZlBXMXJmSmZzR2l4UHVBeGslMkZ6aCUyRld6YnZqMmolMkZBMFZBQUxKaG5qNGVPcyUyQkwwQWslMkY4aDJFJTJCJTJCc0ZTTCUyRlllR0JVN2pLWDQlMkZRS05UeWg0ZFdwVnpDVSUyRjRRNlphNnhOaTUwdkhNM1BjT3A3emhsam1yNWI5dzhSTHQxJTJGU09qUEtQJTJGaDF1MXpOeVNjTHMlMkI0TlQlMkYlMkJudVJJaCUyRmY5RUNJSjM4TXhZQWdzbUdlTGg0bDczNUpEcjV3JTJGYWJQejJlbmQ1bkRQcjhoNFZYNVJuRldmNTZaTHdEd0xUUHJaUSUyRmJCZHdEJTJGSHpsRDlFdVNmNW5RQllPMWM2WGphVDZNQXZaQmlSMzlMU290JTJCVEh4JTJGd1BQemRTT3lQJTJCYlZ0WmxJZSUyRmJYNzk2ZGxtM2wlMkZCMHpNUXhCYkFHU1NmOW9DUUREWkVBOGZiOTZVTW5UeWo3THVISFklMkIlMkJ2eUhoVmV1M3dIQTk4eTJ2eUI4b3FYeWI5dklNdm5EOXNYRmwlMkZ4TWtVS3R2T1FQQWRNMWl0UzUwdkdjTUNNZkx4Nk1BY2drJTJGNVFGZ0lDeUlSNHVYdG5MbjdEZDAzcWdsRCUyRkVta2s5MGVjJTJGTEx3U1Z3TlglMkJXdXhYZFBzb1piS1A2NEFzR3g2UWEwQVdNUkwlMkZ0SG9IJTJGTkZZJTJCOWM2WGhZNVNvQ0R5NkpaSkolMkYwZ0pBUU5rUUR4OXYwcFFCYU9VZjVkVVB2QnAxJTJGc1BCRzh0YiUyRmhBZld5NyUyRm1BTEFNdm5yQllBY2ZJcW4lMkZDR3F2V01FNlZ6cGVWamxLZ0l2MDNMQVNRc0FRV1ZEUEZ5OGsxNWN5ZFl0UG9zZFhCNHdGUWVXQmRqZUpZa0J6NXRsR2VFOWY5dEExUGtQQTYlMkZhTTVxMyUyRk9FT2dMc3NsMzhid0ZMNTY1Y0I1RkE5VCUyRmxEVkhoR0NkRzVNdkd3eWxVRW51a0NRRkRaRUE4ZmI5RGtwOUhMSDJMbiUyRkhKMmpuOE0ydnlIZ1ZlcFR3REVVZjRRcnZDVmxzcyUyRkNyRlMlMkZ2Qzh2MEN0NWlsJTJGaUZMM01DRTZWeVllVnJtS3dETlZBQWdzRyUyQkxoNDgyWWR6RjYlMkJVZmpQeU12UjV2JTJGTVBCSzNmVjg1YTlIZllubDhzJTJGMmtXbm5SYjFHZE9NcGY5ak83MUsxTDY4UmZlZkt4TU1xVnhGNFJnc0FmVFZBZ1dWRFBGeThNOTc2U0JqNVE2ejV0SmFkM2lkMUxoTkoxdGJ6R25XWGNCN1RkckRDVyUyRmRUSWVRZmZmaWs4REplOG84eWFucVBSdDY1TXZPd3lsVUVucEVDQU80U1dOQzhRbGpaRUE4Zjc2VXZod2tqJTJGMmlNdVh3d3l2ekhtMWZqSFcyWmo3TDFteUtIbHdvbCUyRjBnQm9EN0tVJTJGNFFWWjZScUR1WEVSNVd1WXJBeTFRQVJCY0tXdEM4WEZqWkVBOFhyM0RpWExaM1dibFE4b2VZOXNMdlVPWSUyRjNyd3E5d2l1OG0lMkJMaCUyQnlRdiUyQm14QW1aMjdwTkNmJTJCY3BmNGh5MXpEVW5jc0lENnRjUmVDbEt3QmlWd21NRmdDaXlZWjQlMkJIaTNUJTJGbVhjUEtQYnYlMkIzMzlhankzJTJCOGVXV3VaQ3NBNXZ2TWR1aXZkc2dmdHJkRiUyRnZEdzl3cTdlTW9mSXVDcVI5MjVqUERNeUJCbXk0TVYlMkJVQnNLMWV2Tmh3clZxMWl6Y3VYYTdFc0pwYnJ6NjlhczRadDNMVEpsTGozYXU5bHpkcDFiRmtuWm9SbjVuM0Z2aiUyQllCaGphWnFhWVNGVUF4QzhSREFXQWlMSWhIaTdleVMlMkJ0Wk44c09VTTQlMkJVZmoxYnZQUjVmJTJGZVBNQ2NqMW4lMkJjTWxnQ0VGZHNnZk9MYkl2JTJCMXhxQ0tITiUyRk9TZjVSWDZ4Mkx0bk1aMmQ2byUyRkdINjM2WExsdHUyRU0lMkZpSlV2WiUyRnYzN004b2ZwdkpOeHJScWllQ1ZxMVlaUHBPUXJBQ0lsMyUyQmtBRmdobkd5SWg0OFglMkZ1QlJZZVVQc1dkaEdUdTNiQlNxJTJGTWVUViUyQk1kaTBEJTJCNnVZJTJCZmM0JTJCM0E3NVp5d0FjajN0b0RYNkRaN3loNmh5ajBMWnVZd3lqTWdmbmdlNTJia0tId1NjRFVqM2dETVFjJTJCY3ZzRTMlMkIwWUE1JTJGbzA4NGd1QVpQS0hmJTJCdDNBUWdtRyUyQkxoNDgyYlAxQlklMkJVZDVFeG92UVpYJTJGZVBJcTJ4Y0E0aU4lMkYyRTZSZ2hQdGtuJTJGYUFzQ0thdzVhOVRLYXAlMkZ3aFN0M0RVWFl1c3dWQXBtdmdzRXl1bmZLSGdPV0dVJTJGM3lodWUzYmQ5bXUlMkZ6aCUyQlV5RlNMSUNJSlg4NGZtTXl3RWpsRTAydkJPZVg4bmtWOWN4NWEwTnJPak5EYXhnNG5wVTcwOWszb0IzM3JGZDFnZVdLZXpnTXIlMkJ0eGNTYVQlMkZ1eSUyRiUyQnZUaUNiJTJGOGVUQlhESTg1USUyRmJLM0p3bEYzeVR6a0d3S29CQjRvY3J1UXBmd2klMkZYSzk5cWZnNmw1a0N3TWdBT0tQTDclMkJhNlJIQ3lWZm1pNzIlMkZ6NWkyMnl6JTJCNkxMQ1pBaUNkJTJGRE11QjR4UU5rWjVnVGZXc09IVHZtRXZyZHpPRm16WnpmYTJKbjUzTyUyRmNmWlBPMjdXTlByTmpKaGt6YndxUmtSWUVnN2VYSmUzTm0wRDc1TCUyRk94dlROUGJKdmJ2d2ZiTzYlMkZBMWpNSjQlMkY1JTJCSlpyOHg0c0glMkYlMkI4emZQM2ZSciUyQjVobFRhSmYlMkJrUEN0SEclMkZwOG9SOXFqZGpMUyUyRjdScVBha251b1NlMmMxT3ZxOTJlRDElMkYxemt2M0R4a3BUeWg5aTFhNWZ0OG9mWThOVlhoZ3VBVFBJM1hRQWdrRTI2T09tbHRheHU2amZzc3cwNzljR1ladSUyQiUyQjJIZmdJSHRqM1c1MjNzY2JoV2d2QnA3dnRabHMlMkY3SlMyMzc1NzUlMkZYTTJGaG41YUZwOWtpZjRnWnI1eUJKdiUyRng0c0ZhTXJ6bHI4aWhsaXJ2NWY4anBQeWpQRVVLVHVNcGY0Z0s5MGhVbmNzTXolMkZDa041cDg0UlM5WGZLSGlMJTJGMm5xdzRBY0hhS2YlMkY1Q3hjWkdvd0lEMWdOTUpQOFRSVUFDR1NUTGdaOXNabXQyTDdIc2xzdnAyNXNZYiUyQmR0QjV0ZTdId0pueiUyQkQxdXYwZSUyQmQlMkZjdUVWZjEyejNYYkl2OG9iOGk1S29yOHg0dFhyam1ENnk5JTJGS0FDazRCU2g1USUyRmJLM0xkN1R6bER3RnJPV1BxWEdaNFpwTDU5aDA3VW80RnlFWCUyQjh4Y3NaRnUyYnMwbyUyRiUyQml0aVBBTFBWTXhrczM3ZzdzY1dscGFETWtMM3QlMkYySGRzenl0OXdBWUJFTnNtaSUyQk0wTjdPT3ZFOFZ2eGJ3TExYdjNzWHNYYldHJTJGZm5FbG12Wmk0dlY4dVpsdFcxcGptJTJGejFBbURXU1FsTCUyQnU2ZTU3Wk4lMkZ2RDN0JTJCJTJGJTJGSTRyOHg0c1gwSnpCVSUyRjZSQ1A1YmFQblg2RXNEMTEzQVUlMkY3UmlMMGRrSGZuTXNQTEpwbnYzYnVYN2Q2OXV6M2c3TUFPVFliYnQzY0UlMkZCdWVqMzFkc2dEaHh1JTJGWHlHVUpLQVQyN0duSnlEZjYlMkZ2WVolMkZOVWYlMkIlMkY3Z2pFVW0lMkJSc3FBSkRJSmxsYyUyQk1sR3RybWwxZlpKbDJadTNNWDhiNW9ZTkNqSTU1Y3JiJTJGUkg5OXNxZjRpV21TZDFrbiUyQjBBTER6N29HOWkwdlpCWlhKejV4aWs3WFZ2TXkzJTJGJTJCVm5USnUlMkZJSFMyMFBLSEtDJTJCOHNvY2loVnA1VDZjSXQzUmc2RnhtZVU2WWtZOFhMMW9BcEpOJTJGeGdJQWtXemlZJTJCaTBMV3hmNjRHOGZSOWY3MmxsTlpPJTJCRmxiV1Z2T09mM0VOVzdKZ2dLM3loJTJCMTJUaiUyQnBrJTJGeWhHTmkzMEcyYiUyRktQeHlBMSUyRjVwNyUyRmVQRFMzJTJGNlhIJTJGbHJ6dHhmV0RqOGYyMlZmOXNHdHNrJTJGeXRNYTh4bFAlMkJVUEE3WUFZT3BkWkhsYTVpc0NEQWlDVCUyRk5NV0FJaGtFeDlYZjdHWnRSN0klMkYlMkZleGVlOEJWdm51VjhMSjJnN2V4Wk1tMmk1JTJGMkw1ekFSQVpDN0IlMkZrZmtDd096NzJ6U2ppcDE1V3VxSjFFVE1wMFo0cGE1VXQlMkYlMkZsNzI2MllrbjkwSGI1dDIxa3ElMkZ3akF3SFZScDd5ajBadHd2TEElMkJEc3JWcm1Ld0lNeEFKbmtuN0lBUUNhYjJCancwVWI5bGo1ZTM4ZWFYYTNNODFxR3l3R0lQeiUyQnJlQiUyRk12c3AyJTJCWGN1QUNMeWh3R0JaZ3VBYk4lMkZmelVQJTJGamxyV1Z2TnF2YWx1JTJGOHZ2cmV5YU0wZllMdiUyQjRBc0MyMFlaRnJ1QnBmT1VmNGZYMWpoU3VzOXFkekozTWc3c0FNc2xmTHdCV3JFRXZtMmowZm4wOSUyQjJyM2Z1N2Z4JTJGdGY3V0hIQ3lScnEzbmxyMDlqQjVhWDJDNyUyRmpnS2dRJTJGNW1DNEJjM3QlMkZpU2FlamxiVWR2Q3JQYU83eWh5aVdRMTdiNVI5VEFOaDhxMEhUWVVxQiUyQmpWUCUyQlVPVXVocUU2Nno1U09aTzVXVmFEamdhODVldVJDMmIySGh0N1M0MDM4ZndMN2NLSVdzN2VJOTgwWlFYJTJCVWNMZ0ZqNW15a0FySGglMkZ3Zk9ES0dWdEJ5JTJGeDlEJTJCUFNlelVEWm8wRDdYT3YlMkJrQmViblAwQ2VGSCUyQk1wJTJGMmhFTGdPSTAxbnpsY3lkeUROYUFIdzJad2xxMlVUam9rODJvdm8lMkJ0dTg3d0Z5eGx3S1FmMzVXOGFSWGxyQ2R6VlY1bTlzZjdnS0lsYiUyRlJBc0NxOSUyRmYlMkJvMzlBS1d1cmVmQmElMkZ2TFhGd0I2MEdyJTJGcG9Wazh6QzdjNTlVZnlGdiUyQlVOVWVZd3ZEb1NocyUyQllybVR1Ulo2UUFnREVDcjN3NkM2MXNZbmt6dnRtSjd2djR6JTJCSWRxR1Z0QiUyQiUyRjZUJTJGNmIxNFY5WUI0QXN3V0FsZTl2ZjNNSnU2aG1PQ3BaMjhHcjdIVDZuJTJCUDA5Wkk2d0dyJTJGV3ZySVp1ZUZwNmhIYW8wOXdGUCUyQjhMelJ4WUd3ZE5aOEpuT244WXdVQUxETThiTWZURWNybXlqdmdnODNvUHclMkJkdXc3d0hxJTJCc2hiOTUyY1Y3OFNYVnJPVkMzJTJCZk4lMkZuRDM4MFdBSFlVSjQlMkZmY2lFcVdkdkJLMmxmJTJGSWVmJTJGQlVwM09xVFFqJTJCMzJyJTJCV1BYTFp1U0tIUCUyQmNwJTJGOGpmNiUyRlhPSVVwbnpXY3lkeG92WFFFQXYlMkZ3WExWMnF6elQ0OU9UUFVjb21sdmZpaXUxb3Y0JTJGd0Z4dlJmMzVXOGY0MjZmbTh5dDlzQVdEWG1ZbE5NeXJZV2Nwb05MSzJtdGN4JTJCcCUyQmYlMkZDTUZnUHFKWGY3TiUyQlpIcnpyVUNZQnhmJTJCVWZDNkdVQURKMDEzOG5jU1R3b0FOYXNYZGNwVnE1ZW95JTJCY05HJTJGJTJCZ3ZicGh4OSUyRmR5cEsyVVI1cDd5NGt1M1lzeGZ0OXpGcHpZNlU3ZTM1NmpybWUyc0RLM3hqZyUyRmJyV1d6NXczYWZ6cnc4YTdrZVdGTEk5czM5dFJhJTJGWXExTCUyQmhpV3RkRUNJQlZ2MzN5WjdadHpzdmJmWHUzTENXZFRuUHhiJTJGU3NLV2R2Qmk1eiUyQjV5dCUyRnZRQ1ExZEYyJTJCVGNaejlTTGM5MjVVaEJXZU1zZm90U1YlMkJUSUFsczZhNzJUdUpON09uYnNNclQxdzZ5c2ZvNVJObEhkaHpPbCUyRmpOJTJGSHJwYTk3RGR0YXdYODV1VzFMRFI5QzN0ejNXNjJzYVh6OHNPdDJxN1c3MjVsVDYlMkZjeFM2YnNvbWQlMkZQSTZvZVRmJTJGJTJGVVBzcGQlMkZjekZybVhGMHpLcCUyQlBSSlc5RXZGTTFJQXBKVCUyRjNKNmR0b05DSU5zekUwc24xN0wlMkJweG8lMkZlNG94bjZhS0VuM3VmNzd5MXdzQWQ3alFMdjhtNDVsNmNlNDdienBNa2NKcmVWZGFmcm56MmdDWU8ydSUyQms3bVRlS2tLZ1BpRmh3YmU4eFk2MmNUeWJwdTNHZjMzQVdNVWJweTdUUjhUWVBTeGRsY3JDMnJGd2drdjRwYyUyRmJQJTJGazFPRlpuMWJmdjBCT1dOSjM5JTJCeGVobmlaQ29CMFp4SmF2ancyYnRzZTdPQXlYOWFYSlliJTJGZVNoM1dWdk5xJTJCbmRxRG1CdiUyRng5VW5qMUlVbHUlMkY3TkwlMkZzQXg5V0lyZHU2VDFOc3dWRnFWS1M0RFlPdXNQSks1VTNqSkNvQjQlMkJiJTJGMjRlZnMyRkhQbzVOTkxPJTJCMVZkdlJmeDk3OWhzWGZ6eHZ5bGM3V2U5WFY2R1d2JTJGZWxPV3pIb29xczVLOFhBUE5PU1Z6U2QxWlBRN3gwQlVDbXl3Z3RNNDVKMlBiQTB0T3lraiUyRjglMkZiTm5mdThvJTJCY04yRlo3aDNIM1VWZ0Q4MDI3JTJGeHZOTXZkaUtuUWZjUThveGZOZ0JHWllJYmtMZldWdGJXJTJGT2V6SjNDMjc1OVIxcjVmJTJGekZET1pyZXBwMUglMkZrQ0t0bkU4eFpzMjh2bDg4c25iJTJCVzJQYXptN2JVbzVRJTJCY1d6NjZOV3Y1UThDcDk0UWxmZWZJaG5pcENnQkRBd2hubnBDd2Jlc2liMWJ5MTElMkZUWE1JdTdUJTJGTU1mS0g3ZjJ1ZUklMkZ3V2JqT0w0ZUw3UFp2UE0lMkZVaTYzWWVTQ2dISzdJd1pXOFAyeUlhdThZOUoxMTU4NmR3aVZ6TEx5dnZ2NG1wZnlmZXVkVGR0cVlKMW0zd1ElMkJ4N3FOZVJDV2JlTjZHM2EyWkcydkQ1NWR2M3JvZGUxalJHJTJGaVdIRDdwJTJCV2EyYXQ2WldjdGYlMkZ5WCUyQjVmRUpTJTJGcnVtZGZiRUM5WkFRQ3JBUm9aUUxodjlzbUp4Y05DT1N2NVIlMkJPRjJ3YzZSdjdWJTJCc3AlMkYlMkZPWHZrMExMRDRrNSUyRlo4UCUyQmFjY0EyRDN6bjJ1dWx0NXl4JTJCaXJHMU9BTXlkRlVhdWk1ak1lZlBndFolMkZQV2NCdWVPNTlkdjJ6azlsMVQwOWkxeno1TGh0NiUyRiUyQnVzOHJwbldmY2hEJTJCank3emJrWWZNRlFKNEhyRzB6Y1YzZHFzJTJCUEYyJTJGV2xyM3NsN0dEQXhGOEg0UGZmVHduJTJCY04yMzM1JTJCVE1LU3ZxMUxVcCUyQktUMWNBd0ptRTNmTVNDNEJrNzIlMkYlMkYzRk1TQzRCNVBiT1dQOFN1JTJCZVhzSFAlMkJZdk9RJTJGdTNsbDdvYXMlMkZXR3hqMjdNbDMlMkZUOHZLeGM3OXJjSUMzJTJGS05SazNTRlFEeWRGWDY5YnQlMkIlMkJYY2hrenBQM3pjYU43UEYzcCUyQmlTUDNMd0ElMkJ6SVFURXh1RVAlMkJwZ3NBRHFQVjQwZlQ1JTJCUHo0OGtiTzNzYnF1JTJGamkxbCUyRnp2RSUyQmVqJTJGYk1mV29oQ1Y5TXczR1MxWUF0QThnakNzQVVyMiUyRjJNR0hIWGNDJTJGQ3ByJTJCVWZqdjZNdUYxNyUyQmtQczdmTUxYUiUyRjRDOWRRdUlmOG9UNUhVWnQ3eWglMkIwcVBjbW11TVRUV2VGMGRYd1JJRkl5NThIYnNuVXJtek52UG52c25jOHl5bDh2QU1hOGhFWTJVVjYlMkY5NzVtOXk3OWxpMzdkbiUyRmVQeiUyRmV2TTE3RDdCZXJ4bzRDNUNINyUyQlAzcjclMkJUOHlRNkxZdUtFJTJCUyUyRlolMkZyUmhqblJBcURUQU1LWUFpRGQlMkIydGQ1RWtvQVBiT09pRW4lMkJVT3MlMkZheUduZDRIJTJGeGlxZEx4Szl3Z1U4Z2NYZGluNXcwT1J3amZ6bGo5c0g5RCUyQnZ4WnhaNTAyWTZaZUJIdzVhelpidldZTjI3Tm5qMURKUEY4OGVCMHMlMkY3dHkxZXIyYSUyRjRQdmZsSlJ2bEQ5TGp1TFJTeWdYJTJCWHZiMUJ2NGZlN0tlSTdmdklsVGRpWnBLVkJqbDhIeSUyRlBVSE9TUDhTZUJhZDJscjhtNFpZdmp6TlZBQ1FNSUd3ckFETEpHaVlmaWk4QVdyNDh4cElaQXh2JTJGTWtoWSUyQlVQT0Q3akNPZnZERWg5SjZuVmRTdjd3OFBWcTZNTmIlMkZ0R285bzVDMjFrbnZ6JTJCbGZlQWFTQTNrTm5mJTJCQXJadzhSTERzV0RSWW4yYiUyQklEbnpYRFE4clRYd1MlMkYlMkIlMkJBRiUyRjQxJTJCY25GSCUyQkVNZjhkeG9LMlFTbmJXWTc5NXNYTEc5WjI4RjdmOE11N3QlMkZIYVJObnMzM0x5bktTUHdUSU9sYiUyQmtWJTJGaEp4bm13V3FBOFFNSWdXbEUxZ2VhbFlRQ0FDWWgycnZZbjVQOElhYSUyRmRKYVE4dThZJTJGSWRBJTJGaER1b0x0THlUJTJGNlVHUjFDVyUyRjVRNVM1aDZIdHJQZmQ4MG9uJTJCWnVOJTJCTkh2OGNXRWszbCUyRnVXdGlSdmtmT2V3WmRsdzZjZVJKTmpmTjJ5YXNyTzNncmQzd05mdk5LMGt1QSUyQlR4TXN5ZFUyJTJGSldmNFF1MllYZEpLJTJGZmgxJTJCN3E4TjgzWk9QeWxoQUNIY0JXRDBQZTJaZGxUQ0dJS1doY1U1eVQ4YVYlMkZ4T0ZVNyUyQkVLWHRDJTJGJTJGd2xiOGlxUXU1eWI5dEEyNDdWNlR3RGJ6bEg0bjBNd1B5N0t4JTJGT3ZkbWxITEZ6dnZ3OHhuczVQQWphZVhmTGZnNE8lMkI2UkJkemxQMmJXMXJ6S1ZRVGVucFlXVnZIMmVpN2ZCenolMkY2NWVYczgxTCUyQnVjc2Z6M20lMkZEcHhJQjdNeTIlMkJRMTdrQWlFZzgwM0xBbmM0Z2ZIbGN3aGlDUFF2NjVDeCUyRjJPNlZ1ODRUVHY2UndYJTJGMTNPVWYyYTd1R203eWI5dUkyODZMNWJvQyUyRnZLUDhNbzlJMUYyVm5oJTJGJTJGeG4lMkZQQ3E1WXVkTiUyRjNJV0d6RCUyQjViVHk3ejdxQlhic1k0dTV5NyUyRiUyRmUxJTJCeGZRZm90SCUyQnl4emtmZnNORiUyRnZEM1lSOCUyQllvbjg5ZWRuJTJGekxKdmZqcEJSN0w2eWdBT2k0am1Da0E5czQ2TVhFTXdWeGpZd2d5dmI4ZGM4dllIOHRHQ0NOJTJGZUw3Y1BSS0olMkZFTUhmZTRoRWpmNXQyM0liJTJCZUh3RmtBOVJQZThvZUE5UUg2ZVkxMXRueDJWbmh2QVhjOUclMkYlMkZQNXd6TFVTUlpXODM3ZE5xWGJPRHRFZmtmcVQ3QmV0ejRibnNjZGRNa2R0U3RIN05qSDV5ckpmcnM1V0NWYkk3WG5wJTJCJTJGYlI4WHVZckFHJTJGakpSaTd5aDVnJTJGZjZBbDh0Y0ZQUE1YaWJQeExUN1ZNQzlTQUhRZVEyQ3FBSmo5NjRReEJMdm1GRmkyaFBHRXBrdUVrVCUyQkUzJTJGU3ZmNXQ4SklYZTUlMkIzZlE3anUlMkZCQllHeUI4Q1clMkY1UnlQViUyQmdDOE9pdjhQZmI5bmZmYmY3RGIlMkYlMkYwOGUlMkJXVkQ5aWs5NllralhjbmZjYmVmdWRqOXZiYk1hSDlHNTVQdFUyNlNNWjc0OFBQMlp1ZlRtZHZmVGJEZE1CMnIzJTJGOE9YdjlvNWo0T0RmZVJPMzlQUExXeHl6MDRCdnNsR0dQdGYlMkZ5N3pIbVpWdmtZQlh2OGltYnVNbFZCRjdWdTE5eGtmOEY3N3hwbWZ3aFlsY0I3SmlQdjhnd0R3cUElMkJERUVSZ3NBNE8yYTFUTmhETUhldWIlMkJ4UlA0UUc2WlVzVE1LRzlITEglMkY1ZTZSNkZRJTJGNTZCQyUyRm03ZDlEdU81Y2UlMkZoOG9SOHFrcnFGdCUyRndqWndFYVdIOHZuczRhWHdEdzdhd2RjZndsRHlTJTJGcHA0cERFektZeVhQZEFHUVo5bDg4azBMTjdtS3dKTmdMZ0FPcXdTJTJCUFd1SVpmSSUyRnVNeWZJSCUyQklnOHY5aG5sd0YwQ201WURUdmIlMkZkYzEwSll3ajJ6VEYlMkJGNEtSOWw1JTJGMVZYbzVROXJ2d1JjWm43OTI1ZFBGVG0wdWNwNyUyQmYlMkZ3OXU4aFhIZmU5dkJKNmwyODVSJTJCTnZ0N1JTRHFyMlFJZ2Y1JTJGZjhaYyUyQmlGNyUyQmtRbCUyQlRCUUFlWlolMkZuOWZXc3IzN2pjJTJGeGoxM1dWdk9hZCUyQnpqSXYlMkJTMTJhdzFtV2wxc2dmWHJmMHRNVDc4R2NjWTRxWGFUbmdUTzl2eiUyRnpFZVFqMnpqemVNdm5EMyUyQmUlMkJmZ1p5JTJCWTlqVlo3UmlQSnA4QTd1OHMlMkYyWWZYT0ZaZnF3U0IlMkZpSUFMMXlxQk9EcHJaNTdwQW9DRCUyRkNNVCUyRkx5SlV2NFE0NzVZejdadU5YYnJIM1paMjhHN2ZlNm12TXNmNHI3UHI3ZE0lMkZoQ3RpM3NuenNRWEo5JTJCTVl3aE1GZ0R4dkphRlJRbGpDRnBNekVSb3RMMUQlMkZoaENLJTJGJTJGSXIzJTJCanQlMkY3Wm4wJTJCQXV3TzFBQUFnQUVsRVFWUVY5NkJDa244TXp5ZUZwdk9XZnpTcVBYaFdDY1RRV2VONXBnb0FUdktIT1ByT0tTamxEJTJGSFluTFdzZWZseUxuSVZnZmZvN0hYczdQZldzUk9lejUlMkY4ZTcyOGxHMWZXbU9aJTJGQ0ZnNWIyRVd3Qm4lMkY5SVV6MHdCa0pTMzJKOHdoa0MlMkZETEVzOFRKRUx1MTk5NkUlMkZJcFglMkZPTlpYeSUyQmxZNUslMkZGVkpKJTJGSEUlMkJSNjY3Q0lIJTJCSVVoZWVWUUlSZE5ZRW51RUNnS1A4and3OXpvNTdaZ1ZLJTJCVU5NbkIlMkJac25qNzloM0N5OXBPM3RjN1c5aHpLM2V5eXo3YlpQc3FnV00lMkZ2czlTJTJCZXNGd1B4ZWlmS2VlNG9wbnRFQ0lCMFBmdkViSFlpWWJYdjNMU2xsRjFTbXZwMmFaejR0TmZUclB6JTJGNTFPOEtYWTdGdjF4M0hzdXJMTHpvNTRvYzNNRmIlMkZ0R285bzdoTHYlMkYwQlFDJTJGTVJPR0NnQ084b2M0NHQ5VDJmY2ZYSkU2SGxqT0RyOXZhVUxBODJtM3M0ajN3dXhJQVFCVEdiZTJKbzRGRUZIV2R2TzI3ajNBbm1qJTJCbHAzMzN0ZnNwNCUyQnV0UFQ3T1B6QjVXelJ2SE10bGI4dXhUbSUyRlNqSUprR1NLWjZRQXlIZ1o0Y3ZqRTI5RlhOTGI4dlklMkJldU9mMGNtJTJGMnRDdiUyRiUyRnprVTBWV3Z3MzBiUGhKcnI2MHlyOWNkeDdQVTZUUSUyRlJqa0Q5dVZ1dXE1eXo5MUFjQjN3R1RHQW9DaiUyRkg5ZTl4ZzclMkZKWXA3SkI3bDZXT0NjM3MwSHNXczBQdmpnbnQzJTJGQjgydTBzNVAxMzJxcjJlUXlXcjFqWlNYUk9rTFhkdkQydEI5bkVWYnZZRlI5dFpEMGVXNW56OTNIV2k4OWJMc09JdkU5SUxBQVdla3p4TWhVQVJ0N2Z2dGxKR0F0Y2xyZDN5OHhLZGxiUldNdnlueFg1TlBPdiUyRiUyRnpsMDJJNWZJOVZ2clRDdjF4M0hzOVRDc0lLQnZsSEdkV2UwVnpsRCUyQkZISm4lMkJJWDF6OElQdHAlMkJPbmtvVDdGZmhaNklpSGclMkJaVGJwQXNqdlBxbjJmJTJCTWVJbjk2THJKN0xDN0ZxQ1hQOFRJajFaM21zd0lWakVFNFdHUXEyZzhtRW54N1RXNzJkOCUyRjNzaU9mbXhGVnQlMkZIbDlQUFpLMkwlMkI3RFdwWjFqJTJGNUklMkJiTSUyRkN4SURuNDElMkJiTFBaOGVXemNRanpkOWR2eXpQQmFaaVlwSWhiME12WCUyQjlzNDVPWEV3NHR4Zlc5NWVPS3Z3NkhWJTJGdEN6JTJGNVpwUE0lMkYlMkY2ejI4JTJCMWZKNWtWVyUyQnRNSyUyRlhIZWVqS2ZJNmhRTThvY28wYzhDTkhLVFAwVG4lMkIxYjV5eCUyRmlWJTJCZmRoMXF1SXZCT2ZuSkZweFVNSVpZMkwyTTdkJTJCNUVKVmZSZUMxNzk3R3A2NzlsWXolMkYlMkZtdlY4Y3BtaDclMkJPczU1NUllcTklMkIlMkZQUzU4YmZTbVkydXd0c3g5VVFVOG9jb1NmdnJQNyUyRjVWSkhVTDZ6MlphNDhyanRQeHZNVnFPZGhrSDgwJTJCbnFTend1UUQlMkZsRGxMbUhvNUklMkZSSyUyRmYzb0ZhcnFMd1ppeHNUcGpPZU9ic09XenR1dlZzejU0OTZPUXFJbSUyRmU1aFoyMDZ5dHJQVFZkU20lMkZoOWxUeTRXUnF5aTgyJTJCc0hjcGQlMkYlMkJwSCUyRiUyQmMlMkJuaWh3NjEycGY1c3JqdXZOa3ZBRURCbnhIcTVTYU1jZ2ZuaTlKTWk5QXZ1UVBVZU5wUkNWJTJGQ0clMkZwOWVqbEtnTHZ0a2x6VXE2TkFJWEFtclZyMmJidDI5biUyQiUyRmZ0UnlsVTAzcEp0JTJCOWpOV2pHZ3ZMeVdIZHIySFp6MDZLZHNkOHh5dVNMSVZRVGU2a205T0klMkJoYXRMbmRPSHRqJTJGYlhTS0hsNERhcmZXazVqJTJCdk8yeDVhcFZTSFFmN1IxOFRPQzVCUCUyQlVkNTVmcFpBQnp5ajhiaCUyRjV5SldxN1llYkRkVWVwamJQYjhoWVlXUm9MTEJRc1dMZGJ2R2tnWDhKcTU4eGNraEpGdHV4SnYlMkZ1S2w3TDBGcTlqMGVRJTJCdzNkT1BGMHF1UXZDbUhzVkM1MSUyRkZiUXhWMzVTeiUyRnZINU1WVXNxWVBzOHFWbFBBenloNGZIRXo1QyUyQndBM1lmbnlvSkxzeDBuJTJCVVVhRmV4Z2ElMkJVUDg0aSUyRlBvSldyQ0x6djNUcGR2NHVoNGZISlFxeXk2R1RldkFVTDJLcm1qOW1tUmVQWWppOU94aTlYUVhnem55dmlJbiUyRkkxU1Z5c212JTJGZlB5aHlPSE40RFM3ZkdrSkQ0djhvdyUyRnRnN3NSdzVjWGpVeGpBZkl4NEtYR08wWXJCSWJyQTFzQ2NvUEpxTmNpbkNUcVRiTmcwYVNpVTRlejc5ODZFNlZjUmVEOTRCOGZ0ZCUyRmElMkJQVDdYNktSWVZmbndhV1hKUXVuc3ZVTHhyTnRYN2pSeWxVRTNyWXB4M0VaUUoxOHpuJTJCdSUyRnJqV2JsJTJGbXhNTW1mM2dFZWpZY3EzMllleEY4ZVhxQUtGTjFQZ3lqWGZQSnElMkZLTTBqJTJCdlhtZmN5Zzc3NzBKMGNoV0JkOFM0ZDl2bk5PZ3g1QUgyM2hkejBjbXdxJTJGUGdiOHVhcDdOdmx0N0RkczBzUmlWWElYalRldVE5WDhHdmYzJTJGQ2luJTJGOCUyRktIOSUyQm04cGt1cVB0dHVYV2ZNd3lqJTJGNjBEN0FoekRJUHhxd2xyUm9zcmFEViUyQlVaMmY2NW5UVHdBVTJJaTFESlZRVGVFZVBlU3BqVTZPSEpYNktWSWZIbXNlWWxjOWhYUzU5bU8lMkJiJTJCanI5Y0JlQkZid2ZNWjc2cWRJOUVJJTJGJTJCMjE5JTJCYkwxOW14Y01xZjNqNGU0VmMyb2Q3RUlQOElmeHdGc0RiWkZsbkZWSCUyQnNIMXNBUURSODZ3NzJIZnZ5REFCajhDeXRvUDNvJTJCdmVTenFqNGFDSEo3Tlo4eGVqbDJGWDV5MVpNcGR0YUg1V0t3Yk9kWVNzN2VDOU5ENiUyRlN3VFhhcSUyRjFXNWp2TGZESHdXSXBMT1hMbDFueHNNbyUyRnlsT2swTnNZNUIlMkJOTXZjSW9XUnRCNjl6QVJENSUyRkU3ck00b2Q5N2ZuMlBkdm5jTmRyaUx3RHIlMkZsczVUVEdYZXZlNWlOZSUyQjRUOXRuc2hXek8lMkZBWG9aZGpWZVlzV3oyZHJsNzdLTnMlMkIlMkJUQlBnMFVMSzJscGVEemIxOGRLODV5dkl6WWprenpSM3ZacHZYNXJtWVpZJTJGY1B6eWtQNVk1QjhOTEFzRjhlSjFGQUJKUGo5WFBYTlgzc2hPJTJCZjFkN0tTTEhtWW5YUEo0WWx6OG1CYVBKSW5Ia3I4JTJCVXdqSU8lMkY2U1I5Z3hmOVBpaWtmVHhxJTJCSFBNbiUyQmV0ZTc3SnFuUG1YM3ZUbWRQVDE1Rm52cXZabnNpWGVuc3lmZWlRbnQzJTJGQTglMkZOMXNPSTMzekh1ejJiTnA0cGxKR3ZPZEdleXB0enZpJTJGU252c3psejNtSUw1cjFoT3ViUGZaM05tVFZSanhuVEgyTHZ2SDQlMkJlJTJGdVZHamIlMkZQUzliTUxrajVrJTJGdXpkNmUyQzl6dkZyTDNucXhocjM5YkJWNzc1RVNOdXNGTjFzd3NSZGIlMkZIb3Z0dVNOU0V4N3BwQjk5SmpmVUh6NHFKJTJCOSUyRjdDZlRYbXlVT2RFQTNqelhuRWI1c1R6SnNjRSUyRkJ1ZWYlMkJYMjA5blY1d3pKZTc2cThUYWlrcjklMkJ4cmdnWEo1dlg1cm1ZWlolMkZOTFJLNmtNczhvOU1EaFRXVHplSklHczdlSkVDQU0lMkYzUVR6aUVROEhyOEtUZWpsZ3UlMkZLVmZ0dGYlMkI1UyUyRk9ENCUyRlJRNVA0dVZMVXp6czhtJTJCN0RGQ0tyZlAzMVRxNkNMSzJneGU1Q3dEWDkwRTg0aEdQUHc5dUVlN3Z6VyUyQiUyQjZyanREOCUyRm5WMXpRVU1iTGw2WjQyT1VmNVVGRmhhbnp3MkNUV2klMkZmaFlKNDhaTGZaNHN2R1JHUGVNVExQOCUyRkklMkJpbFc1YXQlMkI3VlAlMkJZdnI4MURkNCUyQjlMV0I0JTJGR3dES0syb2Q3RUZQbnIyZ2JFSWhaMW5id3pCY0FtQTVPNGhHUGVIYnlJdXVuNUNkZlZiaEhjbTl2UWtpaFl0NiUyQnRPM0JzekhhaCUyRnM2cnM1ZnJ3OCUyQndTeHJPM2pwVjluQ2xZeUlSenppNVo5WG5TSXZXcnBRV3Z2QVAlMkY3dGpkbiUyQlpTeSUyQnRQekJ1ekclMkJYZzE5ZkduUEF1UyUyRjg1dFpMZEFKOG9lbzlZNFZLaGtSajNqRXl5JTJCdkxNblpVYXZ6VlVDZjhROUhlOXZpWUVDcTc0M0ZsMFo0WEhlZURVJTJCUjFaZXdkZjVLVCUyQklNZ1Zoa2JSY1AxZ1FRSlJrUmozakV5emV2WHI5VHlxNThWUkUzR1JuJTJGOXVvaiUyRjUlMkZGNXN0TVBLNDd6NGJuN3hWMmFWJTJGS0FWeWR2MTclMkZWWXhWMW5id0lnZWdLTW1JZU1RalhyNTVjSDNlam55bG4lMkZwM1lXdXY1aVIzeUkzTmw1bDRYSGVlTGE5WVVwJTJGQjF2bExYY05ac2tzQkdHUnRCdyUyQm1SUFluUFF1QTQlMkZzZ0h2R0l4NWNYV1ViZDZudzFWc3UxeVU3OTgyMXZzUnglMkJIS3N2MCUyRkc0N2p4Ym50JTJCbDlsS2tjQ3Uyemw4VmQlMkZzTEZsbmJ4WVBCZ01qbTNpWWU4WWlIaGVkU0xjOVg4ZXVRWUdpdklxbjdsWUw2MzJEMVpUb2UxNTNud2xPazBOM1lPcjglMkY1cm9YTmxuYnhhdlVpaDYlMkZDTW1JZU1RalhsNTVKYTU2UyUyRk5WalhkTWt2Zkp2NzJLSEw0RHV5OVQ4Ymp1UEJkZW9QZmZqbExrMEdac25hSE1OUnl0ck8zaXdjUWZmbGV5ejVEJTJGOTBFODRoR1BENiUyQnZaNVNsJTJCYXJNM1lDdXZkcXYlMkZ5MUZCUTNkc1B2U01FOEUlMkJVZDVQamxZajZrelJIbDl2U1BSeXRvdVhtM3ZSbGJoSHM0QyUyQm1lQTYlMkZzZ0h2R0lsMGVlSzhRcVBTTXN6UyUyQkpwJTJGNlJ0RmRTQjR2aVMwZkpINkp2MyUyRk4lMkZwSDE1ODlCMGhqYWVYJTJGdHZUYWNWQTNISjJsNWVvOTcydmxwVXVVZnB0MGdhajVGNjRraU1rU1k1eENNZThYandZSTJVbXQ3eHE2WG1sbDhnbiUyRmc3NVdvayUyQmY3JTJGMjd2M0dFbUslMkJ3N2djSUx3Y253YyUyQklKakRJN042N2FxWjJhNXVaM3FtWjI5MmIzYkJSeHN3RUZKa0d3WkpjR1gzR3QzdW52MmNYdTNETUw1QTFuQ0ViWVFjdmpIZGl4WndyWVVDV1BGRHBZak9RWlpDb2x0a3N2RlozQnNCTEVCSHdaaWglMkJOeGs2cWVtNzI1WlI4enN6TmR2MSUyRk5kNldTTVdJJTJGZFhYVDlmdDI5M1JYaWZCd3NmaVI4N25rcFZQaDMlMkZCeVhuZ2ppWU5oaVZmJTJGJTJGcXMlMkY5d3FBQnc4ZXZPNTRDM0V0SlJmJTJCJTJCdmZ5M3VTTjNQTFNxZkJ2ZVByRCUyQklidGcyRTViN1JQOXdxQUJ3OGV2RzU0NW10Rml1R3ZSUGxocm5sSnAlMkZNdWVlYTFRRjlFcjFNSyUyRiUyRmdNVWE2OEpyWUxreE1lUEhqd2V1V054NXVPaFQycno1MTc1ZVBLMnlPNTV1WFNYMkFkJTJGbzBmWDRUM1VRciUyRnhuOVRrSldXSndPbnlRa1BIang0dmZNV210NHNvaFQlMkI1dmZMOTNMUHklMkJaZlloJTJGJTJCNXFlWW10dWtQNlFYS0lWJTJGb3kyM01RYnZ5UWtQSGp4NHZmTkd2Qm1TNGE5RSUyQlplJTJCdjJzejk3eHMlMkZrWDI0ZCUyRjR5WWx3TDdYd2I3U2xxd1J5bnB6dzRNR0QxeXZ2MUN0JTJGdE1JJTJGUGdHUVU3dGR5Y3ZHTDdzem1ET3FHJTJGUkp3R1BVd3Q4MHMwcmclMkJESWJCbkdiblBEZ3dZUFhLMjg4WTFZV3BSbiUyQnZpeCUyRmY5dTJtODUxSnklMkZQV0h3R3dFN25QZkRNamt5bkhnaWtFZjZORm0lMkJPa2FteW5aenc0TUdEMXl2UExDWldXS3l6NU1MJTJGZU03YlBXZzczN3J1T1RXWWt6JTJGNkJPQ3ZxWVYlMkZveFhqcFlMNVRVNTQ4T0RCNjEzNDMxa3J4a3Y5VWd4JTJGMDZidXBwSnZ2ZkNzZHQ1dDclMkZwciUyRnZJY1h3U0hxWVYlMkZvNW4xQVRoTlRuanc0TUhycFZmU05aRktmVjdxS1ZFJTJCTXBhJTJCNDNlcDVCdkN2d1Z2T0QwNTRzdnlXOVRDdjc0JTJCUUZEYmtlbnVSaG1jSmpzOGVQRGdOZHBPWFF2emhPcno2WTdPRUclMkYlMkZLTFY4USUyRmkzNENtdiUyRkxmVXdyOWhuTDVmQU4zSkNROGVQSGk5OHVwYiUyRkhaU1M1TUlmJTJGUFVmJTJGbCUyQnF2bldEYzlxNTczMkNxbmJMJTJGWkY4QXpWZzJ2WWkyb1RoQ2NuUEhqdzRQWEtpeCUyRjZpOWY1cDFtZmRmZyUyRm04MUdHNm5tV3pjOHE1MG40ZVc4cUlQTmdwSjdnTEMlMkJTRkI3azRyalpJY0hEeDY4VTIxQjE3NVpzdUZ2V200Z3VwbDZ2cTNYczlwNVVwNyUyQmdMOUM3ZUJxOXN4V21yUW1Keng0OE9EMXppdWw1MGlIdnklMkJDTDNQSnQlMkZWNFZqdFB5aHNTbFhmckQlMkZwRk1nZlhNdDVxS3dWeW4lMkJ6dzRNR0QxMmhqJTJCb0tIY3ZnckVUNnZ2TWxMdU9UYmVqeW5Cck9hbHg4SWI2RndjSzNzVldvN000ZXNUMDU0OE9EQjY1VzNNM09RZFBpYmZ6ODBVR243MXIlMkZ0Zk92VWMyb3dhM242ek81QjJ3ZlhhciUyQlg5N0JjTUR4NDhOejA2ayUyRjhkJTJGTFFYM0wxV1dmRUExenpyU3VlVTROWjhwTk9SeGZvRCUyRmdJeGZCdnRJS2NQdTNOQUs2VEhSNDhlUEFhYlVKZjJPUTdldUklMkZ3Zm9zb3NQWmJQVjhydm0yYnMlMkJwd2F6d28xSlJWbiUyRll4eW1HZjZNTmU5TzE2JTJCT0p4SE95dzRNSEQ5NWklMkJPdG05a0VoSHY2djUyVTBsSFFla2ZHY0dzd2FQJTJGcERuNmNhJTJGbzFXOUdacTVsVVpicE1kSGp4NDhKcTl6bDczUzdZJTJCNTJSWXNaVkgxajJuQnRQQ3olMkJiTmV6ZjRJdmdPMWZCdmVDT3BtZmpzbWROa2h3Y1BIcnhHMjU3cTVIVyUyRlpNTmZpZWlmekZieXR2SUk0VyUyRkI4NiUyRmQlMkIzNGxnMTlSRGY5R0s2Vm1tRXgyZVBEZ3dXc08lMkZ3UGs2dW5id3o4OE5peG1MN2VkUjlZOHB3YlRwcWU4JTJGWDlLT2Z3YmJYdHFsdmhraHdjUEhyeFRYb2xCJTJCTWR0SVB3VEtubGt4WE5xTUIxNFNnYWZweHolMkJEYzlNS0txVEhSNDhlUEFXdzclMkJqaFg2U0QzJTJGeldqaTFQRXJjYzJvd0hYaSUyQkg1eW5aUFN2MUE5VzAxcGRNcGh6OFlBSER4NWZiNVJKJTJCUHNpJTJGR0dyciUyRnh4enJkV2Z0bWR3WFRvJTJCU0s0VW9ub0piSUhhMU5iYThsZ3pzVURIang0ZkwwZEhhM3laJTJCWEslMkYxaEJWcTZnbWtlSmVrNE5aaDFlWG9ZZjBnZkpXOVFPMW5aT0FqZ1hEM2p3NFBIMXhuVDQ1eG1FdjZueGFxRDhoOVR6S0RIUHFjR3MwJTJGTkYlMkJFbGFCJTJCc3FKd0daZzg0VUQzanc0UEgxekFVSmh5diUyRnVJbm9UaTU1bEtSbnRYTTZYbldEUGtnZUlYT3dyblVTa0pwblh6emd3WVBIMXpNNyUyQiUyRkc0OG8lMkZmOTMlMkI0bGZmOTZlUlJNcDdWenFsNXhkVGNKaVhDbjlnJTJCV0Z0dG82a0RiSXNIUEhqdyUyQkhxc3J2eGw5Tk9oTFhNWGM4dWpYbnRXTzZmcUthJTJCUzlrWDRHJTJCcmgzJTJGQktxVmwyeFFNZVBIaDhQVFpQJTJCOWV2JTJGSCUyRnJiNW5leWpXUGV1bFo3Wnl5NTR2Z294ekN2OUhxSndFTExJb0hQSGp3dUhwMzhsbmtwOUZFZEh2UyUyQmNIRnM5bzVkYyUyQlhVdzl3Q1A5RzJ4NmZCRkF1SHZEZ3dlUHJtZkNudjdiJTJGYVZmJTJGTXZxTXJmemc0Rm50bkxwWExONXlnUyUyRkszJTJCSVElMkZnM1BiTDV4ZlJzVG4yOHhnZ2NQWHBJZWg0MTlUZ3QlMkZFZjFEcVZROXkxWiUyQmNQQ3NkczdCRzhuY2NaRXZnaDl5Q1A5R0szcXp0ZXN5YXhjQXpzVUlIang0eVYzNW01ckNwZjZkYlAlMkJlemM1dXRKMGYxRDJuQnRNcno4OEVsJTJGb2lmSWJSd1Y4YjlxWnJFNnNVQXI3RkNCNDhlRWw1NDVtRnVKWndDbjhsdzJlM3lmQXlLdmxCMlhOcU1MMzB6Rk9rU2thdlVqJTJGNG0xdEI2cE9BekozT0ZDTjQ4T0FsRyUyRjU1cjhJdCUyRkY4cGlNb2d0ZnhnNHprMW1DNTdhaUQ2b0JMaEcxUVAlMkZ1VmJwYll6ZlloOU1ZSUhEMTV5bnFrWmVja3MlMkZFWDBwaExCVFZUemc3em4xR0I2NU9tRGJCZkZnMyUyQnRaaGJ0NEZxTTRNR0RsNXkzSXpNZlh6aHdDbiUyRlRjaUxjU3owJTJGeUhwT0RhYkhuajdZN3FWMjhMZmltYlVDSnBnVkkzanc0Q1hsTGRSR08zclNuMEw5QyUyQiUyRmhraCUyRmtQS2NHazRoWDNlQ0w4R3QwRHY3V3ZaSFVkTk5KQU9WaUJBOGV2S1M4Q1IzJTJCSTZsT252UzNYJTJGJTJCVWpCNWFiWTElMkZldmxCeUhOcU1BbDZ2aCUyQmNseFBoWTdZUCUyRms2OGdoZkZEJTJGaFFMVWJ3NE1GTHpodlBIS29OeTA2ZTlMY2YlMkZycDl0JTJGUyUyQjZybmM4b09NNTlSZ0V2YXkyV2lqTDRJbk9JViUyRnd6TlA5JTJCN0lIQ0pYak9EQmc1ZWNWJTJGJTJCJTJCdjVQYVlqJTJGOGxReiUyRnpXemV4alUlMkZTSGhPRGNhQ3AxS2YlMkJIMWZsZzl6Q3YlMkZtJTJGNjRVN3laSW94akJnd2N2S1clMkJoTnBxZXElMkJXWjFhdkY4QmZoRWVWTlhzSTlQNng3VGczR2twZSUyRjlpJTJGZXEwVDVDTGZ3YjdSaXZJY0FGZzJDQjY4ZlBQTjlmekZlM0lkbnZWSXlPbHE0WnZvOXJ1U0hWYyUyQnB3VmowdHNueVpmcmclMkZDbTN5ZFJvNWl1QjVaNEw0RmJjNE1HRHQ3Sm52dTh2TE5ZSmZ1RnZWbVJWMTB6OWdlMTY3NHpuMUdBc2U3NElydFFINlhOc0p0UFNrd0RkZHFRUHNpMXU4T0RCVzlrYlN4ODRlY3VmWiUyRmlyZ2ZDWGVTJTJGY1FxWGVPJTJCRTVOUmdDbnA4S1V2b0FmcEg2WkZxdGpTeTdYZ0R0NGdZUEhyemx2Zm9yZnROazZrdEg0UyUyQmlsMVpiNHRlViUyRkxEbFdlM2NOYzhjcUVxRXg2aE9wbFk4YzV0d1oyYWVmSEdEQnclMkZleXA2Wnc0WEYlMkJrQ252clRwdlp5WDBSRFZlcyUyRmRzOXE1cTE1dVlIckVGOEglMkZFcHhNYlhtblZnJTJCa1Y5emd3WU8zc2pjYUwlMkJ6RFBQeDFEZFVYVTBYcTlaNnJaN1Z6MXoxejRKcXpWektUcVVQUGJBYzZ2c3l1Z2k0VlMzandYUEhHQnclMkZwT1Z0aFUxOVdlZHIlMkYxWndNeHJqVWU0NmUxYzc3d1ZPcEtLc1A1aGRzVDZiMWVtWm5zTkdtQndSZEtaYnc0TG5rbVFmOVRwJTJGTFBPckwyOEpmaE1mVVFLUzQxWHR1bnRYTyUyQjhWVGN2JTJCQWt1Vm51WVolMkZjek5yQmt5c2NUZUFTN0dFQjg4VmJ5TFQlMkZLQWYzJTJGb1NOeEg5UW5tVk5OZDZ6OG16Mm5rJTJGZWY2MWU2NzJSZmxwOXBPejZXN0FjaXNJY2lpVzhPQzU0elclMkYzc2MlMkYlMkZKVU1mNllHS2xkeHIlMkZkY1BLdWQ5NXRYVE8lMkIlMkZRc25nS05mSnViUVZ2Wm5UN2diUUw1Ync0TG5qbVlXN2lxZDkxODg3JTJGSDBSUEwwdFZmNkFLJTJGV2VnJTJCZlVZRGg0UXlKOHR4TFJqOWhOenBXYUY5VkdVd2RxRThTTEpUeDRMbm1qNXJ0JTJCajJBOTZEajhvOE4lMkJKcmpVZG4zdU44JTJCcHdYRHg5Sm51UlVwRzMyY3pPVnZ3aHFWWlN2Z2d5V0lKRDU0cm5ybnFIMTcycXA5V1BXanp0djhUMmF2RGQxR3B6MzN0T1RVWXdsNHBNM1doRXRIM3FFJTJGTzlyenc1TG9CQ3lTS0pUeDRybmpYWmFyeHpwMzFPY2VsSHJUa2ZUZWJuZDFJclQ3M3BlZlVZQmg0TjF5NTd4eGZoRjhtUERrNzhncjZDbVVzZm1Xd3pTSkh0UGpDZzJmUHE4WnpxUkJmOWZPc0J5dmY5ZyUyQiUyRjZ2dkJlVlRyYzE5NVRnMkdsM2Vta3RGZDVDWm5Genl6Z05ET1pYWVk1Rk44NGNHejU4VVAlMkJhVm1uS2tIUzhMJTJGdmpQT3FHNWdVSiUyRmQ5NXdhREZOUFQ1WTdsQWpmSURFNXUlMkJ3VnZkWFhEcUJZZk9IQnMlMkJXWkIycEhVbk5rNW04M1BTV2lOJTJGVUZ6eDV1OWRsWno2bkJNUGR5c25LZG5qUXZ1ekxabTV0Wk84QjhoN20wQ0ZJcnZ2RGcyZkxNdWhxajZYazlYeXJrNW05WHdsOUdyJTJCWmwlMkJDR3U5ZGxKejZuQk9PRDU2Y210dmdoJTJCem4yeXI5UUtjcm8ybHFrdklrU3AlMkJNS0RaOHN6YzJHSCUyQlo1ZlRwT2Z2JTJCdndudk8zVEc5TnVwN0NXOE56YWpDT2VFVnZ6JTJGdVVMUCUyQkE4V1JmJTJCMFRBbTQ1WE1KdHdySmpEZzllNlY2M3R6SmlOZTJaNlB0JTJGc1h2bUhUdzZMMmN0dDFWTjRxJTJGJTJCaU80Tnh5QnZkJTJCckZOZWpJOXdtMnl0JTJCc1Z2RWhmJTJGWml2QnZEcUlMeiUyQjhYYW1GJTJCS0haTG5QM3pVOUVYMXJ0ZGY4a3FxbjhGYiUyQlpYY0c0NWlYemU0NjJ4ZmglMkZXd20lMkJ6bzhzN2pKampaMkc2UlV6T0hCYTlXckIlMkY5eVYlMkZ5ODUlMkI4SzMlMkZsJTJGcGxTcW5rV2xuc0piSG5Cbk1JNTYlMkJpVGdvN3I5aHZKazc1Wm5pcU1wa2h5S09UeDRyWHIxZGZ0WEMzNDM1bTg5JTJCTVAlMkZVeUw2TTZyMUZONFN4RnJuOEZyMkNxSXk2SXZvS1dxVHZWZWVlWFZ3UiUyQlpRYmFYRmhGd0tCM2h1ZXViaHZ2ZzclMkZ0UmF3VzklMkZ2blV2JTJGS09qcTIzbFM2V2V3bHZIRCUyRlhCdU9ybHJ0ejNUajNoJTJGcDdLWkUlMkZDTXc4TDFyY2Vyam9WRHZEYzlVendtOVg3VnY2T24lMkI1OFc2ZjNTREUxdDRsTFBZVkhvSE40Ylh0bktoSE42c24zbG1QRlk5Vm0xaEdJZHgzTUxGZDQlMkJZUURQSGM5MDh6SmF0NnJKRDQlMkZMSHNuOVAlMkIlMkZaN1dWJTJGUWpYMDc3MnJIWU9yM012NTBVM0toRWNjNkI0dE9tRnRaSFVURzA4YzRoVk9NQnoxeHNmWElnWHVjckxkb0tmeTN4YjAzczVQeERla25UOWc5Y2R6MnJuOE5ibjVWTjd0dWlUZ0NjWkY0JTJCT3ZieHVJJTJGRmVBJTJGVkZoYWlHQXp3M1BiTiUyQnhjNzB2RDRHWiUyRlN4U0c5JTJCSk9LSjZBY0ZXYm5DVnYyRHQzN1BhdWZ3MXUlMkZsY3JkdjhtWDVDJTJCeUtSeGM5czRKYTZlVFhBeFRDQVo2NzNrUm1vVGFhbnRQSFhOU3o0NW1EcDBUNFlEWmJQZDkyJTJGWU8zUHM5cTUlMkZDNjV5bFp2bFhKNkZjY2lrZXZQSE1sWm5aUDI3SEtWc1Njd2dZZUZXOUJYJTJCMGZqTDk2NGp3JTJGdXVFcEViMlVrOUZ0MU9vZnZNNDhxNTNENjY2M1RZYVglMkJTTDhEdFhpa2FSbjlrOWZlbGVBUjlqQW8lMkJLTjY5ODFWJTJGdDViJTJCbHh5SDklMkJkT2FGMzg2bFp0NUx0ZjdCYTk5emFqRHc0cDh6bFF5bTlHUTlUcXQ0MlBIaXV3TGVURzBzUFI4dnhrSTFiT0RSOE13SjQxaHFYaDh6MHlTUFp5dWVpRjVYTXJxcmxhZjhDZFElMkZlRzE0VGcwRzNxbWZJYSUyQjhUWW53aVBYaVFjZ3pEdzRXdllxJTJCcWp0dzhtVEFyZkNDMTVsbiUyRmp2ejNyNVpmSXJUOFp5RWx4UFJmNjYxaXglMkZGJTJCZ2V2UTglMkJwd2ZTNTUlMkZ2QmViNEk3M09sR0hYWHE5OFpXTHJJRUxmd2d0ZnBGcnpOb1YlMkJ4Y1B3eDhFVDR4WFE2dW9CciUyRllPSDhJZW5mOHg3dW5xeXY4QzZHUFhVcThSQllHNzlydlltQVpYd2d0ZVpaejdiMFRqMFoyciUyQnN1JTJGc3UzSThyOXQ3WVdpZ2NyT3RlZ1VQNFElMkJ2eTU3eTlsM2lpJTJGS1hHQmFqeEQzeld1SDIxRno4TnNGMW1TcUo4SUxYdm1mJTJCMld3c1pSNEdYWHRaWGpySG4wMVBpZkJoUHhOY2FydGV3VVA0dyUyQnVCcDFLVE4lMkZzaSUyQkRtSFlrVEZLOGI3RWN6Vnh1TkZoM2lHWWI5NFpvR2V4VnY3bmh2SFgwTGVjMHFHZjBTdFhzSHJzZWZVWU9DMTVCVlN0MSUyQnNUd0x1OHhmM0V5QlhqTWg2WmdHWWtkVDA0b09FSzYwM1FDRU0zZmNXNGlXaHglMkZSbk1aS2ExWjlOdTB2eDhqdiUyQmV1Q2QwTzNCM0ZWNzNrbTFYc0hyb2VmVVlPQzE1Zm15TXF3THduOFFLa1lNdlVyOG5iSzV6Ynh6bGUyTCUyQllVclBjOWMzWnU3TU9adWpMa3JrMSUyRjhmRGdkTDVTODhvJTJGOTFPUTRsM29GcndlZVU0T0IxN2FYemU0NjIlMkJ3dXFHVDBtbHZGelo0M3JFOEl0dXNUQW5NcjJud0hmZjFnbFh5NFV2TWEzOSUyQmJ2OFB0OFhmNEZUS2ZMM3RQQkslMkY3M3RTbnJ0dDYyenU0MVN0NFhmYWNHZ3k4anIzOGxzaFRNbnljZlhFajZwblY1TXhWYXlrMUc5JTJCeWJ1eG02RUpZcjljelQlMkJlYnV5ZWpabk9kMUZ4OEFwVm45dmx5OFpRb1A1N3pkZzl5cjFmd3V1UTVOUmg0NiUyRlNxRyUyRlJKd0c0JTJGZm1XUVgzSGo1cG1RTTJGblFxOFUzekdZMTFlOWglMkJxdkltWm9oblZIWHViTyUyQklUSGpNMk0wWXoxVk5DdjliMDkzOCUyQlhrcWRFOEx5U1U3dTNiYnZwWEhmcUZieDFlMDROQmw1WHZGSm02a0pkT083Ukp3T3ZjU2h1cm5vRmIlMkZya0NjS3NEczM1MnBnT3poM21KQ0Z6TUE1VXN6UGR4S0M5RlEzajM4OVU5WiUyQmxmZ1Z2WHBzY2kwOW1adU1ISmMxdCUyQjRJWFdmdjdneGZXYiUyRmZMcWMlMkY2JTJGcTdOVk9vTFBFS2VVNE9CMTFVdkolMkZjS0pZT3ZraTF1OE9yJTJGM3F1dlhXRGVkVGV2djQzRUFUd1hyMlVRdCUyRlNCJTJCS3JiTkhPYlBXN3hIWWQ2TXclMkZWMVpzNTBhamZqVEMlMkYwJTJGajlrYmpOeHJicHclMkZUMTlsZnNHUCUyRjlPZW9wV1g3MDVPMSUyQmt2VUZIaDNQYXVmd2FIdDVPWFdETGlaUFVpcHU4T0RCVzc0cEVSeFJxYW1idWRRWGVIWTlxNTNENCUyQkdWU3RGWlNrUzclMkZOT2VEJTJCQmZMT0hCYzhWVElqeW0yMnd1ZCUyRnNGM09vTFBEdWUxYzdoOGZOOEVWeGtOaGpTaGVZTnpzVVNIanhYdkpOejhYUEZ3YjJidWRjWGVNbDZWanVIeDlmTHBhUDNtNktqUlBRbXAySUpENTQ3WHZpV2t0RkRRMXZDcTIzWEEzZzhQYXVkdyUyQlB2NVVRa3pMYWglMkZtbkxDbE1zbHZEZ09lT2QwQ2ZlRHhkRVpaQmFQWURIeTdQYU9UeDN2UHBDUXRGRHVvaWRJRllzNGNGenhsTXklMkZFZCUyRnklMkZSVzZ2VUFIZyUyRlBhdWZ3M1BOOE9UbXNSUEIxQ3NVU0hqeFhQQlA4ZVJrTmNhc0g4R2g3VGcwR0hoMXZPRDA1b21Ud2JSZUtMeng0dGp3bHduOVdNbnJicE9SV0QlMkJEUjlKd2FERHg2WGs0R1k3cklmVU1Yc3hQY2lpODhlSmE4RTc0SXY1NGZpTGJibnIlMkZ3JTJCc3h6YWpEd3lIaHFvSEpWJTJGZlhCNkxmRWl5ODhlSmE4OExoNW9IWm9vQ3lwelY5NGZlQTVOUmg0SkwxOE92bzlKYU83ZExGN2tWYnhoUWZQa2lmQ1g1dVRZejhUWEVwOSUyRnNKejFITnFNUERJZSUyQmwwZElGWldWQ0o4SWhUeFJ3ZXZGWTlFVHl0WkRCbDVnSzMlMkJRdlBJYyUyQnB3Y0JqNWxVMzZLTDRZU1dDeDFnWGMzandXdlNVREolMkZRd2YlMkZ4VXFsNlZ2THpEUjQ4S3AzRGc5ZmslMkJabjl2dSUyQlZIMVN5JTJGQXFYWWc0UFhpdWVEdnhYNGdXekJpcmpWT1liUEhodURRYWVFMTdwQTNQbjVrWDR4JTJGR2lKd1NMT1R4NExYc2llRUtKY0ZkSjdIa0gxZmtHcjQ4OXB3WUR6eld5Sm1FQUFBUkxTVVJCVkRrdko2Y0dkR0c5eDE5ekYwS0c0UURQVFUlMkJVZjIzdVpBMTdrOXU0elRkNGZlWTVOUmg0em5vM1hMbnZuS2E3QWlmWWhnTThkejF6dFMlMkJuZHVmenV5N2tQdCUyRmc5WW5uMUdEZzlZVlhTRld1MFlYMzd2b2JCRXpDQVo2Ym5nZ1BLNjk4dDUlMkZhTDZqTUQzandXdmFjR2d5OHZ2TnkzcDZNTHNDZjFFWDh2OGlGQXp3blBTWEQlMkY2NHZhaFVVcWM4UGVQRFdSS3gxRGc5ZUY3MzRaRUNHZHlrWkhYVWxiT0RSOFBSeDliTjY2SWRGZmZpZHlYRiUyQndJUFhsUiUyRnFnNEVIenl5bkdxODRLS0tudUlVTlBDS2VDSjlwRG4yWDVnYzhlQ1E2aHdldnQxNTFnOWxHVlJmeGhad0lIMU1pZXBOazJNQ3o3cGxqbzc3N1huaFFwYUxzR1UyaFQlMkJkNGhnY1A0UThQWGtlZUw0S0x6TnNFdXVCJTJGVHYlMkZ6TTY2RUY3ek9QRFVRUGE5azlKQlptYSUyQlltdHZFN1hpR0IyODludFhPNGNHejdlVzgzWU5LbHVkMWU5U1g1ZU9jd2d0ZSUyQjU2JTJCd24lMkZURjlHJTJGbUslMkJIVnJyS1QlMkZMNGd3ZlBwbWUxYzNqd0tIbWx3WDBYJTJCbDdsSXpwQTdsVXlmRndIeGV1VXdndGVKMTc1dUJMbHglMkZYJTJGZmpvM0VOMmN6YzV1cEhyOHdZT1h0R2UxYzNqd0tIdlo3SzZ6elZXaTJiSE4zQ2IybDEyTmtGTVl1dSUyQlpOZmZOM1J6emFtaGVUdDB3TXZLeGpWeVBQM2p3ZXUxWjdSd2VQR2JlbWZIYkJmRTJ4dEVYbEF5UFVnN0RmdkQwWiUyRkJqM1Q2dlJPVVRPUkdJUWlIM080U09GM2p3U0h0T0RRWWV2S1M5UXZyajc2cnZZcmolMkZ6MzFaJTJGcXklMkJBalZMRmElMkJ4YndHUGNDWG12V3klMkJ1emM3NnBrN01tWlh2ZUhCJTJGWnU1SFMlMkZ3NEZIeW5Cb01QSGhVdk1JMTAlMkI4eElSV0hsZGtHdHY3ZzJXdEV3NVdNRjclMkJtS2FLbjlQOCUyQmJCN1VNMjlzbUxzdTVuVk9TcDh2UEhoT2VrNE5CaDQ4UXA3WjBDZ25JcUZFY0pNU1lhaFBETzczUmZCTkpjbyUyRnFiJTJCQndDdXNPJTJGWDBTZEZydWgzVmZ3JTJGZjlPWFVBM3JzRmYzdlAyeDJmalIlMkZSMXclMkZYM2p3V0h0T0RRWWVQRVplb2FET3lhVjJYWjczOWhXVUxOJTJGcXkwcFpueVQ4VFU1R1g5Slh3bzhxR1Q2cHI0eCUyRm9ZUHlMYnJoYiUyRjVzNGYlMkZvcSUyRmNmbVYwYjR6JTJCN0hrTThGaG5jNm90eXpvelJqSlg2NXdFUFhsOTVUZzBHSGp4bnZlb0c1VTFlWW5aRXpHMEpmRjhFTiUyQmlndlUwSDdHNnpub0h2VFgxS3QwJTJCYiUyRmVqMUZmYmY2U0EyYnk4OFlnSjVzWW5vZSUyRlh2MDA4MTglMkIlMkJhJTJGeHNkNVBwM2dxOW84NHZHMGxmcDl4cGJCJTJGcXM3MFYlMkZaZm8wZmF1QlNKayUyRmklMkZrejRUWTlQSGdNUGFjR0F3OGVQSGp3NE1GRCUyQk1PREJ3OGVQSGp3bHY4RmR3WUREeDQ4ZVBEZ3dXdk5jMm93OE9EQmd3Y1BIcnpXUEtjR0F3OGVQSGp3NE1GcnpYTnFNUERnd1lNSER4NjhsZ0YzQmdNUEhqeDQ4T0RCYXgyeDFqazhlUERnd1lNSHo2cG50WE40OE9EQmd3Y1BYdktlMWM3aHdZTUhEeDQ4ZU1sN1ZqdUhCdzhlUEhqdzRObnhySFlPRHg0OGVQRGd3YlBqV2UwY0hqeDQ4T0RCZzJmSHM5bzVQSGp3NE1HREI4JTJCT1o3VnplUERnd1lNSEQ1NGR6Nm5Cd0lNSER4NDhlUEJhODV3YUREeDQ4T0RCZ3dldk5lJTJGJTJGQVN6WWNRYkJsTE1oQUFBQUFFbEZUa1N1UW1DQyUzQiUyMiUyMHBhcmVudCUzRCUyMjElMjIlMjB2ZXJ0ZXglM0QlMjIxJTIyJTNFJTNDbXhHZW9tZXRyeSUyMHglM0QlMjI0NzklMjIlMjB5JTNEJTIyMTIxLjUlMjIlMjB3aWR0aCUzRCUyMjk1JTIyJTIwaGVpZ2h0JTNEJTIyOTUlMjIlMjBhcyUzRCUyMmdlb21ldHJ5JTIyJTJGJTNFJTNDJTJGbXhDZWxsJTNFJTNDbXhDZWxsJTIwaWQlM0QlMjI1LUI2YndTUUlKdW1hY3dLb2ZGNC0xMTIlMjIlMjB2YWx1ZSUzRCUyMiUyNmx0JTNCZm9udCUyMGNvbG9yJTNEJTI2cXVvdCUzQiUyM2ZmZmZmZiUyNnF1b3QlM0IlMjBmYWNlJTNEJTI2cXVvdCUzQlRpbWVzJTIwTmV3JTIwUm9tYW4lMjZxdW90JTNCJTIwc3R5bGUlM0QlMjZxdW90JTNCZm9udC1zaXplJTNBJTIwMTFweCUzQiUyNnF1b3QlM0IlMjZndCUzQiUyNmFtcCUzQm5ic3AlM0JEYXRhJTIwdmlzdWFsaXphdGlvbiUyNmx0JTNCJTJGZm9udCUyNmd0JTNCJTIyJTIwc3R5bGUlM0QlMjJ0ZXh0JTNCaHRtbCUzRDElM0JhbGlnbiUzRGNlbnRlciUzQnZlcnRpY2FsQWxpZ24lM0RtaWRkbGUlM0JyZXNpemFibGUlM0QwJTNCcG9pbnRzJTNEJTVCJTVEJTNCYXV0b3NpemUlM0QxJTNCc3Ryb2tlQ29sb3IlM0Rub25lJTNCZmlsbENvbG9yJTNEbm9uZSUzQiUyMiUyMHBhcmVudCUzRCUyMjElMjIlMjB2ZXJ0ZXglM0QlMjIxJTIyJTNFJTNDbXhHZW9tZXRyeSUyMHglM0QlMjI2NzguNSUyMiUyMHklM0QlMjI0MzYlMjIlMjB3aWR0aCUzRCUyMjEwMCUyMiUyMGhlaWdodCUzRCUyMjI2JTIyJTIwYXMlM0QlMjJnZW9tZXRyeSUyMiUyRiUzRSUzQyUyRm14Q2VsbCUzRSUzQ214Q2VsbCUyMGlkJTNEJTIyNS1CNmJ3U1FJSnVtYWN3S29mRjQtMTEzJTIyJTIwdmFsdWUlM0QlMjIlMjIlMjBzdHlsZSUzRCUyMnNoYXBlJTNEaW1hZ2UlM0J2ZXJ0aWNhbExhYmVsUG9zaXRpb24lM0Rib3R0b20lM0JsYWJlbEJhY2tncm91bmRDb2xvciUzRGRlZmF1bHQlM0J2ZXJ0aWNhbEFsaWduJTNEdG9wJTNCYXNwZWN0JTNEZml4ZWQlM0JpbWFnZUFzcGVjdCUzRDAlM0JpbWFnZSUzRGRhdGElM0FpbWFnZSUyRmpwZWclMkMlMkY5aiUyRjRBQVFTa1pKUmdBQkFRQUFBUUFCQUFEJTJGMndDRUFBVUZCUVVGQlFVR0JnVUlDQWNJQ0FzS0NRa0tDeEVNRFF3TkRCRWFFQk1RRUJNUUdoY2JGaFVXR3hjcElCd2NJQ2t2SnlVbkx6a3pNemxIUkVkZFhYMEJCUVVGQlFVRkJRWUdCUWdJQndnSUN3b0pDUW9MRVF3TkRBME1FUm9RRXhBUUV4QWFGeHNXRlJZYkZ5a2dIQndnS1M4bkpTY3ZPVE16T1VkRVIxMWRmZiUyRkNBQkVJQWtVRUFBTUJJZ0FDRVFFREVRSCUyRnhBQTJBQUFCQkFNQkFRQUFBQUFBQUFBQUFBQU" id="189" name="Google Shape;189;p60"/>
          <p:cNvSpPr/>
          <p:nvPr/>
        </p:nvSpPr>
        <p:spPr>
          <a:xfrm>
            <a:off x="155575" y="-2109788"/>
            <a:ext cx="7448550" cy="4400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838200" y="365124"/>
            <a:ext cx="10515600" cy="53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25" spcFirstLastPara="1" rIns="91425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Project Leadership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901" y="1485900"/>
            <a:ext cx="1308099" cy="13462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0784"/>
              </a:srgbClr>
            </a:outerShdw>
          </a:effectLst>
        </p:spPr>
      </p:pic>
      <p:sp>
        <p:nvSpPr>
          <p:cNvPr id="96" name="Google Shape;96;p4"/>
          <p:cNvSpPr/>
          <p:nvPr/>
        </p:nvSpPr>
        <p:spPr>
          <a:xfrm>
            <a:off x="2178051" y="1663700"/>
            <a:ext cx="3905249" cy="1066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Sharat Manikonda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 at Innodatatics and Sponsor</a:t>
            </a:r>
            <a:endParaRPr b="1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linkedin.com/in/sharat-chandra</a:t>
            </a:r>
            <a:endParaRPr b="1" i="0" sz="1400" u="none" cap="none" strike="noStrike">
              <a:solidFill>
                <a:srgbClr val="2E75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2214563" y="4711699"/>
            <a:ext cx="3805237" cy="1181101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8280401" y="3200400"/>
            <a:ext cx="3098800" cy="1000124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2114550" y="4672014"/>
            <a:ext cx="437197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Bharani kumar Depuru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Director at Innodatatics and Chief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Data Scientist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i="0" lang="en-US" sz="1400" u="sng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linkedin.com/in/bharanikumardepuru</a:t>
            </a:r>
            <a:endParaRPr b="0" i="0" sz="2000" u="sng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8369300" y="3227388"/>
            <a:ext cx="3036887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Mihir Jain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Data Scientist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linkedin.com/in/mihirjain0405</a:t>
            </a:r>
            <a:endParaRPr b="0" i="0" sz="20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harani Kumar Depuru" id="101" name="Google Shape;10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6900" y="4572000"/>
            <a:ext cx="1409700" cy="13843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descr="Mihir Jain" id="102" name="Google Shape;102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ihir Jain" id="103" name="Google Shape;103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ihir Jain" id="104" name="Google Shape;104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694526122570.jpg" id="105" name="Google Shape;105;p4"/>
          <p:cNvPicPr preferRelativeResize="0"/>
          <p:nvPr/>
        </p:nvPicPr>
        <p:blipFill rotWithShape="1">
          <a:blip r:embed="rId7">
            <a:alphaModFix/>
          </a:blip>
          <a:srcRect b="13905" l="62570" r="17619" t="9905"/>
          <a:stretch/>
        </p:blipFill>
        <p:spPr>
          <a:xfrm>
            <a:off x="6692900" y="3035300"/>
            <a:ext cx="1460500" cy="1447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3a8d4be09_2_180"/>
          <p:cNvSpPr txBox="1"/>
          <p:nvPr>
            <p:ph type="title"/>
          </p:nvPr>
        </p:nvSpPr>
        <p:spPr>
          <a:xfrm>
            <a:off x="495300" y="228600"/>
            <a:ext cx="2120900" cy="53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f3a8d4be09_2_180"/>
          <p:cNvSpPr txBox="1"/>
          <p:nvPr>
            <p:ph idx="12" type="sldNum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gf3a8d4be09_2_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9989" y="6038978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f3a8d4be09_2_180"/>
          <p:cNvSpPr txBox="1"/>
          <p:nvPr/>
        </p:nvSpPr>
        <p:spPr>
          <a:xfrm>
            <a:off x="330200" y="1079500"/>
            <a:ext cx="11086925" cy="32870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Objective and Business Constraints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description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/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key Findings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2"/>
          <p:cNvSpPr txBox="1"/>
          <p:nvPr>
            <p:ph idx="1" type="body"/>
          </p:nvPr>
        </p:nvSpPr>
        <p:spPr>
          <a:xfrm>
            <a:off x="393700" y="546100"/>
            <a:ext cx="113665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Business Problem: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Bounce rate is increasing significantly leading to patient     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dissatisfaction.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Business Objective  </a:t>
            </a: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Minimize bounce rate.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Maximize profit.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Business Constraint</a:t>
            </a: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Minimize inventory cost.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Maximize stock out and minimize overstock.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3a8d4be09_2_9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Project Architecture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f3a8d4be09_2_92"/>
          <p:cNvSpPr txBox="1"/>
          <p:nvPr>
            <p:ph idx="1" type="body"/>
          </p:nvPr>
        </p:nvSpPr>
        <p:spPr>
          <a:xfrm>
            <a:off x="685800" y="1574801"/>
            <a:ext cx="10668000" cy="4602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6" name="Google Shape;126;gf3a8d4be09_2_9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gf3a8d4be09_2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f3a8d4be09_2_92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3a8d4be09_2_92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png;base64,iVBORw0KGgoAAAANSUhEUgAADDgAAAc4CAYAAABnO5dXAAAAAXNSR0IArs4c6QAIcA10RVh0bXhmaWxlACUzQ214R3JhcGhNb2RlbCUyMGR4JTNEJTIyODgwJTIyJTIwZHklM0QlMjI0NzAlMjIlMjBncmlkJTNEJTIyMCUyMiUyMGdyaWRTaXplJTNEJTIyMTAlMjIlMjBndWlkZXMlM0QlMjIxJTIyJTIwdG9vbHRpcHMlM0QlMjIxJTIyJTIwY29ubmVjdCUzRCUyMjElMjIlMjBhcnJvd3MlM0QlMjIxJTIyJTIwZm9sZCUzRCUyMjElMjIlMjBwYWdlJTNEJTIyMSUyMiUyMHBhZ2VTY2FsZSUzRCUyMjElMjIlMjBwYWdlV2lkdGglM0QlMjI4NTAlMjIlMjBwYWdlSGVpZ2h0JTNEJTIyMTEwMCUyMiUyMGJhY2tncm91bmQlM0QlMjIlMjMwMDAwMDAlMjIlMjBtYXRoJTNEJTIyMCUyMiUyMHNoYWRvdyUzRCUyMjAlMjIlM0UlM0Nyb290JTNFJTNDbXhDZWxsJTIwaWQlM0QlMjIwJTIyJTJGJTNFJTNDbXhDZWxsJTIwaWQlM0QlMjIxJTIyJTIwcGFyZW50JTNEJTIyMCUyMiUyRiUzRSUzQ214Q2VsbCUyMGlkJTNEJTIyNS1CNmJ3U1FJSnVtYWN3S29mRjQtNCUyMiUyMHZhbHVlJTNEJTIyJTI2bHQlM0Jmb250JTIwY29sb3IlM0QlMjZxdW90JTNCJTIzZmY1ZDE3JTI2cXVvdCUzQiUyMHNpemUlM0QlMjZxdW90JTNCMSUyNnF1b3QlM0IlMjBmYWNlJTNEJTI2cXVvdCUzQlRpbWVzJTIwTmV3JTIwUm9tYW4lMjZxdW90JTNCJTIwc3R5bGUlM0QlMjZxdW90JTNCJTI2cXVvdCUzQiUyNmd0JTNCJTI2bHQlM0JiJTIwc3R5bGUlM0QlMjZxdW90JTNCZm9udC1zaXplJTNBJTIwMzBweCUzQiUyNnF1b3QlM0IlMjZndCUzQk1lZGljYWwlMjBJbnZlbnRvcnklMjBPcHRpbWl6YXRpb24lMjZsdCUzQiUyRmIlMjZndCUzQiUyNmx0JTNCJTJGZm9udCUyNmd0JTNCJTIyJTIwc3R5bGUlM0QlMjJ0ZXh0JTNCaHRtbCUzRDElM0JhbGlnbiUzRGNlbnRlciUzQnZlcnRpY2FsQWxpZ24lM0RtaWRkbGUlM0JyZXNpemFibGUlM0QwJTNCcG9pbnRzJTNEJTVCJTVEJTNCYXV0b3NpemUlM0QxJTNCc3Ryb2tlQ29sb3IlM0Rub25lJTNCZmlsbENvbG9yJTNEbm9uZSUzQmZvbnRTaXplJTNEMjAlM0Jmb250RmFtaWx5JTNEQXJjaGl0ZWN0cyUyMERhdWdodGVyJTNCc2tldGNoJTNEMSUzQmN1cnZlRml0dGluZyUzRDElM0JqaWdnbGUlM0QyJTNCJTIyJTIwcGFyZW50JTNEJTIyMSUyMiUyMHZlcnRleCUzRCUyMjElMjIlM0UlM0NteEdlb21ldHJ5JTIweCUzRCUyMjIyNyUyMiUyMHklM0QlMjIyMCUyMiUyMHdpZHRoJTNEJTIyNDMzJTIyJTIwaGVpZ2h0JTNEJTIyNDglMjIlMjBhcyUzRCUyMmdlb21ldHJ5JTIyJTJGJTNFJTNDJTJGbXhDZWxsJTNFJTNDbXhDZWxsJTIwaWQlM0QlMjI1LUI2YndTUUlKdW1hY3dLb2ZGNC03JTIyJTIwc3R5bGUlM0QlMjJlZGdlU3R5bGUlM0RvcnRob2dvbmFsRWRnZVN0eWxlJTNCcm91bmRlZCUzRDAlM0JoYWNodXJlR2FwJTNENCUzQm9ydGhvZ29uYWxMb29wJTNEMSUzQmpldHR5U2l6ZSUzRGF1dG8lM0JodG1sJTNEMSUzQmZvbnRGYW1pbHklM0RBcmNoaXRlY3RzJTIwRGF1Z2h0ZXIlM0Jmb250U291cmNlJTNEaHR0cHMlMjUzQSUyNTJGJTI1MkZmb250cy5nb29nbGVhcGlzLmNvbSUyNTJGY3NzJTI1M0ZmYW1pbHklMjUzREFyY2hpdGVjdHMlMjUyQkRhdWdodGVyJTNCZm9udFNpemUlM0QxNiUzQnNrZXRjaCUzRDElM0JjdXJ2ZUZpdHRpbmclM0QxJTNCamlnZ2xlJTNEMiUzQiUyMiUyMHBhcmVudCUzRCUyMjElMjIlMjBlZGdlJTNEJTIyMSUyMiUzRSUzQ214R2VvbWV0cnklMjByZWxhdGl2ZSUzRCUyMjElMjIlMjBhcyUzRCUyMmdlb21ldHJ5JTIyJTNFJTNDbXhQb2ludCUyMHglM0QlMjIxNzIlMjIlMjB5JTNEJTIyMTI5LjUlMjIlMjBhcyUzRCUyMnNvdXJjZVBvaW50JTIyJTJGJTNFJTNDbXhQb2ludCUyMHglM0QlMjIxNzIlMjIlMjB5JTNEJTIyMTQ5LjUlMjIlMjBhcyUzRCUyMnRhcmdldFBvaW50JTIyJTJGJTNFJTNDJTJGbXhHZW9tZXRyeSUzRSUzQyUyRm14Q2VsbCUzRSUzQ214Q2VsbCUyMGlkJTNEJTIyNS1CNmJ3U1FJSnVtYWN3S29mRjQtOSUyMiUyMHN0eWxlJTNEJTIyZWRnZVN0eWxlJTNEb3J0aG9nb25hbEVkZ2VTdHlsZSUzQnJvdW5kZWQlM0QwJTNCaGFjaHVyZUdhcCUzRDQlM0JvcnRob2dvbmFsTG9vcCUzRDElM0JqZXR0eVNpemUlM0RhdXRvJTNCaHRtbCUzRDElM0Jmb250RmFtaWx5JTNEQXJjaGl0ZWN0cyUyMERhdWdodGVyJTNCZm9udFNvdXJjZSUzRGh0dHBzJTI1M0ElMjUyRiUyNTJGZm9udHMuZ29vZ2xlYXBpcy5jb20lMjUyRmNzcyUyNTNGZmFtaWx5JTI1M0RBcmNoaXRlY3RzJTI1MkJEYXVnaHRlciUzQmZvbnRTaXplJTNEMTYlM0Jza2V0Y2glM0QxJTNCY3VydmVGaXR0aW5nJTNEMSUzQmppZ2dsZSUzRDIlM0IlMjIlMjBwYXJlbnQlM0QlMjIxJTIyJTIwc291cmNlJTNEJTIyNS1CNmJ3U1FJSnVtYWN3S29mRjQtMjMlMjIlMjBlZGdlJTNEJTIyMSUyMiUzRSUzQ214R2VvbWV0cnklMjByZWxhdGl2ZSUzRCUyMjElMjIlMjBhcyUzRCUyMmdlb21ldHJ5JTIyJTNFJTNDbXhQb2ludCUyMHglM0QlMjIxNDYlMjIlMjB5JTNEJTIyMTY0JTIyJTIwYXMlM0QlMjJ0YXJnZXRQb2ludCUyMiUyRiUzRSUzQyUyRm14R2VvbWV0cnklM0UlM0MlMkZteENlbGwlM0UlM0NteENlbGwlMjBpZCUzRCUyMjUtQjZid1NRSUp1bWFjd0tvZkY0LTI0JTIyJTIwc3R5bGUlM0QlMjJlZGdlU3R5bGUlM0RvcnRob2dvbmFsRWRnZVN0eWxlJTNCcm91bmRlZCUzRDAlM0JoYWNodXJlR2FwJTNENCUzQm9ydGhvZ29uYWxMb29wJTNEMSUzQmpldHR5U2l6ZSUzRGF1dG8lM0JodG1sJTNEMSUzQmV4aXRYJTNEMSUzQmV4aXRZJTNEMC41JTNCZXhpdER4JTNEMCUzQmV4aXREeSUzRDAlM0Jmb250RmFtaWx5JTNEQXJjaGl0ZWN0cyUyMERhdWdodGVyJTNCZm9udFNvdXJjZSUzRGh0dHBzJTI1M0ElMjUyRiUyNTJGZm9udHMuZ29vZ2xlYXBpcy5jb20lMjUyRmNzcyUyNTNGZmFtaWx5JTI1M0RBcmNoaXRlY3RzJTI1MkJEYXVnaHRlciUzQmZvbnRTaXplJTNEMTYlM0Jza2V0Y2glM0QxJTNCY3VydmVGaXR0aW5nJTNEMSUzQmppZ2dsZSUzRDIlM0IlMjIlMjBwYXJlbnQlM0QlMjIxJTIyJTIwc291cmNlJTNEJTIyNS1CNmJ3U1FJSnVtYWN3S29mRjQtOCUyMiUyMGVkZ2UlM0QlMjIxJTIyJTNFJTNDbXhHZW9tZXRyeSUyMHJlbGF0aXZlJTNEJTIyMSUyMiUyMGFzJTNEJTIyZ2VvbWV0cnklMjIlM0UlM0NteFBvaW50JTIweCUzRCUyMjE2MyUyMiUyMHklM0QlMjIxNDQlMjIlMjBhcyUzRCUyMnRhcmdldFBvaW50JTIyJTJGJTNFJTNDJTJGbXhHZW9tZXRyeSUzRSUzQyUyRm14Q2VsbCUzRSUzQ214Q2VsbCUyMGlkJTNEJTIyNS1CNmJ3U1FJSnVtYWN3S29mRjQtMjUlMjIlMjBzdHlsZSUzRCUyMmVkZ2VTdHlsZSUzRG9ydGhvZ29uYWxFZGdlU3R5bGUlM0Jyb3VuZGVkJTNEMCUzQmhhY2h1cmVHYXAlM0Q0JTNCb3J0aG9nb25hbExvb3AlM0QxJTNCamV0dHlTaXplJTNEYXV0byUzQmh0bWwlM0QxJTNCZXhpdFglM0QwLjUlM0JleGl0WSUzRDAlM0JleGl0RHglM0QwJTNCZXhpdER5JTNEMCUzQmZvbnRGYW1pbHklM0RBcmNoaXRlY3RzJTIwRGF1Z2h0ZXIlM0Jmb250U291cmNlJTNEaHR0cHMlMjUzQSUyNTJGJTI1MkZmb250cy5nb29nbGVhcGlzLmNvbSUyNTJGY3NzJTI1M0ZmYW1pbHklMjUzREFyY2hpdGVjdHMlMjUyQkRhdWdodGVyJTNCZm9udFNpemUlM0QxNiUzQnNrZXRjaCUzRDElM0JjdXJ2ZUZpdHRpbmclM0QxJTNCamlnZ2xlJTNEMiUzQiUyMiUyMHBhcmVudCUzRCUyMjElMjIlMjBzb3VyY2UlM0QlMjI1LUI2YndTUUlKdW1hY3dLb2ZGNC04JTIyJTIwZWRnZSUzRCUyMjElMjIlM0UlM0NteEdlb21ldHJ5JTIwcmVsYXRpdmUlM0QlMjIxJTIyJTIwYXMlM0QlMjJnZW9tZXRyeSUyMiUzRSUzQ214UG9pbnQlMjB4JTNEJTIyMTEyJTIyJTIweSUzRCUyMjgxJTIyJTIwYXMlM0QlMjJ0YXJnZXRQb2ludCUyMiUyRiUzRSUzQyUyRm14R2VvbWV0cnklM0UlM0MlMkZteENlbGwlM0UlM0NteENlbGwlMjBpZCUzRCUyMjUtQjZid1NRSUp1bWFjd0tvZkY0LTglMjIlMjB2YWx1ZSUzRCUyMiUyMiUyMHN0eWxlJTNEJTIyc2hhcGUlM0RpbWFnZSUzQnZlcnRpY2FsTGFiZWxQb3NpdGlvbiUzRGJvdHRvbSUzQmxhYmVsQmFja2dyb3VuZENvbG9yJTNEZGVmYXVsdCUzQnZlcnRpY2FsQWxpZ24lM0R0b3AlM0Jhc3BlY3QlM0RmaXhlZCUzQmltYWdlQXNwZWN0JTNEMCUzQmltYWdlJTNEZGF0YSUzQWltYWdlJTJGcG5nJTJDaVZCT1J3MEtHZ29BQUFBTlNVaEVVZ0FBQUlBQUFBQ0FDQVlBQUFERFBtSExBQUFBQkhOQ1NWUUlDQWdJZkFoa2lBQUFBQWx3U0ZsekFBQURzUUFBQTdFQjlZUHRTUUFBQUJsMFJWaDBVMjltZEhkaGNtVUFkM2QzTG1sdWEzTmpZWEJsTG05eVo1dnVQQm9BQUJwTlNVUkJWSGljN1oxNWZGVFYyZmklMkY1ODdjMmJNbnJMSnZRZ0tpb0ZKUlJQQUYyNm9nS0sxMXE3VXM4cGE2YjY4ZnE2OTklMkIxT3MxaFZGckhWQnF4YUZJdUphTENvZ2ltaEJRaEFRRUpRdENRbkpiSm5sbnQ4ZlNjamNPNU5rTXBra21KbnZmJTJGZk92V2VaNTdublBPYzV6emtIMHFSSmt5Wk5talNwaUREZWNLcUZzaVVKZkZ1OFNIYzlvSEJXSzR2VU1qekI0cWc2dEIlMkJYbUJ6cXRwRWdSd29oQnd1TklWTFFYNEJUUWc3Z3JDJTJCbWdBb0pIaUhGdDFLUjI2VVUzNERZNUEyZSUyQkI5WUV1Nm9HcGc3S3VNZkszYjdTVDFOb2ZCMHBKd294ZGF6Z1N3QUpNZzZWWXp4QlZucUZBSXA1SEFrQ0NRZ2NhcGJLNFVzJTJGQWdoVjJscSUyQkEydjk1djk3VlFWSUswQWNkTFg1clE0cG9PNGtsQm9vZ1JUZE51Wk1ObFNNQVhFRkJFMFAlMkJ5MEZINEE4aVZQSVBBNjdLeEpXaTZOb0xSMUJqOXVSamlkYXRGMVRyTnpKMUs4aEdRU1lHckRERTFJemtPS2w1eXFkYSUyRkxVblJQTGdNejJ6QyUyRmFEMCUyQnVIMXRpMnlBanFiYjRMRnRZQU9NTnp2VjBubkFuVUJlVTAlMkZtdVJSRzkxWVozRTJsZjc2SnZua21NdTBLV1RZRmg2VzJhTjZBNUtoZm84cW5zYnM4eks3U01Ec09CZG53WFlBam5tYiUyRjdqSVElMkYlMkJjSjVpJTJCQTFhR2tWQyUyQkN0QUlZeURBWG5xa0pGZ0FqR250bWVFOHpGNHl3YzhaQUM0TUt6SWdFU3lBbDdEZ2NZdTNPR3Q3Y1hFUHglMkZtQlRqMiUyRlNwSmpyQzIxWmwxaHVzVWtyd0RFS0xVNVYlMkZobkVQR0tOanF5Q0dhTWRYRExLeHNDQ3RqR2RkaHdPc1dTamozOTg0Y01iaUNrR0NUemlDWEk3RkFlU2tXZGFBUUNiYlhoJTJGVTFoN0RSaHQlMkZDM1RMcmhxaklNcnh6akljclNQeVZUcDFYaHh2WThYMW51bzlzVVV4JTJCZGhVJTJGZ1hmdiUyQjJQYTNOcTlWJTJCZ0VSSmx2JTJCZ3RYNEFsN253SENsWUNtUkgzaGNDcHAxczU1WkpHZVE2RzglMkJpSmlUWjhrT1F6ZDhIS1RrWVlsJTJCRnh2ZEhRdmhDRWslMkJOUkJFQ3V3V3liQXJkc2t6MHl6TXhvTURFcUQ0V0NudW9tSnJRcVRLM3hnUHZWYk44a3g4WkxaVUtJYldwN2xESnh3bFhuaFJYQUplbGFKcVU4dSUyQkFOZkolMkJyMXdURDB6TFpGUWZTOHozYWtLUzk0cjl2TCUyQjFoalU3QTQwMTE4M25ieE9NSFdCbHlrZ2JadyUyQnlvSnBpVjJYRG5nQzNMNjFpWDBXVXY4Z3ZoWGFwTjFEeXo0UUtRQW9yZ0ZNZGRqV0laekFNNnlZWDJyaHZhaVl1VzNTeWg2dkRQTHZXeDlLdmZCejFhZ21WdHpGeW5BcVhuZWJneWpGMnNtTjBOZFUlMkJ5UjNManZKJTJCU1pScklBejgxaE1zZmo2UmZGTlNBZXElMkIlMkZIOFFJWHdoNE5aSkdWeHpwaVBxJTJCV3FmNVBIVmJsNzUzRWROcUczJTJGSG9kRjhPc3pITXdlNThTdTZxc21KU3o2eE1OZiUyRnVVMmRnbGhLYlNMRTJrSlVzNElkSm1MeGtzaDN3RnM5ZmZNQ3R3N0pZdUxUN0ZGUGI5aXM1JTJGNzNxbW16TjM0Rjk4eno4UlBpbXljTXREQ29CTlVlbmRWeVhFcHVCd0tZVTNpODB2S3E4SjhkeWpFanUlMkJEZkxHOWhuWEZOWlJXTmo0RmNFSzJpVCUyQmNuOG40SWRIZDBQSk5mdTVZZHBTUSUyRnZVQVV2dTVKMVR5cjNqJTJCaDNwU1NnSHFyUDJOUkJoOFpoTThjV2syRTRib3pBRGNOUnIzckhEejVpWmZ6TFR5c3hSbWpIZHgwVmtPUnZTM3hueW1LYVNFTDNmVXNPUWpEOHZXZUtpc2pxMWdWNHh4Y050a0Z4YXp2cHFydHRVdzc1VktRdnJYS3NLbThDa3RHUjJra0FLTVVsMXF6Y2NTT2FiJTJCamhCdzMwV1pURHZacm50eVgwV1lXWXNyJTJCYlkwMnZIV3U4RE12T21aJTJGSEpDdEZBU3hlT1hMSDYlMkZtaWZmck9MUWtlaFdZWGhQTXdzdnk2RWdRMjhidkxuSnh5MXZWQm03Z3cyZUlHZkc2eWRJbWJrQXAlMkJwN01GTDRVTnZuRzRXJTJGWlglMkJJR1l1T1JBbmZiaEhjZG1rMmE1N293WldUTXBJbWZBQ25UVERud2t6V1A5R1R1Vk15VVExJTJCcHE5JTJGQ0hIcE0wZllhMUNPQzAlMkJ5YyUyQk81TG1OeXB6cFY3b3MzNzJhTndOWWFhMjBkTHhDUEVaaGhMaHlyQ1Q0aG9yNlRDMjA4JTJGc3NzM1hOYkR3UzU4cmtLcWd6T2w4SyUyQkZoYmRsTSUyRkFubXFTU3QwMG0zZlZNUFBCTXZZYzFDdGh2a3ZoMVptNTlNNXRHTGhJQ2ZOZXFUU09EalJOS21mNlFsOSUyRjJseGVLZEFDakRmWCUyQmZhUENiOVhyb243cHVvbjJmWldoTG42aGNvbzRVODd5OG5iOTNkck4lMkJFRGpPaHZaZFdEM1prOFd0ODZsYmsxZnZOOEJhVVI5a0p0TjVaRnJ4emRhRlpSaFBZMGpHJTJGV1o5M3BGYUJ1VnUlMkJrJTJCbXNoNElGcCUyQm5HJTJCMnklMkJaczdpU0NvJTJGZW92cjl0Q3lldkQ0Zm02WDlnNDVjRG9XJTJGM2RhRnl5YnFtJTJGaTlGV0htdkZ4QklHSTRtbUVYM0hkUnBuRlNhcmhMUFh4dGMlMkZsMGNnVVk0UVR1aUx3eiUyRldSYmxJZnY3aFZWN0RUMCUyQmZPbVpYSG41ZGtKeiUyRlFsQTdNSkhwcWJGNlVFWCUyRjhRWXY1N2J0MjkwJTJGcFp1SENFZmhnckVYOG9vRERLU0lpa1U0OENuT1poTnlIRWclMkZYWG1YYkIlMkI5Y1Y2SHo3SzclMkYyYzhNJTJGanVyZW16N095WUxyOGp0VSUyQkpHRXd2Q2IlMkJZZDU3d3Y5a0hUUjVUazZQMEdaVzJQU28yVzQlMkZUb1IzdUFKRmolMkZTV05xZHVBVVlhQVZ4WSUyQlNkcThZNGRNSjMlMkJ5ViUyRmVydGE5OWJ3ZmhiJTJCTWpmdnVCRSUyQjFMWUVDNjRyb0U4M2ZaZiUyQng1VlYlMkJDTkNDUEpkQ2xlTU1YZ3lCYmRDMzJnUFZ4MmRWZ0djRnRzbENIclVYenNzZ3N0UDElMkY4NWolMkYzYnJmUHcyUzJDSjIlMkZvbUQ2JTJGT1RLY2dtZHVLc0FjWWV2dHF3aXo2Qk9QN3JtcmYlMkJJNEZva0VnS1M3eSUyQktjMmxpNm5WWUJRRjRSZWZXTFV4M2tPQnVxVzFxdDhlb0dyJTJCNk5lZE95R0h4QyUyQjFuN0xlV2tBUmF1JTJCWmwlMkI5UEszdFI2ZDhacnRVSmhoR0QxSXVMS3hOSk0yR2RSUjZ3TmklMkJRRWNqaUU5Uk5DOGw0akpucmZtNVRHNFMwTVRPdiUyQjlhcDVkMDZBQXZRck1mUEo0RCUyQnpINGRjZmljZW5NZVozJTJCemtjTVRVOGI0S0xlZWM0ajEzdk9Cemk1NCUyQlhSNzRXSWtndkQ4VUhqZWwxeWhaQUJOVkxpQkQlMkI4SjVtbmZCclFwSWxHJTJGVUcxYnlMc281NzRRTTQ3UXB6THRDM0FpOSUyRjV0Rk5EQTNxWW1ab2Q1MjlZQllxMDJPbDF5blhCUWdwSjhnSVdWNHdRdDhrcnRwV28zUDQ1R1VwJTJGR0tDayUyRmFnNjdUdkVucXZSNTZKQjYlMkZOWSUyQklwZHE0JTJCTDROSGx4N2xhSjM5Y3NRaiUyQldoSERSTlBiSmlVdW1DRW5aSURFUWF1WkNLd3dKaHVKMndCTGpGSndiaklPMmNNMUklMkY3VjI3V0IxVmNQTTUxWEJwJTJCa2V3dkQzUExVN1hOdXNNbW1HcUlXekRPV280ZG9LJTJCekZKeE5ESGxIdFFDSlJ0aDBHencya2RlU2prTXRPWm1JNmQ0OGw4S2dpQ2plVUJnJTJCM2FXZktMdjQ3T2dna09PUkg4b2IydmtaNDEyODhHNkRNMmpOdHdIQ0dzZGlESWQwTTVIalZDSU54RnlIT25Ta04xanlaV1NhbmJBRjBNZnpqJTJCNnQ2c2IwNVY2TlVYMVVYTGJhcW5mSk1URzhYOHZuOHp1YVVZT3M1R1UxaUslMkZhSjlsNm9NR2JxUWpCcWIzMUl4cUJFclhXb2RQWkFFTElFeU5YWnc3dXB2OFR1bVlvUEhORk51WnNFN3NEa3RMS2NMczZmUTR0N2RQazd5dldlWmp6Y0preDJpY0tJV0Jzb1kwMzF6V01aRFolMkJGMkI0endhUkR1eHExczhTQ29ZWTAlMkJsMExZRFE5SlhzbHg5N0taJTJGWnJsRFV6OEk1aG5pQWppUmU0ZGN6MmhERnRNc3duOUV2WCUyRjk5RyUyRjhiNklRS0lBVjlJNiUyRjc1c1Z1NUV6VzQ4dm9XNzdXR3lWOGN6UExVQWYwMExkdXU4cU5DcUJQUUFyNkdkUG9kQXBBJTJGWHI5T25JY3NRV3RIRWRXJTJGNHAxSHVZJTJCVXFvVHZrbUJ4JTJCYmxOJTJGbmVnQjU2NVQ1UXFaJTJGT3pva09MODh5M21nSEcyQ2cxYVhhWmt2a3I0Q2l1cHRiQkx6a0RySW9XV3ZjSXRCTmZ6b05nZzZFSks5dThQUDJpNVY4czY4MjZ4TjdXN2g0bkpQTEp5VXZ6aTllbHElMkYxTXZlUjZDJTJGJTJGeWVzTG1ETFd3ZHhIeWhwOU44dXBGN0Ric0VERkZhM2tHY1liYmFvQWR2dEpQWlZRYUtWRW5tVDQ2WFFKcHp0VnJ0SE1KNTN2ODIzNklZblo2aXJwakdqcUQxVnJ6SHl4Z20yR1VLdU4yMnZZdUwyR2wxZTVlZW5PTG5UUGJjc3RBQnFvRlg1cG84SnZEcWRkcndDZUdyMENPS083dVNnRmFNTXVZS0JWQ1lWV0VoR05FNE9SU2lpMEFncGpyOEZLakpoMUNvUmtUT0ZIc21WM2dDdiUyQmRGZ1hiZE5XdEZiNENSS2xFVzJtQUM3Vk5wdW1oViUyRlB5UzZWbWNuS1Y0SSUyRjhyciUyQnEzaDFnNzlKNGRmejllNEFMMyUyRmdidmE1MXBBczRYdDglMkJqN2YlMkJNVWJXd1FncW1KdHBnQVNlVm5rOWJqODAlMkZud3JOZFlkZFpybkpWJTJGbXVGcGNYbXk4aFdTcXNqciUyQm43eHpjMTZWMmxUNVhuOUklMkYwY2V6Sko1cGQlMkYxQkREYU96empUWUI3YXNBREl1OHZudm9qWFMxNXRQTm1zODlRMjgwUENzTGs1YXg0RURrWmFXMzlrJTJGWWVWaiUyRjlUZFZucEo5VGU3VWtUREpidmElMkYzYSUyQnZVJTJGZHN2VGdyb2hld0hqSGVhRE1GRU5BUzZ6NXAlMkY3aVFZbCUyRms5ZTZ5Mmo5SmJZRjFiMXlZa1F6YW9zJTJGJTJGMXJDbFRIJTJCRHoyTlBtVjVCcEdTWE1ZMDJVUUNiN2NTJTJCR0lSNlQ4bERIS3dwNDJCTktYZVglMkZNWDRTckR1bmRhanlNMlJsN3ZMd254ZkdVWTExTFNwOHFnbXdkNFl5OElTcGEwTXZnM2Y2TCUyQnglMkZvYXRhM2FWNlYyS1F1RmJZeHJKSHZRS2gxbzBXeUFmSU1hUW94bXFKZUpXYjNETDA4VGNhekUlMkJISmFoVTRWVWx0VmY5OGt6VSUyQllPeHpLSW1zUnBWJTJGakRsVGxjTmNuVnFybUN0aEslMkJsRkQ0bTMyVUgyMW81cGRlbTBkUmhIUG9kMyUyRlhyeGlTTU5NYkxQNXJaRHBKYXdGc3RxRjluR3JSJTJCd0w1RkMwWFBrQ0dRRDdsVkFzJTJGeXJRV0RreTBITktrNktZN3Z5c1B0Vmo0VUd0aDMlMkZaME9WUHVPaFMxUkN0ZW12THd0WGFvOThYMkdwM3dNJTJCMkNvUkZSdzVxVWJOaXI3eUlVSWFPV2lpVkRBWVJESFRiYkZGYSUyQkJubHVqTiUyQmpESTltZmpzcnJQR2xReDAybXdSYUtKJTJCdmVCOXd0TEhmbTlyb0tUc2olMkJyZlB0dnFaY05NQlhuaSUyRk90WSUyQlBZM1NtRyUyRiUyRnFSc0ttRDZ1OWRGSHI2JTJGV0clMkZSbkRyRHE5aHZhZGpCa1hPbFU0UTVzTFRHbTB5b0ZhUGpxeFVLaXYlMkZwcUNiTTlRYm9MeEZ5QldBOTRBYTlBckplSWF6MUJXemNKczRGcXc3c1pBckhRcVJhOWI3TU5iWHIlMkJORVo1aU9IemRsb0Y5MDdKWk4ydCUyQmZ6dkJabU03S1ZpdHdnY1ZzSG93VmJtejg1ank3TzklMkJQT2MzR2dQbTAlMkZqMW9WSG1ISHZZZmJGWVJ1MHRaUEg0OU5ZdGxZZjBYemhTSDNvJTJGOXFkQmh0Y3NCYUlHaFkwOFlWRiUyQmZBRnNBWEVFNTdnMEw4NzFLM1hDSGlRbU0yOSUyQkZmWUZQNnQzMThTVndDY3pUYTBqeWxzJTJCbXNqTFVpMWhKdTlRWjUzcWN5c0MzRSUyQk5xY1FUM2xjVm9VVnY4dWxaM2EwaTlmWno0TFowQ3JzS3cxeDQ1TkglMkJEakc1aEJPdThJOVYyWHp5d2t1WHY3QXpUOVdlOWkyTjRESkRFTjZXVGgxaUpWbjNxcHFVdyUyRmZFOHVxJTJCT1BpaW1QWGVTNkZUMjdXcnhtNGNFRzV6dkVsWVpZM1dQeU1NYTJZQ2xEdnc2ZHhUMTRaRUd1cXFsb2liJTJGRUd0eTZpNVlhY2NLakRaZ25FbjRsdFF4d0JjbHRZbm1Nc3V6YVh3aDdSTWYlMkJxUzJGTmFaaG4zNjdpcnpkMUlhTnU1WkNVOE9JSDFmenZDNVZSSGplbzdTNGEyOVVqa21RTDMlMkIydERRdVAzRjdtOXhPYyUyRk82Y2hqbXdidzZHdUdDQkxpdzhMSUtXN202JTJCS2pXbUYyUFdZNkRWS3BSJTJGMDdRYk4xWnRWb1ZOMm5tJTJCUU1tcVptdlJDRUd0ZEtQSmt2OTNSWXJoUUglMkZEejAxRmJzUXFqdzg0Sm5GRndEbUdBSXJQZHdlNSUyRnVWS25seFp6WjZESWJ3QmpZbW4xR1lqQkl3Y1lHWGFPQ2NsZTRQc1BhUnYlMkJ2MXhiQTNYRnI3OWV4ZFg4TW5tQm0lMkIzeTZydzhJeHNyQkViU2ozOXNZZE4zJTJCc013TlVlYmZOVHNkS0xzZ0ZhNE1PdnA3cTJQeSUyRiUyQnIzaWIlMkZLYnclMkIwdSUyQjh3U0wlMkYwc2lyaVhhTm9pN1BFTG8zY3YlMkYlMkZJJTJCZmNzTkdUNSUyRnZxZUdyQ0slMkZmYyUyQjlVczNtWFBtSzRWNEdaSlhkM1pmN3N2Q2pib0RsbW5wJTJCWlZPRiUyRnRUUEFjJTJCJTJGbyUyRjVLcno3Q1RhVzhRJTJGaEZQOUpvSEllVEN4dEtNcWxITGZQZ2NDcHZDSTd6QkxRdHB4ZGc5QnRJYjNMSXdiQXFQQUE0bFVoNTNJUDlOWUclMkY5RDc2ZzVMbDFlc05wMWxsT1hkUk1XSU5yNXBkeHBNcmdRQkh3NjhrdVZqJTJGU25RS0RIZEZVZVRadVQ5NTIlMkYxVWVqVGtQNlEzTFhya21aaGxHRk05JTJGNmpGdVhMblBIZWl5akVhSW9RRHglMkIlMkZBQk5SbjcxVFpHWGRxNmpqdiUyQjhxd09nZEM1JTJCRjc2ek12QnFvWld3R0lXM1BWencwNGhwU0ZtUDF4T09FYjMzcnZBVERDczElMkZPbXlyTnRiM0k4M0tFd3pIMjBqRDBSM1pBUWNQZjVHVmdqWE55bDFScUwxJTJCdVZIQ2tlYjJxYiUyQmRiNkFkcDhKYVdFbHNRSzZNcmpDV1lzaXB3YzhnWWtmMzVQMzRTZU9kRENwYWZwell1UE4lMkZtNDdlbHl0QmdEJTJGMEF3JTJGb1l1bGhLMUZDbmg1cWZLJTJCY0N3TjhCVlAzRXdicERlcHJuJTJGM1dxOTAwdXkzeE95UnEwR2lpUktBUVFVUjE0MzVUTVhzQ1hPZWlSTTY4cnpxUSUyRkolMkYwVGVlZXRyUDJzTVklMkJTN2ZwYkphZjMwdXJ6NEF6ZHpIeTZQaXRBZDJsdXZqMDJWWjFqdjFuMGZvVERjc0tDY1Z6N1VPMzFHbktCeXl5VDl4aCUyRnJkd1ZZc1ZrWENvRVU4bDdZYUdnUzlFUU5BMTNxc0hrUzhWZzhCUlR3MyUyQjVnOFpQeFBKc29TU2lQY0txRnE0Qno2bTkwelZCWU9TOWZaenlWdVRXbVAzV0VBNGIlMkIlMkY3eFRIVHp4JTJCJTJGeGp3OE5uVjFieFA4OVdFQSUyRnpaJTJCWHk2JTJGTVM4WXBEdFVkeTdhT2xVVjklMkJyMXdUcjgzTUpkJTJGVjhPMGU5V3BNZWZJSSUyQjQlMkZxeXI3WkV5d1kxZHdwSTFFdGdEc1lXQVQ4cCUyRmtpaWklMkZkUWY3YSUyRkhPdEl3bmxrWW9TbmdNY3M4Z09WV3ZjdnZTb3pyV2I3MUo0NmJjNXh0MjJlSGVEbCUyRkUzN09menVrbVZ5eWRsVU5TdiUyQlY1cFJIOHJ2NHJld3k4dXZ0b1o0TnliOTBjSnZ5QkQ0Ym1yY25UQ2x4SnVXMXBsRkg1SW92d21uaU5tWXZnQmpvVE4xaDV2Q1UyYkFIU0wlMkZacjRVcXJCQzRMQmtzbzQ2dE5LV2wlMkJlUUxpc1hGVzZLRUkwdEFLN3lzSUlJVGc5UXBoWmRvV0pRNjE4JTJCSTElMkI5WENWViUyQk90enp4Yzg5TU03RmFGU2FjNldQTzFuOE9ON1BVN29yJTJCVnhYZm1rJTJCVnNXWENweHk5NTdJMHFybiUyQmluSEtEazZsWGpva1hyczZoajJITyUyRjZtUFBMeXl3ZUN4RkR6Z0RXNVpIRSUyQmVNVXNZQ2gycURtcGRuck9hT0N3Z3AlMkI3TXU0QUNHd1hjN3dueTMlMkIwaiUyRk9TVko2ajFYbWN4aGM2RWhzVVJHJTJGWUU2Smx0WW1qM2hyNDYwNmJ3MHlJckclMkZZRU9Cd2hoRHQlMkJsY1BZb2xwJTJGZTRaZDRkS0pMcnBrbWFqeWFGUjZORlN6WU9RQUs5ZE56JTJCTCUyQldia3RFcjdYTDFuMFZqV3pIaXJsWHh0OVVjYmpTU2VvUEg5MURqME1ROURYdiUyRlR6JTJGd3glMkJBUUdmZW9MOEdrcmpXbDkwJTJGS3lPYUFjeUdKd3ZWZlV6R2VGbE5Dbnd5SXdzSmhmcUoxTkNXdTNYdGVEZkhnWjFOYkg4JTJCZ0l5ZXBreHQ5QVoxQmhTMWs3cEx2bkl6VCUyRlhlSSUyQnQ5WTlFaUZwciUyRjVaSnJxakRKRDRvOFhQZHEwZU5tMFVmMHN6bVVTMEpzMDhwQlFCd1dZWVdTYW1zSTJLJTJCd2F6QSUyRjAyTjNqUWE0T01kTmVRNWxXUHpDR3FHZ2lYZkhEV0JWTSUyQlczYlVqakp4TUV6a3VCYk9wZHZidVNMVmt6OEZnM1hieEFkWVYlMkIzVHolMkJVWjY1WnE0JTJCJTJGeU1xS0Vld0J0ZiUyQnJocmVaVlIlMkJENUZ5c25Wb2EyZk5QOHZOSkJ5Q2dEZ01CV2RMeFQ1QmhFJTJCQmlIZ3Vna3VyajNiR1ZjRWtNa3FVTFBOcUZrS1NvUWZmc0tOQnlqZWslMkZoaUo1ZFY0ZW96N013OHk0WE5NSXFVc3JaVmV2VERxQU1qZ2xJVEYzbkRXMWEyTkwlMkJVVkFBQWgybllUNFVpWHNjd2tYVHVpVlllbUo0Vjg4aVl4bEFzQXJOVFFkaGd5TndEY1UwVUdjbHpLVngybXAwcnh6aDF3OU42am5vMWJsdGF4WWZmUkxtWGcwS0lLOXlCTGElMkIxT0ZOU1dBRUFNc3pEenRLRVdJRWhnS1JudG9rJTJGVGMzZ2pBRXQyemppJTJCOG93RXg1cWZDMmZrVXk3NE13QlZpNGNhV1BjUUd1anE0SFg3Nm85Tk1vdzFBUHdTRTJiNFEyWHZOMmlna2FRMGdvQTRGQ0hqeEpvSzRHdWtmZnJqNDI3OFZ4WDFFRU5qYkg5Y0lpNzM2em1RR1VZZDBERDdhODFNaDFXUVpaVjBDM2JSUDg4RSUyRjBMekl6cVkyRllkM09UeDhhVlZtdmMlMkYyNTFsSWV2anNNYTJoUmZzR1I5JTJGTFdOSnVrSzREQVYlMkZWd0klMkJUU0NuaTE2VWZLOWxIS1dON3oxbldTWHFUbWNGSFhGSWw5QU10bjRtOE1pdUdacyUyQng0Y2VjUWplZUZURHklMkJ1OXpZUzBDbyUyQmxtcncwbVFjTlo5MEJYQ2FDJTJGY2hPQ0hCMSUyRmQ1Z3NXOWsxcWclMkJCRk9jJTJCRU5DTzRqeGdTVXd5SzRaSlNkR2FQdERPclNOb3VxdnprWTR2VXZmU3paMk9qUnNTRWhtTzhPRk55VHJJT2trNjhBclR4MnJyVW5nYllXaHpyMEZJR3lDQmpWMkRNamVxcE1MclJ5OW1Bcmc3c21yZ3lhbEd3N0dHTHR6dHFKbkdZV3IzNE96UElFaXpjbG5HRU0wZ29RRzhXaEZsNGpKUGRFYmpnZGk0SU1oUkU5VllwNnFQUXZNTkVqMjBUM0xBV2JXY0ZwRldoUzRxMlJISzJSSFBWS2RwY0YyVlVXWnVlaEVKOSUyRkY2U3klMkJRTW92NU9JUDNxRFE1JTJCSEpYSHVIaFElMkZiYTRBMiUyRiUyRll0YkZIQVJoOGx5N2c1M2hSZ0RyNjJseXFhNVpFM2dENnZZZmFHZ0c3Z0lmYmFCZVZZM1RHUFlLU3lCNiUyRk83amxNVTl3MkVBcDVGUUViOUd5UmE4dEpZaGtoZFRrejl6QjRrSHVZUEVUYlNsODZJVDdCTFlOUzhMZUFNdUI1WmtVNW9aVU1WVWdKd0huQW5tdFRQd3d5TlVJc1Z3TnFHOVg4cDkybTJTRHRBSzBtQ3FLanhEa2I4RGZBSkZoUFhHUUprMmprYndjJTJCVnlXUThGYk40UnpXRVgwWWRPQ1g0VVYwM3ElMkZmJTJGUHVkaXA2VE5JSzBEcGtkYzIyN2NCMnAxcW9VNEFOZHhUb0hveXlkUUxGcjdSNTZlSWdiUU9rT01kZEN4RDNNTElEUFllZGlSOXZDeUE0UVNqaTZZNHV4byUyQmRINjhDMU5Lcm93dndZJTJCZkhyZ0JwV3NseFp3UE1PYkhwTG4zaHRwJTJCMlUwbFNnM1FMa09JY2R5M0FqNFhtNGg2TTQzNGp4MFk3SFR5YVNiY0FDU0tFWE5qaW9KZVlDWFhzYUNhdEFJbVNlTkJMTERwc05KTldnQlNuV1JzZzRSaSUyRmR1SjQ4UncyTjNveGNyeU1acHB0QVpMVzEzVTBhYzloVEpydkFwTGIxM1UwYWMlMkJoZ2JRTmtPSzAyQTl3dkhucVdocHptRVpQdWdWSWNkSUtrT0trRlNERlNTdEFpcE5XZ0JRbjVXWURqeGZQNGZGQ3VnVm9qQlR4SEtZVm9HazZ2ZWN3clFBcFRzclpBTWViSjdPalNiY0FLVTVhQVZLY3RBS2tPR2tGU0hIU0NwRGlwQlVneFVrclFJcVRWb0FVSjYwQUtVNWFBVktjdEFLa09Ha0ZTQkFKdXRNY1E1cXZzVWVqQ0dwUlp6bFdKYUZJQ1pGV2dBUVJvTnVxdmJ3bSUyRm9QVFl6eDdJTlp6N1VGYUFSTG5pOGlMSFZXcjQzNXhSOVdIaGp0eVF4TEtreEJwQlVnUUllVHl5T3VTeXJjcHElMkZtMjJmZEslMkZUdlpWdm11SVMyeHZKSEgyNXkwQWlTSU95RCUyQktlR1l4TU15eUR2NzdtNVNDVXI5TzNuMyUyQjNzSVM5MjVBRHZjQVZ1SEtVREtCWVFraiUyQktBRkVXM0NDbVgxdCUyRnhoTXBadHVkNmhtYiUyRmpJR1o0OG0zOWdXZ3JHWVBPNm8lMkJaRnZsdTBiaFM2bHdNMndNdG0lMkZaRzRqYW03JTJCMUJ6NTBkb3puR1RndGhROGd1U1doeEFUM2V3TEZkeVNsWUFtUzdnSmFpU2RRZkR1Q0IxcjRta1F3M3hNb3ZyTk5DdFVDMGdyUWVqUlBvUGcyS2JTTEpPeU00JTJGa2RVc2lMUElIaTI0Rm16NHRwYTlKZFFBdHAlMkJraWJVYXJMNHA4aXBaZ0tjcFNrZG5NTkFmdEFiaFJDTEs4MSUyQkRxdXowJTJCVEprMmFOR25TcEFINCUyRjNBSm5lZCUyQjNVQ2RBQUFBQUVsRlRrU3VRbUNDJTNCc2tldGNoJTNEMSUzQmN1cnZlRml0dGluZyUzRDElM0JqaWdnbGUlM0QyJTNCJTIyJTIwcGFyZW50JTNEJTIyMSUyMiUyMHZlcnRleCUzRCUyMjElMjIlM0UlM0NteEdlb21ldHJ5JTIweCUzRCUyMjUxJTIyJTIweSUzRCUyMjEyNy41JTIyJTIwd2lkdGglM0QlMjI4OSUyMiUyMGhlaWdodCUzRCUyMjg5JTIyJTIwYXMlM0QlMjJnZW9tZXRyeSUyMiUyRiUzRSUzQyUyRm14Q2VsbCUzRSUzQ214Q2VsbCUyMGlkJTNEJTIyNS1CNmJ3U1FJSnVtYWN3S29mRjQtMTglMjIlMjBzdHlsZSUzRCUyMmVkZ2VTdHlsZSUzRG9ydGhvZ29uYWxFZGdlU3R5bGUlM0Jyb3VuZGVkJTNEMCUzQmhhY2h1cmVHYXAlM0Q0JTNCb3J0aG9nb25hbExvb3AlM0QxJTNCamV0dHlTaXplJTNEYXV0byUzQmh0bWwlM0QxJTNCZm9udEZhbWlseSUzREFyY2hpdGVjdHMlMjBEYXVnaHRlciUzQmZvbnRTb3VyY2UlM0RodHRwcyUyNTNBJTI1MkYlMjUyRmZvbnRzLmdvb2dsZWFwaXMuY29tJTI1MkZjc3MlMjUzRmZhbWlseSUyNTNEQXJjaGl0ZWN0cyUyNTJCRGF1Z2h0ZXIlM0Jmb250U2l6ZSUzRDE2JTNCc2tldGNoJTNEMSUzQmN1cnZlRml0dGluZyUzRDElM0JqaWdnbGUlM0QyJTNCJTIyJTIwcGFyZW50JTNEJTIyMSUyMiUyMGVkZ2UlM0QlMjIxJTIyJTNFJTNDbXhHZW9tZXRyeSUyMHJlbGF0aXZlJTNEJTIyMSUyMiUyMGFzJTNEJTIyZ2VvbWV0cnklMjIlM0UlM0NteFBvaW50JTIweCUzRCUyMjE1NyUyMiUyMHklM0QlMjIyMDAlMjIlMjBhcyUzRCUyMnRhcmdldFBvaW50JTIyJTJGJTNFJTNDbXhQb2ludCUyMHglM0QlMjIxMzAlMjIlMjB5JTNEJTIyMTg3JTIyJTIwYXMlM0QlMjJzb3VyY2VQb2ludCUyMiUyRiUzRSUzQ0FycmF5JTIwYXMlM0QlMjJwb2ludHMlMjIlM0UlM0NteFBvaW50JTIweCUzRCUyMjE0NCUyMiUyMHklM0QlMjIxODclMjIlMkYlM0UlM0NteFBvaW50JTIweCUzRCUyMjE0NCUyMiUyMHklM0QlMjIyMDElMjIlMkYlM0UlM0MlMkZBcnJheSUzRSUzQyUyRm14R2VvbWV0cnklM0UlM0MlMkZteENlbGwlM0UlM0NteENlbGwlMjBpZCUzRCUyMjUtQjZid1NRSUp1bWFjd0tvZkY0LTMxJTIyJTIwdmFsdWUlM0QlMjIlMjIlMjBzdHlsZSUzRCUyMmVuZEFycm93JTNEb3BlbiUzQmVuZEZpbGwlM0QxJTNCZW5kU2l6ZSUzRDEyJTNCaHRtbCUzRDElM0Jyb3VuZGVkJTNEMCUzQnNrZXRjaCUzRDElM0JoYWNodXJlR2FwJTNENCUzQmppZ2dsZSUzRDIlM0JjdXJ2ZUZpdHRpbmclM0QxJTNCZm9udEZhbWlseSUzREFyY2hpdGVjdHMlMjBEYXVnaHRlciUzQmZvbnRTb3VyY2UlM0RodHRwcyUyNTNBJTI1MkYlMjUyRmZvbnRzLmdvb2dsZWFwaXMuY29tJTI1MkZjc3MlMjUzRmZhbWlseSUyNTNEQXJjaGl0ZWN0cyUyNTJCRGF1Z2h0ZXIlM0Jmb250U2l6ZSUzRDE2JTNCJTIyJTIwcGFyZW50JTNEJTIyMSUyMiUyMHNvdXJjZSUzRCUyMjUtQjZid1NRSUp1bWFjd0tvZkY0LTUxJTIyJTIwZWRnZSUzRCUyMjElMjIlM0UlM0NteEdlb21ldHJ5JTIwd2lkdGglM0QlMjIxNjAlMjIlMjByZWxhdGl2ZSUzRCUyMjElMjIlMjBhcyUzRCUyMmdlb21ldHJ5JTIyJTNFJTNDbXhQb2ludCUyMHglM0QlMjIyMDglMjIlMjB5JTNEJTIyMTQyJTIyJTIwYXMlM0QlMjJzb3VyY2VQb2ludCUyMiUyRiUzRSUzQ214UG9pbnQlMjB4JTNEJTIyMzMxJTIyJTIweSUzRCUyMjE4MSUyMiUyMGFzJTNEJTIydGFyZ2V0UG9pbnQlMjIlMkYlM0UlM0NBcnJheSUyMGFzJTNEJTIycG9pbnRzJTIyJTJGJTNFJTNDJTJGbXhHZW9tZXRyeSUzRSUzQyUyRm14Q2VsbCUzRSUzQ214Q2VsbCUyMGlkJTNEJTIyNS1CNmJ3U1FJSnVtYWN3S29mRjQtNDMlMjIlMjB2YWx1ZSUzRCUyMiUyMiUyMHN0eWxlJTNEJTIyZW5kQXJyb3clM0RjbGFzc2ljJTNCaHRtbCUzRDElM0Jyb3VuZGVkJTNEMCUzQmhhY2h1cmVHYXAlM0Q0JTNCZm9udEZhbWlseSUzREFyY2hpdGVjdHMlMjBEYXVnaHRlciUzQmZvbnRTb3VyY2UlM0RodHRwcyUyNTNBJTI1MkYlMjUyRmZvbnRzLmdvb2dsZWFwaXMuY29tJTI1MkZjc3MlMjUzRmZhbWlseSUyNTNEQXJjaGl0ZWN0cyUyNTJCRGF1Z2h0ZXIlM0Jmb250U2l6ZSUzRDE2JTNCc3Ryb2tlQ29sb3IlM0QlMjNGRkZGRkYlM0JzdHJva2VXaWR0aCUzRDIlM0IlMjIlMjBwYXJlbnQlM0QlMjIxJTIyJTIwZWRnZSUzRCUyMjElMjIlM0UlM0NteEdlb21ldHJ5JTIwd2lkdGglM0QlMjI1MCUyMiUyMGhlaWdodCUzRCUyMjUwJTIyJTIwcmVsYXRpdmUlM0QlMjIxJTIyJTIwYXMlM0QlMjJnZW9tZXRyeSUyMiUzRSUzQ214UG9pbnQlMjB4JTNEJTIyMTY0JTIyJTIweSUzRCUyMjE3NCUyMiUyMGFzJTNEJTIyc291cmNlUG9pbnQlMjIlMkYlM0UlM0NteFBvaW50JTIweCUzRCUyMjIxNiUyMiUyMHklM0QlMjIxNzQuNSUyMiUyMGFzJTNEJTIydGFyZ2V0UG9pbnQlMjIlMkYlM0UlM0NBcnJheSUyMGFzJTNEJTIycG9pbnRzJTIyJTNFJTNDbXhQb2ludCUyMHglM0QlMjIyMTYlMjIlMjB5JTNEJTIyMTc1JTIyJTJGJTNFJTNDJTJGQXJyYXklM0UlM0MlMkZteEdlb21ldHJ5JTNFJTNDJTJGbXhDZWxsJTNFJTNDbXhDZWxsJTIwaWQlM0QlMjI1LUI2YndTUUlKdW1hY3dLb2ZGNC00OSUyMiUyMHZhbHVlJTNEJTIyJTIyJTIwc3R5bGUlM0QlMjJlZGdlU3R5bGUlM0RvcnRob2dvbmFsRWRnZVN0eWxlJTNCcm91bmRlZCUzRDAlM0JoYWNodXJlR2FwJTNENCUzQm9ydGhvZ29uYWxMb29wJTNEMSUzQmpldHR5U2l6ZSUzRGF1dG8lM0JodG1sJTNEMSUzQmV4aXRYJTNEMSUzQmV4aXRZJTNEMC41JTNCZXhpdER4JTNEMCUzQmV4aXREeSUzRDAlM0JleGl0UGVyaW1ldGVyJTNEMCUzQmZvbnRGYW1pbHklM0RBcmNoaXRlY3RzJTIwRGF1Z2h0ZXIlM0Jmb250U291cmNlJTNEaHR0cHMlMjUzQSUyNTJGJTI1MkZmb250cy5nb29nbGVhcGlzLmNvbSUyNTJGY3NzJTI1M0ZmYW1pbHklMjUzREFyY2hpdGVjdHMlMjUyQkRhdWdodGVyJTNCZm9udFNpemUlM0QxNiUzQnNrZXRjaCUzRDElM0JjdXJ2ZUZpdHRpbmclM0QxJTNCamlnZ2xlJTNEMiUzQiUyMiUyMHBhcmVudCUzRCUyMjElMjIlMjBlZGdlJTNEJTIyMSUyMiUzRSUzQ214R2VvbWV0cnklMjByZWxhdGl2ZSUzRCUyMjElMjIlMjBhcyUzRCUyMmdlb21ldHJ5JTIyJTNFJTNDbXhQb2ludCUyMHglM0QlMjIzMzAlMjIlMjB5JTNEJTIyMTUwJTIyJTIwYXMlM0QlMjJzb3VyY2VQb2ludCUyMiUyRiUzRSUzQ214UG9pbnQlMjB4JTNEJTIyMjY4LjMzMzMzMzMzMzMzMzI2JTIyJTIweSUzRCUyMjE0NSUyMiUyMGFzJTNEJTIydGFyZ2V0UG9pbnQlMjIlMkYlM0UlM0MlMkZteEdlb21ldHJ5JTNFJTNDJTJGbXhDZWxsJTNFJTNDbXhDZWxsJTIwaWQlM0QlMjI1LUI2YndTUUlKdW1hY3dLb2ZGNC01MCUyMiUyMHN0eWxlJTNEJTIyZWRnZVN0eWxlJTNEb3J0aG9nb25hbEVkZ2VTdHlsZSUzQnJvdW5kZWQlM0QwJTNCb3J0aG9nb25hbExvb3AlM0QxJTNCamV0dHlTaXplJTNEYXV0byUzQmh0bWwlM0QxJTNCZXhpdFglM0QxJTNCZXhpdFklM0QwLjUlM0JleGl0RHglM0QwJTNCZXhpdER5JTNEMCUzQiUyMiUyMHBhcmVudCUzRCUyMjElMjIlMjBzb3VyY2UlM0QlMjI1LUI2YndTUUlKdW1hY3dLb2ZGNC05NCUyMiUyMGVkZ2UlM0QlMjIxJTIyJTNFJTNDbXhHZW9tZXRyeSUyMHJlbGF0aXZlJTNEJTIyMSUyMiUyMGFzJTNEJTIyZ2VvbWV0cnklMjIlM0UlM0NteFBvaW50JTIweCUzRCUyMjI2OC4zMzMzMzMzMzMzMzMyNiUyMiUyMHklM0QlMjIxNDUlMjIlMjBhcyUzRCUyMnRhcmdldFBvaW50JTIyJTJGJTNFJTNDJTJGbXhHZW9tZXRyeSUzRSUzQyUyRm14Q2VsbCUzRSUzQ214Q2VsbCUyMGlkJTNEJTIyNS1CNmJ3U1FJSnVtYWN3S29mRjQtNTIlMjIlMjB2YWx1ZSUzRCUyMiUyMiUyMHN0eWxlJTNEJTIyZW5kQXJyb3clM0RvcGVuJTNCZW5kRmlsbCUzRDElM0JlbmRTaXplJTNEMTIlM0JodG1sJTNEMSUzQnJvdW5kZWQlM0QwJTNCc2tldGNoJTNEMSUzQmhhY2h1cmVHYXAlM0Q0JTNCamlnZ2xlJTNEMiUzQmN1cnZlRml0dGluZyUzRDElM0Jmb250RmFtaWx5JTNEQXJjaGl0ZWN0cyUyMERhdWdodGVyJTNCZm9udFNvdXJjZSUzRGh0dHBzJTI1M0ElMjUyRiUyNTJGZm9udHMuZ29vZ2xlYXBpcy5jb20lMjUyRmNzcyUyNTNGZmFtaWx5JTI1M0RBcmNoaXRlY3RzJTI1MkJEYXVnaHRlciUzQmZvbnRTaXplJTNEMTYlM0IlMjIlMjBwYXJlbnQlM0QlMjIxJTIyJTIwdGFyZ2V0JTNEJTIyNS1CNmJ3U1FJSnVtYWN3S29mRjQtNTElMjIlMjBlZGdlJTNEJTIyMSUyMiUzRSUzQ214R2VvbWV0cnklMjB3aWR0aCUzRCUyMjE2MCUyMiUyMHJlbGF0aXZlJTNEJTIyMSUyMiUyMGFzJTNEJTIyZ2VvbWV0cnklMjIlM0UlM0NteFBvaW50JTIweCUzRCUyMjIwOCUyMiUyMHklM0QlMjIxNDIlMjIlMjBhcyUzRCUyMnNvdXJjZVBvaW50JTIyJTJGJTNFJTNDbXhQb2ludCUyMHglM0QlMjIzMzElMjIlMjB5JTNEJTIyMTgxJTIyJTIwYXMlM0QlMjJ0YXJnZXRQb2ludCUyMiUyRiUzRSUzQ0FycmF5JTIwYXMlM0QlMjJwb2ludHMlMjIlMkYlM0UlM0MlMkZteEdlb21ldHJ5JTNFJTNDJTJGbXhDZWxsJTNFJTNDbXhDZWxsJTIwaWQlM0QlMjI1LUI2YndTUUlKdW1hY3dLb2ZGNC01MyUyMiUyMHZhbHVlJTNEJTIyJTIyJTIwc3R5bGUlM0QlMjJlZGdlU3R5bGUlM0RvcnRob2dvbmFsRWRnZVN0eWxlJTNCcm91bmRlZCUzRDAlM0JvcnRob2dvbmFsTG9vcCUzRDElM0JqZXR0eVNpemUlM0RhdXRvJTNCaHRtbCUzRDElM0JleGl0WCUzRDElM0JleGl0WSUzRDAuNSUzQmV4aXREeCUzRDAlM0JleGl0RHklM0QwJTNCJTIyJTIwcGFyZW50JTNEJTIyMSUyMiUyMHRhcmdldCUzRCUyMjUtQjZid1NRSUp1bWFjd0tvZkY0LTUxJTIyJTIwZWRnZSUzRCUyMjElMjIlM0UlM0NteEdlb21ldHJ5JTIwcmVsYXRpdmUlM0QlMjIxJTIyJTIwYXMlM0QlMjJnZW9tZXRyeSUyMiUzRSUzQ214UG9pbnQlMjB4JTNEJTIyMzMxLjY0MDAwMDAwMDAwMDElMjIlMjB5JTNEJTIyMTExLjUwMDAwMDAwMDAwMDA2JTIyJTIwYXMlM0QlMjJzb3VyY2VQb2ludCUyMiUyRiUzRSUzQ214UG9pbnQlMjB4JTNEJTIyMjY4JTIyJTIweSUzRCUyMjE0NSUyMiUyMGFzJTNEJTIydGFyZ2V0UG9pbnQlMjIlMkYlM0UlM0NBcnJheSUyMGFzJTNEJTIycG9pbnRzJTIyJTNFJTNDbXhQb2ludCUyMHglM0QlMjIzNTIlMjIlMjB5JTNEJTIyMTEyJTIyJTJGJTNFJTNDbXhQb2ludCUyMHglM0QlMjIzNTIlMjIlMjB5JTNEJTIyMTY1JTIyJTJGJTNFJTNDbXhQb2ludCUyMHglM0QlMjIxODUlMjIlMjB5JTNEJTIyMTY1JTIyJTJGJTNFJTNDbXhQb2ludCUyMHglM0QlMjIxODUlMjIlMjB5JTNEJTIyMTQxJTIyJTJGJTNFJTNDbXhQb2ludCUyMHglM0QlMjIyNjYlMjIlMjB5JTNEJTIyMTQxJTIyJTJGJTNFJTNDJTJGQXJyYXklM0UlM0MlMkZteEdlb21ldHJ5JTNFJTNDJTJGbXhDZWxsJTNFJTNDbXhDZWxsJTIwaWQlM0QlMjI1LUI2YndTUUlKdW1hY3dLb2ZGNC01MSUyMiUyMHZhbHVlJTNEJTIyJTI2bHQlM0Jmb250JTIwY29sb3IlM0QlMjZxdW90JTNCJTIzZmZmZmZmJTI2cXVvdCUzQiUyMHN0eWxlJTNEJTI2cXVvdCUzQmZvbnQtc2l6ZSUzQSUyMDExcHglM0IlMjBiYWNrZ3JvdW5kLWNvbG9yJTNBJTIwcmdiKDAlMkMlMjAwJTJDJTIwMCklM0IlMjZxdW90JTNCJTIwZmFjZSUzRCUyNnF1b3QlM0JUaW1lcyUyME5ldyUyMFJvbWFuJTI2cXVvdCUzQiUyNmd0JTNCRGF0YSUyMENvbGxlY3Rpb24lMjZsdCUzQiUyRmZvbnQ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jcyJTIyJTIweSUzRCUyMjIyNiUyMiUyMHdpZHRoJTNEJTIyODclMjIlMjBoZWlnaHQlM0QlMjIyNiUyMiUyMGFzJTNEJTIyZ2VvbWV0cnklMjIlMkYlM0UlM0MlMkZteENlbGwlM0UlM0NteENlbGwlMjBpZCUzRCUyMjUtQjZid1NRSUp1bWFjd0tvZkY0LTk3JTIyJTIwdmFsdWUlM0QlMjIlMjIlMjBzdHlsZSUzRCUyMmVuZEFycm93JTNEY2xhc3NpYyUzQmh0bWwlM0QxJTNCcm91bmRlZCUzRDAlM0JoYWNodXJlR2FwJTNENCUzQmZvbnRGYW1pbHklM0RBcmNoaXRlY3RzJTIwRGF1Z2h0ZXIlM0Jmb250U291cmNlJTNEaHR0cHMlM0ElMkYlMkZmb250cy5nb29nbGVhcGlzLmNvbSUyRmNzcyUzRmZhbWlseSUzREFyY2hpdGVjdHMlMkJEYXVnaHRlciUzQmZvbnRTaXplJTNEMTYlM0JzdHJva2VDb2xvciUzRCUyM0ZGRkZGRiUzQnN0cm9rZVdpZHRoJTNEMiUzQiUyMiUyMHBhcmVudCUzRCUyMjElMjIlMjBlZGdlJTNEJTIyMSUyMiUzRSUzQ214R2VvbWV0cnklMjB3aWR0aCUzRCUyMjUwJTIyJTIwaGVpZ2h0JTNEJTIyNTAlMjIlMjByZWxhdGl2ZSUzRCUyMjElMjIlMjBhcyUzRCUyMmdlb21ldHJ5JTIyJTNFJTNDbXhQb2ludCUyMHglM0QlMjI0MTQlMjIlMjB5JTNEJTIyMTc2JTIyJTIwYXMlM0QlMjJzb3VyY2VQb2ludCUyMiUyRiUzRSUzQ214UG9pbnQlMjB4JTNEJTIyNDY2JTIyJTIweSUzRCUyMjE3Ni41JTIyJTIwYXMlM0QlMjJ0YXJnZXRQb2ludCUyMiUyRiUzRSUzQ0FycmF5JTIwYXMlM0QlMjJwb2ludHMlMjIlM0UlM0NteFBvaW50JTIweCUzRCUyMjQzNCUyMiUyMHklM0QlMjIxNzYlMjIlMkYlM0UlM0NteFBvaW50JTIweCUzRCUyMjQ2NiUyMiUyMHklM0QlMjIxNzclMjIlMkYlM0UlM0MlMkZBcnJheSUzRSUzQyUyRm14R2VvbWV0cnklM0UlM0MlMkZteENlbGwlM0UlM0NteENlbGwlMjBpZCUzRCUyMjUtQjZid1NRSUp1bWFjd0tvZkY0LTk5JTIyJTIwc3R5bGUlM0QlMjJlZGdlU3R5bGUlM0RvcnRob2dvbmFsRWRnZVN0eWxlJTNCcm91bmRlZCUzRDAlM0JvcnRob2dvbmFsTG9vcCUzRDElM0JqZXR0eVNpemUlM0RhdXRvJTNCaHRtbCUzRDElM0IlMjIlMjBwYXJlbnQlM0QlMjIxJTIyJTIwZWRnZSUzRCUyMjElMjIlM0UlM0NteEdlb21ldHJ5JTIwcmVsYXRpdmUlM0QlMjIxJTIyJTIwYXMlM0QlMjJnZW9tZXRyeSUyMiUzRSUzQ214UG9pbnQlMjB4JTNEJTIyNTA5LjUlMjIlMjB5JTNEJTIyMTAyLjAwMDAwMDAwMDAwMDA2JTIyJTIwYXMlM0QlMjJ0YXJnZXRQb2ludCUyMiUyRiUzRSUzQ214UG9pbnQlMjB4JTNEJTIyNTEwJTIyJTIweSUzRCUyMjEwMiUyMiUyMGFzJTNEJTIyc291cmNlUG9pbnQlMjIlMkYlM0UlM0MlMkZteEdlb21ldHJ5JTNFJTNDJTJGbXhDZWxsJTNFJTNDbXhDZWxsJTIwaWQlM0QlMjI1LUI2YndTUUlKdW1hY3dLb2ZGNC0xMDAlMjIlMjB2YWx1ZSUzRCUyMiUyNmx0JTNCZm9udCUyMGNvbG9yJTNEJTI2cXVvdCUzQiUyM2ZmZmZmZiUyNnF1b3QlM0IlMjBmYWNlJTNEJTI2cXVvdCUzQlRpbWVzJTIwTmV3JTIwUm9tYW4lMjZxdW90JTNCJTIwc3R5bGUlM0QlMjZxdW90JTNCZm9udC1zaXplJTNBJTIwMTFweCUzQiUyNnF1b3QlM0IlMjZndCUzQkRhdGElMjBDbGVhbmluZyUyNmx0JTNCJTJGZm9udCUyNmd0JTNCJTIyJTIwc3R5bGUlM0QlMjJ0ZXh0JTNCaHRtbCUzRDElM0JhbGlnbiUzRGNlbnRlciUzQnZlcnRpY2FsQWxpZ24lM0RtaWRkbGUlM0JyZXNpemFibGUlM0QwJTNCcG9pbnRzJTNEJTVCJTVEJTNCYXV0b3NpemUlM0QxJTNCc3Ryb2tlQ29sb3IlM0Rub25lJTNCZmlsbENvbG9yJTNEbm9uZSUzQiUyMiUyMHBhcmVudCUzRCUyMjElMjIlMjB2ZXJ0ZXglM0QlMjIxJTIyJTNFJTNDbXhHZW9tZXRyeSUyMHglM0QlMjI0ODglMjIlMjB5JTNEJTIyMjIyJTIyJTIwd2lkdGglM0QlMjI4MSUyMiUyMGhlaWdodCUzRCUyMjI2JTIyJTIwYXMlM0QlMjJnZW9tZXRyeSUyMiUyRiUzRSUzQyUyRm14Q2VsbCUzRSUzQ214Q2VsbCUyMGlkJTNEJTIyNS1CNmJ3U1FJSnVtYWN3S29mRjQtMTA0JTIyJTIwdmFsdWUlM0QlMjIlMjIlMjBzdHlsZSUzRCUyMmVkZ2VTdHlsZSUzRG9ydGhvZ29uYWxFZGdlU3R5bGUlM0Jyb3VuZGVkJTNEMCUzQmhhY2h1cmVHYXAlM0Q0JTNCb3J0aG9nb25hbExvb3AlM0QxJTNCamV0dHlTaXplJTNEYXV0byUzQmh0bWwlM0QxJTNCZm9udEZhbWlseSUzREFyY2hpdGVjdHMlMjBEYXVnaHRlciUzQmZvbnRTb3VyY2UlM0RodHRwcyUyNTNBJTI1MkYlMjUyRmZvbnRzLmdvb2dsZWFwaXMuY29tJTI1MkZjc3MlMjUzRmZhbWlseSUyNTNEQXJjaGl0ZWN0cyUyNTJCRGF1Z2h0ZXIlM0Jmb250U2l6ZSUzRDE2JTNCc2tldGNoJTNEMSUzQmN1cnZlRml0dGluZyUzRDElM0JqaWdnbGUlM0QyJTNCJTIyJTIwcGFyZW50JTNEJTIyMSUyMiUyMHNvdXJjZSUzRCUyMjUtQjZid1NRSUp1bWFjd0tvZkY0LTglMjIlMjB0YXJnZXQlM0QlMjI1LUI2YndTUUlKdW1hY3dLb2ZGNC0yMyUyMiUyMGVkZ2UlM0QlMjIxJTIyJTNFJTNDbXhHZW9tZXRyeSUyMHJlbGF0aXZlJTNEJTIyMSUyMiUyMGFzJTNEJTIyZ2VvbWV0cnklMjIlM0UlM0NteFBvaW50JTIweCUzRCUyMjE0NiUyMiUyMHklM0QlMjIxNjQlMjIlMjBhcyUzRCUyMnRhcmdldFBvaW50JTIyJTJGJTNFJTNDbXhQb2ludCUyMHglM0QlMjIxMTYlMjIlMjB5JTNEJTIyMTE2JTIyJTIwYXMlM0QlMjJzb3VyY2VQb2ludCUyMiUyRiUzRSUzQ0FycmF5JTIwYXMlM0QlMjJwb2ludHMlMjIlM0UlM0NteFBvaW50JTIweCUzRCUyMjg1JTIyJTIweSUzRCUyMjE1MyUyMiUyRiUzRSUzQ214UG9pbnQlMjB4JTNEJTIyODUlMjIlMjB5JTNEJTIyMTUzJTIyJTJGJTNFJTNDJTJGQXJyYXklM0UlM0MlMkZteEdlb21ldHJ5JTNFJTNDJTJGbXhDZWxsJTNFJTNDbXhDZWxsJTIwaWQlM0QlMjI1LUI2YndTUUlKdW1hY3dLb2ZGNC0yMyUyMiUyMHZhbHVlJTNEJTIyJTI2bHQlM0JwJTIwc3R5bGUlM0QlMjZxdW90JTNCbGluZS1oZWlnaHQlM0ElMjA1MCUyNSUzQiUyNnF1b3QlM0IlMjZndCUzQiUyNmx0JTNCZm9udCUyMGNvbG9yJTNEJTI2cXVvdCUzQiUyM2ZmZmZmZiUyNnF1b3QlM0IlMjBmYWNlJTNEJTI2cXVvdCUzQlRpbWVzJTIwTmV3JTIwUm9tYW4lMjZxdW90JTNCJTIwc3R5bGUlM0QlMjZxdW90JTNCZm9udC1zaXplJTNBJTIwMTFweCUzQiUyNnF1b3QlM0IlMjZndCUzQkJ1c2luZXNzJTIwUHJvYmxlbSUyNmx0JTNCYnIlMjZndCUzQlVuZGVyc3RhbmRpbmclMjZsdCUzQiUyRmZvbnQlMjZndCUzQiUyNmx0JTNCJTJGcCUyNmd0JTNCJTIyJTIwc3R5bGUlM0QlMjJ0ZXh0JTNCaHRtbCUzRDElM0JhbGlnbiUzRGNlbnRlciUzQnZlcnRpY2FsQWxpZ24lM0RtaWRkbGUlM0JyZXNpemFibGUlM0QwJTNCcG9pbnRzJTNEJTVCJTVEJTNCYXV0b3NpemUlM0QxJTNCc3Ryb2tlQ29sb3IlM0Rub25lJTNCZmlsbENvbG9yJTNEbm9uZSUzQmZvbnRTaXplJTNEMjAlM0Jmb250RmFtaWx5JTNEQXJjaGl0ZWN0cyUyMERhdWdodGVyJTNCc2tldGNoJTNEMSUzQmN1cnZlRml0dGluZyUzRDElM0JqaWdnbGUlM0QyJTNCJTIyJTIwcGFyZW50JTNEJTIyMSUyMiUyMHZlcnRleCUzRCUyMjElMjIlM0UlM0NteEdlb21ldHJ5JTIweCUzRCUyMjQzJTIyJTIweSUzRCUyMjE5NyUyMiUyMHdpZHRoJTNEJTIyOTclMjIlMjBoZWlnaHQlM0QlMjI3NiUyMiUyMGFzJTNEJTIyZ2VvbWV0cnklMjIlMkYlM0UlM0MlMkZteENlbGwlM0UlM0NteENlbGwlMjBpZCUzRCUyMjUtQjZid1NRSUp1bWFjd0tvZkY0LTEwNyUyMiUyMHZhbHVlJTNEJTIyJTIyJTIwc3R5bGUlM0QlMjJzaGFwZSUzRGltYWdlJTNCdmVydGljYWxMYWJlbFBvc2l0aW9uJTNEYm90dG9tJTNCbGFiZWxCYWNrZ3JvdW5kQ29sb3IlM0RkZWZhdWx0JTNCdmVydGljYWxBbGlnbiUzRHRvcCUzQmFzcGVjdCUzRGZpeGVkJTNCaW1hZ2VBc3BlY3QlM0QwJTNCaW1hZ2UlM0RkYXRhJTNBaW1hZ2UlMkZwbmclMkNpVkJPUncwS0dnb0FBQUFOU1VoRVVnQUFBZ0FBQUFJQUNBWUFBQUQwZU5UNkFBQUFDWEJJV1hNQUFBc1RBQUFMRXdFQW1wd1lBQUFnQUVsRVFWUjRuT3lkQjNnYzFiV0FnUlNTa0x5WHhOaTBVRUlTYk0xc01SYlM3SzY2SmRrOENBbUVHREFrdENRRWNOSHVyT1F1eTdSUWttQktDSmplZXpjZFl6bzIyTWE5eTcwQjdzWkZ0bVhmTjJkV0s2MjJ6dXpPN0QxM2RQYjd6Z2RlN2Z5emQlMkZmTyUyQmMlMkZPM0xuM2tKcWF5dTlyOFQwdERzbm1BZHUxYmYlMkY5bUNBZThZaEhQT0lSajNpWWVZNXFEUEdJUnp6aUVZOTR4RE1PNGJaejRoR1BlTVFqSHZHSXg1WEhkZWZFSXg3eGlFYzg0aEV2JTJGenl1T3ljZThZaEhQT0lSajNqNTUzSGRPZkdJUnp6aUVZOTR4T1BENDdwejRoR1BlTVFqSHZHSXg0ZkhkZWZFSXg3eGlFYzg0aEdQRDQlMkZyem9sSFBPSVJqM2pFSXg0Zkh0ZWRFNDk0eENNZThZaEhQRDQ4UnpXR2VNUWpIdkdJUnp6aUdlTTVxakhFSXg3eGlFYzg0aEV2UzU2akdrTTg0aEdQZU1Rakh2RkklMkZzUWpIdkdJUnp6aUVRJTJGVHpvbEhQT0lSajNqRUl4N0puM2pFSXg3eGlFYzg0dG5NYzFSamlFYzg0aEdQZU1Ram5qR2VveHBEUE9JNW5GZFllTVgzQWowYmppMHFDTW8lMkJPVnlpdU90JTJCNzVPSFhsSXMxdzMxdWVvYXRiaEZrVUxqdGI5TktKYkRqeXR5JTJCRmxGVXQ5V1pQWGRqZ2glMkY3cFBDMDJNRG5sUGtrUGEzNENRSW54UjhSJTJGdjM4MW84NlpQVkNScERZNm8zJTJCZVRRcUdKSkhlU1QxSXVLWGVFemZYSjlDYndYZUU4VkZVM2Z4Zjc1RVk5NHhPdThrWE1hUXp6aUNjb2JNR0RBZDN6ZTBIRiUyQldRMzRDdFR6Tk9HcW1waHYwOFQ4cENLRlA5RGtPMSUyQlQlMkJrWXRXQ1JVTFVKSlFtVWRyekVUMXZDVWd2QTMlMkJudVZRdTlyeGNOVFBqbDRoeUxYTmZpa3Vnc0Q3aUhsUG0lMkZkY2RCVzdOOEg4WWpYSlhpT2FnenhpSWVZNSUyRmRmOFZPZlowaWg0cW83eiUyQmNLam9CZjFscThwJTJGMHFYNmtKZjMlMkIlMkJaYzJMMTliV0ZWcHhNNmxZRHQlMkJqRlRvTlBsZjlPWXFyM2xOWTJQUWpVYjlmNGhGUE9KNmpHa004NGlIZ2VUemhJJTJGeHl1RWdUM2FWYTNPeVRncTlyc1Z5VDRFSFJaTTJCZDFBckNKWXBVbmlpRnRwbnAxNVM3Qm5rS3k2JTJCNUdkWXZsJTJGaUVjOHhQRWMxaG5qRXl6T3ZzSEQ0JTJGMnFTTDFYa1VKMG1xMGZoOUxjbXJsYWtjaFdkdDE2UlFxOHBzanBPJTJCJTJGdFpmayUyQjRoMmo5aFhqRVE4VnpWR09JUnp4YmVVMkglMkJkd2h0ODhWdmxMN2xmb1klMkZGSjFrRnpGNU1GM0FJV1g5cDM0ZTRWZDhCM2g2UyUyRkVJNTRZUEs0N0p4N3hNUEs4M3JvajlGJTJGM1VuaTRma3BhRG05R0xVUGlNVVZXZDdUZDZhQ2ZKWUF6TktMMlAlMkJJUkx4ODhyanNuSHZHdzhIemVxNDcyeTBNSCUyQnVUZ25kcXZ5bW5tQnViaGt5SHhZTUJoYUw4aUJhZTEzWTF3UVVudnZ4eUZ0ZjhSajNqNTVuSGRPZkdJeDVQWHZmdWd3M3plSVlvaUIwZEY3bjBQN2NNa0wlMkJKWno5TUtnbGF0dUpzT2N4ckEyWjFVbHd6eTBmJTJCSVJ6emVQSzQ3Sng3eDhzMHI2aldpbTE5U0IlMkJpVDI4akJkU0xKaTNpMjhEWkdKa3NLWDFIWUszaU1hUDJaZU1UTGhjZDE1OFFqbnYyOHBzT0tlNFY4aXF4ZW8lMkYzaSUyQjBJVHdBRUh5WXQ0bHZLZ2I0U213dmdCcFNDc1JNOE80T3JQeENPZWRUeXVPeWNlOGV6aUtlNXdvVTlTYjlmRXZ3Nm5iSWduQUclMkJqUGxtVGEwaGxJS0FjN3FUamczakV5MWdBaU5ZWTRuVnRIc3hKcjQlMkYlMkJUbmw3SG1yWkVBOHpUd3F1OGNsMWQwSXhjTkpKSnh3cTR2RkJQT0xGOHh6VkdPSjFQVjVVJTJCbG9zZFl4c2lJZWFwOGpxS3Yzc2tqNkk4QkJEeFlCVGpqZmlPWXZucU1ZUXIydncybGJDdXpIOVJEek9rQTN4Y1BPZzhGU2s4QTNGY2wwQmx1T0RlTVRMbXVlb3hoRFBNYnlLazBmOEFFYnZ3eVF2UHBndlhnQTVFSyUyQkw4V0JaWlNsOEJhd0ZJZnJ4UnJ3dXlITlVZNGpuQ0o3aUh1elJFdkJOeG1maFF5b0g0blVsM25ZdEp2aDYxZmNSN1hnalhoZmxPYW94eEJPYVY5YjdMOTBVdWU0cVJRcCUyQmlpQ1pFNDk0MmZPazBBekZWYWVXRjE3WkElMkJ2eFJyd3V6bk5VWTRnbkxFJTJCUkJwVXFjdkFobnhUY2lUS1pFNDk0V2ZJVU9mU3RJcW4zUmVZWHdIRzhFWTk0em1vTThZVGo2ZFB4dXVyTzFuN3RUeEVsbVJPUGVMbndGRG44cFZZUVhGeFIwZlRkZkI5dnhDTmUlMkZBYk9hUXp4aE9GVlNGZiUyRldQdEZkSVdXSEJlTG5NeUpSN3djZUN0Z3Bja0tiOTFQUlR0JTJCaWVjUW5xTWFRenowdkNLcCUyRnVqSWZmdnFab2NsYyUyQklSTDF2ZWRwaFg0RFJaUFI3NzhVczhoJTJGRWMxUmppb2VVcHJucVBsdWdtYU9MZmd5ejVFbzk0U0hqcVhsaVl5QyUyQnJSZGlPWCUyQkk1bE9lb3hoQVBIVTl4cWJVJTJCS2Z3TyUyRnVSTFBPS2g0UjFVcE5EYmZubElmOTdITCUyRkVjem5OVVk0aUhoZ2ZUcFBvazlYMEJreSUyRnhpSWVHcHhVQ24lMkZrTFF0WDVQbjZKMTBWNGptb004Ymp6QXE1NmY5dHNmY0luWCUyQklSRHd0UEs2ZyUyRjhibENGYUxsQSUyQktKd2VPNmMlMkJLSno0TnIlMkZIRDlFa095SkI3eG5NcUQ0dG92aDR1dzV3UGlpY1BqdW5QaWljM3o5d3E3MnNTZlluNSUyQjV5UmY0aEVQQzA4JTJGeTlhcm9RJTJCMmZFQThzWGhjZDA0OGNYbXclMkJwbFBVaCUyRlZFdFVCN01tU2VNUnpLTyUyQmdJb1VuRnNzaEwlMkI5OFFEd3hlVngzVGp6eGVFVzlSblNMcklVZWJoVXNXUktQZUE3bGFVVzRGSHJVMyUyRnV2dnhBOXZ4QXZ2enl1T3llZU9MekN3aXUlMkJwOGloT2szJTJCMjhST2xzUWpuak41aWhUYXFzakJVZjBLeiUyRiUyQkphUG1GZUh4NFhIZE9QREY0dm9MNkdpM0p6SGRTc2lRZThaekxDeTd4UzZFQm91UVg0dkhqY2QwNThYRHpBdTc2bmxxU2VSMVhjaU5lZlBpMUNNZ05MT0JxWUtYdVlhek1QVUtQY3Zkd0xZYnBVYUg5UDBTbDlueWxaNlQyMzFHc3lqTmFEJTJGaiUyRlNzOG8lMkZiOFY3cEY2bE92YlJ5TEtLM1hEUG1CZnNFJTJCVlczdUpaNHlueU9GSlBuZklqVFclMkZFSTglMkZ6MUdOSVo0MVBKOFUlMkJubmtPciUyQjZIMnR5Y3pyUHJ3V0l0bFNUZXJrdTdZaWtxenhqV0xVV3RkNnhyTFozRSUyQnVuUmYlMkZlNHhLaW4lMkY2M3NVa2klMkJlc3pSVEplclJZMXZSdjE5MUx0YWRUZlc2U1EwQW9JbDFZd3VJYnBoWWtUdmc5UmVXM0g4SVNTM2tPNlk4a3Z4TVBEYzFSamlKY2JyNklpJTJGRjN0VjhOUUxUYUxrTnpFNTlXekVoZjhZbyUyRjhPcSUyRlNmcGxYZTBleEd1OFlYYTVXeXRwcSUyQlp2ak5XbHQwb29FYjZOJTJCeHFIQ0EyY1VobWx0cjQlMkY3TEhsJTJGSDA3bXFadUtKWFhRZ0FFRHZ1T1VmRVU4RzNpT2FnenhEUE1VbHdvVCUyQlh3dVpuTER6JTJGTnJzaXQxRGRkUHI0TUVRWWo5VU1vNiUyRnp3b2VLcTlvJTJGV3pCM0NwQVlvaUtJNUUlMkJuNUY0U215T2xOeGh3dEZ6MWZFczRIbnFNWVF6eEN2eXZQWG4yaEpZWnlXUVBhS250eXc4RUJnNVo2bzZCdDEwVHRGMXZuaTlkUFBHa1RPR01CbkdTa0tjSHklMkZvdk1pbHdYVW15cE9IdkVEMGZJVjhXemlPYW94eERQRTg3bUdWR3JKWUtHVGtsdSUyQmVUQUFEd2Jld1hYdmF1MlhyRkU1T2tuVyUyQmVKQklRVkZBWndwZ1BFRmZsZXk3d1IzZjhIRVU2UmdzJTJCSWEyayUyQlVmRVU4bTNpT2FnenhNdko4dml1NiUyQiUyQlRnblZvQ1NUT0xuOWpKelM0ZURNeURVZlZ3dlQ3ZHIzdlI1Q29pTHpJSWNiVCUyQlhaVERnRU9YMGNzRzR2WSUyRkczZ0h0Vnp3ZUtEMzM0N0NtcSUyQklaeVBQVVkwaFhrYWV6MVYzams4S3JrR2FqTkR4SXIlMkZ3NjdWZm5TTTA0WTlHSzBQaVJYaFFGTUJsQXhoTDREYzBqZ0IzJTJGOHNqYjMyeEZQNGp0bnhGUEp0NWptb004Vkx5Zk40cmoxZmswUE9DSkNPdVBMaDFEVzY5NiUyQnNacFltbFVWZ1pkbm1lZDV4JTJCZXlJTXZLUXhCTVo0JTJCdG9DN21HJTJGNEoydmlKY25ucU1hUTd5a1BNVlZkNTVQRG00U0xSbmxpd2UlMkY4dUZXdkVydGx5UDhna1FoTCUyQkpaem9QNUN2VHhBOXAzN1VmVSUyRjdEeHRDSmdhN0Vjdm9CWHZpSmVIbm1PYWd6eE92SEt5djcwdno2NTdrNlJrNUY5dkhwOUlCbEl2MSUyQmI5REhMaTNoVzh4cjFzUU13MFZKSCUyRnhHNVA5dkFrOVJISzZTcmZ5eHElMkZpT2VBWjZqR2tPOGRsN0FQU1FBYzRJN0pobFp3a3N0ZmJIa1JUeHJaelNFWW1DVVBrJTJCRDhma0hNUFRuUFBDazBISyUyRnJBWkV5MyUyRkVNOGh6VkdPSWQwaWZQbWNmcnJqcVZFMyUyQmU3a25Ed1E4ZlJDZmE3ZyUyQk1DeVY5RVdXRiUyRkdzNWNIJTJGUjRzQlA4TCUyQnpJTUg4d1lvY25qY09lZWMlMkZSM3MlMkJZOTRKbm1PYWt3WDU1VjZodjVLa1lNZllVb2V2SGd3OHg0TSUyRm9wZTA4Y29HJTJCTGg1a0hmZ1RFREFWZXk5UXpFUGo2eTRTbFNjRXB4N3l0N1lzMSUyRnhNdWV4M1hueE11ZDU1ZUhYcUFkb0Z1d0pvOTg4R0JnRjB6SzAxZjd0UyUyQmFiSWlIbHdkelBjRGRCSEJyWWVRU2daakhoeVU4S2JqTkp3JTJCOUJGdiUyQkl4N0p2MHZ5QXIxQ1AxSGswSk5DSkElMkJiZUFIdHVRb3RPZmZ6bWhjRU50a1FEemN2TWhQaENIMUNLRkdPRHp0NFdzNTUyT01KSDhFNyUyRnhHUDVOOWxlVVc5Z3Fkb0IlMkJNODBaS0hOVHhWJTJCMFhXb0slMkJlVjR0RURzVHJPank0UEFCOUQxWTF6SzR2aTNhOEpmS0twZkRDWXJtdWdGZiUyQkkxN3VQSzQ3SjE3MlBPMGdQRXVSUWx0RlRSN1o4MVI5S3Q2YTNtUFF5b0Y0WFlzSHhRQ01OekUyODZCb3gxdDZuaUtyTzRybDhCJTJGeW5mJTJCSVp3MlA2ODZKWjU0SDYzbEhWdThMSGhBOWVaamh3WWpzU3Zkd1Z1dHRGRW9PeE9zNlBMZ0VCYmVZQmpJV0F2aVBONU84ZzlyZmJvTGNKRm8lMkI3ZW84cmpzbm5ybEhVYThSM1h4UzZHMkhKWSUyQjBVZUtDZWZoSGFzbFZiRGtRciUyQnZ3WU5BZzNIYmE1ZTRla01LVCUyRlo1d0QxSHlLZkV5RkFDaU5jYkpQSCUyQkJlaXBNeW9IbVlMZVpCOU8xVnV1TDc5QmMlMkZNUVRsZGZFcWoxajJpWVl3bjI4V2NhVHdxdjljcmdJZXo0bFhvWUNRTVRHT0pWWExJZiUyRnJNbCUyRkY3cUQzUVllTE5wUzdSMkRNSmtUajNqWjgycThVQWpVb3p2ZTdPQXBzcnBIMiUyQjR2V1BNcDhUcDRqbXFNMDNpUzFQUjlUZjczWUQ3WXJlTEIlMkZmc2dmaEdTT2ZHSWx5MFBscFNPckQlMkZnck9NM09hJTJGdTd0TFNzNCUyRkFrayUyQkpaNERucU1ZSXpBdjBiUGlKSW9mZkZPZGd6NDVYb2lYRDJJbDdSRXJteENOZXRqeTROSkI4aVdLeGp0OU1QRVVPdmFjb2Z6JTJCU2R6NGxIc2xmR0o3UEd6ck9KNFZuaVhhd20lMkJGQjhvdUl2MG40WkU0ODRtWExneGtHUzVJT0ZzUjklMkZKcmt6Zk1YaEUlMkZrbFUlMkJKUiUyRklYaGxjc2g3eUtGRjRyOE1HZWRqc1lHVjNsZ1d2OCUyRkpNdjhZaUhnUWZIQWhURGZsZTYyd2R4SEw4NThOWVh1WUtuNVR1ZkVvJTJGa0x3elBKNFZPaDRrMUhIQ3dKMFRrUHY2UktSS2djNUk1OFlpWExRJTJGJTJCRG9zUEpVNG94UCUyRjR0WVFuaFhacSUyRnoxTDFQenNTSjZqR2lNd1Q1RkRkZG92JTJGMWJISE93eEFZdW8xSHFUcjhxSEpma1NqM2hZZURDaFVMbDJ6UGlSSEw5VzhpREhLWkk2UkxUODdGaWVveG9qSUE5bXolMkZKSjZ1MFlEazZyZVhDZEh4WlBFU241RW85NFdIaHc2MkNKVTI4ZDFITGVJWWMwSFlZOVB6dWU1NmpHQ01hRDFiUzBnJTJCVmxkQWRuamp5NGxna3pvY1ZmNXhjcCUyQlJLUGVEaDRqYXl2WjZSMlRLbDVPMzd6eFZNazljWEN3cVlmWWMzUFhZTG5xTVlJeFBOSm9aOXJCOHhVckFkbnRyeUtGTmY1eFV5JTJCeENNZUZsNmp2dVMxYVBrZ1V4Ukw2bWNWdlFmJTJGRkZ0JTJCN2pJOFJ6VkdFQjdNbHgyNXpRJTJGM3dXbUdsJTJCbDB2OWpKbDNqRXc4R0RZOHpjJTJGQUg0ODRzaUIyZVZuWGI1c1ZqeWM1ZmlPYW94QXZBS2V3V1BVV1IxcmlnSFp5WWVqRmlHMGYzOURTUTgwWk12OFlpSGhRZXJEbVplZmxpYyUyRktKSW9VVyUyQlV3ZjlrbmQlMkI3bkk4UnpVR09ROG13MUFrdFZtMGd6TVZyOFE5VEY4TEhYdXlKQjd4bk1pRFl3JTJCbTBNYVNEeXpnclFqSTZxOTQ1ZWV1ek9PNjg2N0FDN2pyZSUyRm9rZFkzQUIyY01MekxJejhpdmZpekprbmpFY3lhdlNUOFdPMDhpSkhSJTJCV1Y5VUVKVHpuWiUyQjdNbyUyRnJ6cnNDcjFnS1M5Q3hIWEJ3dHQzVGIlMkJLZVpsVEprbmpFY3lZUDV0a28wNWNkRmp1JTJGUUNnRjZ0Y3dJNnFvJTJCVjRrSHRlZGR3V2U0ZzRYYXAxN2slMkJqeTk3ZiUyRjZoYyUyRldSS1BlRTdsVlhsR0pqbU84ZWVYJTJCTmNxa3JxbHVGZklKMXElMkJGNDNIZGVkTzV4VVhOSlJwblhrNzc0TXBWeDZNT2s0MWs1JTJGSXlaSjR4SE1pciUyRk1FUXZqelM2cHRGRG44YmJFVTdpdEt2aGVSeDNYblR1YjVDOExsUGtuZGhlVmd5bzRYdWElMkZmNkxWJTJCRVpNbDhZam5WRjZsUG05QXBqc0ZjTXElMkZQYVRRVHZnaGhUM2ZpOHJqdW5Pbjh2d0Y2cW1LRk42SzdtQXl3UXRvdnlDcURkelg3NVJrU1R6aU9aRUh5dzBIREM4M2pEWmZiZmZMNFNLcyUyQlY1a0h0ZWRPNUhuYzRmY29sJTJGekwzTVB6eW9oaVo0c2lVYzhKJTJGS2lpd3RoeVMlMkZaOE9BSGxiOGdkQ3EyZkM4NnoxR040YzFUQ3VwJTJGbzNYdURkZ1BwdFE4bGZYMWpCSXF1UkdQZU1RenhxdEtPM2tRJTJGbnlsU01HdmZaNHJQVmp5dlJONGptb01UMTZKTlB3RVJWWlhpbkl3Slo3eUR4dWF5aGRyY2lNZThZaVhtUWVEZVFNSlV3a0xsSyUyQms0QnJmcVZlZndqdmZPNWJucU1ia2llZnpobzd6U2VGbHdoMU1iVkhxYXRBVGlPakpqWGpFSTU0QmhyZXBiYzRBTWZPVklnV2JBejNEeCUyRkxLOTQ3bE9hb3hlZUtWOUI3U1hldWs4MFU5bUNyY3cxbXRnNUliOFloSFBDUFJ4Q3BobVdIQjhsVU1iN0hpR25wVXZ2TzlZM21PYWt5ZWVJV0Z3JTJGOVhrZFVaSXNyZnIlMkYyNzJqc0tTVElpSHZHSXg0Tlg3Um1sNXdMcyUyQlNvcFQxSm53N0xxb3ZvRERjOVJqY2tUcjdDdzZVZGFoNXdxb3Z6MTYlMkYyOXg2QkxSc1FqSHZIeXo2dlZseGl1UjV1djB2RVVLZnlwenhmNm9XaiUyQlFNTnpWR1B5eG1zNlRKSFVGM2wzJTJGbXg0NVRDclglMkI5R3RNbUllTVFqWHY1NWNCbXd6TkN0Z25qa0gxTUVUQnd3WU1CM3hQRUhJcDZqR3BNbm5rOVNiOGZTJTJCYzN3S3ZYNyUyQjBuJTJCeENNZThaTHhtclFjTVJKTnZqTEhVJTJGOGxpajlROFJ6Vm1EendmRkxvNyUyRmc2ZjNvZURQVHA2eGtwV0RJaUh2R0l4NE1IOHdWa25rSVlZZjZUMU1IWSUyRllHTzU2akcyTXdyZG9YUFZLUndLOHJPbjFMJTJCMGNGJTJCWWlZajRoR1BlUG5uVlh2R3BDa0NjT1klMkZ5TTFGQmZXJTJGeCUyQm9QbER4SE5jWkducjZzcnhUYWliWHpKJTJCTkZKdmNaTFh3eUloN3hpSmQlMkZIa3dNbHJpT0FQTDhKNFYyJTJCVjJEQTlqOGdaYm5xTWJZeEZONjFwMFVtZUlYZWVlUDRjR28zbHA5cEw4emtoSHhpRWU4JTJGUE5xdlUzNmN1QkN5TCUyQkR0ejdndnZyWFdQeUJtdWVveHRqQUslMkY3MTRQOVJwUEFjZ1RvJTJGSzNVM2FQTG5uenlJUnp6aWljJTJCRGJjcmN3NFRKZjVFSUxxZzg3Zkx1dlAwaENvJTJGcnpySHlDZ3V2JTJCSjRpcSUyQiUyQktKUDl5N1VDTmpQVEhrVHlJUnp6aU9ZSFhxT2NXN1BtdlUwaWg5eVdwNmZ1OCUyRkNFS2olMkJ2T01mT0s1ZkE5WXNsJTJGT1AzeUp4N3hpR2NUTDdZSXdKZiUyRmt2SWs5UzVlJTJGaENCeDNYbm1IbWElMkZQOHNrdndyOUh2OE1TY1A0aEdQZUU3Z1ZYaXltVENJZyUyRnpiUXBIQ2wlMkJYYkg2THd1TzRjS3k4ZzFmZFdKSFUzeVo5NHhDTWU4Uko1bFo1UmFQSmZKcDRpcTN2Z0xpNVJmV1FuaiUyQnZPTWZKZ2NRa3Rsb3NpJTJGeXF0R2hjdGVSQ1BlTVFUbjJlOENPQiUyRkpsVXJBbFlXbnFJZUtacVA3T1p4M1RrJTJCWHROaFdrZDVrM2RuTlM3JTJGa2NJbUQlMkJJUmozamk4MkRXUUQ5eSUyQmNjVUFlJTJGR3J4bUEyMGYyODdqdUhCdFA2MGczWWVtc21YaDlTZjdFSXg3eEVQQ3F2S1BSeTc4OUpQVTZVWHlVRDU2akdwTUxyN2dnJTJGSHV0TXgxRTFWbVQ4UHdrZiUyQklSajNqSWVGQUUlMkJQT1ElMkZ5emdIU3lXdzMlMkZBN3FOODhSelZtR3g1UmIyQ3AlMkZpazREYUVuVFdCUjlmOGlVYzg0bUhrUlJZUlFpMSUyRlBSUTV0TVBudWNxTjFVZGNlWTVxaklGSGhmejNIJTJGdms0SHlzblRXV1YwbnlKeDd4aUllWUZ4a1lpRmYlMkJVWjRpaFJhVjlmNUxOMnclMkJJdm5ubWFkVmcwOWk3NndrZiUyQklSajNpaThDcmRJOURuMDBnRUg4SG1JNUolMkZIbmslMkJlZWpGSXNpJTJGbk83ekp4N3hpQ2NRcjhJekhHMCUyQmpRMUZWaSUyRkE0aU9TZng1NXhkNnJUbGFrNEJiODhoJTJCRyUyRm1Bbkh2R0lSN3o0cUhEam56RlFrY0piJTJGUVhoRTNuN2lPU2ZSMTZmUG1jZjdwT0NIMkNYUDZ6QVJYUDdFNDk0eEJPVDE2VDlnREZiQkhBWVFDaXBIOFhQRDVCUEgzSGxPYW94Qm5tS1hEY091JTJGeGhTVjlhMVk5NHhDT2UyTHdtVnVvYXpqMmZadUlwa2pxQ2w0JTJCNDhoelZHQU84WXMlMkZWZnA4VTJvZFolMkZpV3VldTJYUDhtZmVNUWpudmk4ZmxxVXVJYWhsWDliQWJCZktRZ3JvdnZOTk05UmpjbkFLeTYlMkI1R2RhSjFpTVdmNEJWMWlUJTJGeGhoRDNiaUVZOTR4SXVQV3U5WUxiYzFvSlIlMkZleEVnaDVjR2VqYjhSRlMlMkZaY1Z6VkdNeThIeHk4R0hNOHZlN1ZGYlRlN1R3Qnp2eGlFYzg0c1ZIalZZRSUyQk9SNmxQS1AyZjVlVWYyV0ZjOVJqVW5EVTF4MTUlMkZIdlhPbDRLcXYya1B5SlJ6emlkY1FseGRleWgycHZaWiUyQmQlMkZWODIlMkY5d0piTTRmN21Idm52VWY5cyUyQnFmN0t6JTJCbHpEJTJGZjJaNVZWN0cyT21ETVltJTJGN1lvVU04VHpXOVo4eHpWbUJTOFV0ZlZKeXB5YURPS3pwV0MxekclMkZQOTVrUkR6aUVTOCUyRnZQJTJGVDRxRiUyQnQ3S05BJTJCOW5XeTk4SUdrc1AlMkI5ZU5xejBKdUhhRzVreUdLbjhJNnhOUlpKNnRDaCUyQnM0TEhkZWQyODN4UzhDVThuU3VSVjlrJTJCMFElMkYlMkZnNU40eENNZVgxNSUyRkxWNDc4dzYySlkzOG83RlppekhsTnd2WDNvcUUyUUp4NVdkRkNqNHJpdDlJJTJGbWw0aW12SSUyQmRnNlZ5eW4zQVVUJTJGVFNpT2ppSlJ6emk4ZVA5dSUyQjglMkZEY2slMkZHaHN1dUo5ZFVIU2RZTzF0WkdYdUJwVHlieCUyQlRKUSUyRjlJM2ElMkZrZnpUOEh5JTJCSzdvclVtZ3R4czRGRWJuZEQlMkJQQlNUemlFWThINzh4VHg3SlY1OTFyV1A3UmVPYjAyOFZycjNlc2xnUERsdVZURzRxSjlaV25YZDRkcTklMkJzNEhIZHVkMDhueHk4SDJ2bjhzc3c0bjhNM29PVGVNUWpYdDU1RGFVM21wWSUyRnhJcnpKckQlMkJBcmEzQmdZRnV1THZET0Nmbjl0REN0MkYxVzlXOExqdTNFNmUzek80V3Z0U0QlMkJLVWY0aFZlMGFoUHppSlJ6emk1WmQzUiUyRlclMkZUY3NmTGhkc0hIZ3ZPN2R3bkhEdGhiOVhlOGV3eE5zREVjaGZmMTQ5b0VocUtUYSUyRldjWGp1bk83ZVAzNlhQQmo3VXRiaUZIJTJCJTJCcUElMkZmV2xmTVE1TzRoR1BlUG5qUFZnN1BpdjVmNlBGcGNxMXdyVTNHaFhhRHlJcyUyQlRtZXA3bGtVY1dKVFQlMkZBNGpjcmVWeDNiaGRQJTJCJTJGSnV4Q3IlMkZNbjJPJTJGN0ZDSFp6RUl4N3g4c016VXdERXlsOHZBSXF2RTY2OUhhOGR4OG95cmhuQTlkYkJhN0g0elVxZW94b0QlMkYxWmNxc2NuaGZkaGxIOWttbCUyQlNQJTJGR0lSN3prUEtNRlFMejhPd29Bc2RvYnZ3M1c2WUpocllDQVZOJTJCYnQ5JTJCczVqbXFNZWVjYyUyRlozTlBsUHd5aCUyRmVLN0dPMGJZZzVONHhDT2UlMkZUd2pCVUF5JTJCVyUyRlVDNERyaFd0dmZNQjB3WDZrMHdVcmN2anpaTXNHaSUyQnJMcER5Ukc2TjlRVU54eWg5bSUyQmhzbCUyRk1GSlBPSVJ6MTVlcGdJZ2xmemglMkJjdUtieEN1dmNtaXJ6NVRJQzc1ZHhRQjZsVk84U1d1bmVmSTgwbWhuOE1VamhqbFglMkJZZUxtUXlJaDd4aUpkZlhyb0NJSjM4NGU5bUN3QU03VTBWWmZwTWdiamszM1lXWUhOUnJ4SGRSUGNscnAxYndQTko2bDBZNVIlMkJRNjFrJTJGciUyRmtEQVBQQlNUemlFYzhlWHFvQ0lKUDh6UllBV05xYm1qZFdIek9GU2Y3dFJZQ2tqaGZkbDNoMmJnR3ZXQXBMTUVnRG0lMkZ4aHNwJTJGcUxLNzc0ejg0aVVjODR0bkJTMVlBR0pHJTJGbVFJQVUzdlQ4YXE5OFlzRzhaZCUyRnBBQUk3UzkyWGUwVjFaZDRkbTRSVDVIQ2IyR1RQenhma2NWMWYxRU9UdUlSajNqVzglMkJJTEFLUHlOMW9BWUd0dkpsNkZlemdxJTJCVWQ1aWh5Y0pLb3Y0emNRWFA2aDMlMkZIdURNbDRKYTVoV29jMmR4Q0lkbkFTajNqRXM1WVhXd0NZa2IlMkJSQWdCamU0M3dTbExlR3NnNzN3ODlTelJmSnR0SVdQbExVdFAzdFM5bU1ZN08wTUdEMjFocXZlYnU5eGYxNENRZThZaG5IUzlhQUppVmY2WUNBR3Q3amZCcWs5NGF5RCUyRmZhejglMkJGeFlWWFdwc1BuMEV2a3kxb1pEeWg0ZFBDamRnNlF5eHZDclBhTFFIRSUyRkdJUnp5OFBDZ0FzcEYlMkZ1Z0lBYzN1TjhxbzYzUnFJSjk4cmNxaE9GRiUyQm0ybGhJJTJCZnM5NFI0JTJCU2QyR3FUUEEzJTJCSDJGZXdIRSUyRkdJUnp5Y3ZQdHElMkZwV1YlMkZDTUZRT0pFUU5qYmE0Wlg2czQwVlhEJTJCODcwaXFWc0tUMUdQeE83TGRBRGg1QThQN1lPJTJGRDF0bjhKdTg1YzlKQnlmeGlFZTgzSG4zMU55U2xmd2hMb2tyQUVSb3J4bGVyWlpiMDE4SzREUnZnQlQlMkJMM1pmcG9WdzIzbVd2TWh0ZiUyQkZXVFBLSE1IUHFuJTJGZkJSRHppRVE4ZjclMkI2WUFzQ00lMkZDTUZ3SFhDdGRjc0wlMkZXbEFINlRCb0dMQXU3Nm5saDlhZm1EZDJPMEwlMkJFNWJQSXZOVEhxSDh2QlJEemlFUThYTDFvQW1KViUyRmJBRWdVbnZOODVxU1hBcmdQMk9nSW9lZnhPcExTeCUyQjhHJTJCTnpoOXphRjNFQWslMkZ6TmpQckhkVEFSajNqRXc4U0RBaUFiJTJCVWNMQU5IYW13MnY4MTBCJTJGT1hmdHQwQnhWWHZ3ZVpMU3g4WUdxTklvVmN4eVIlMkJpMHVDRVB4Z1BKdUlSajNoNGVEQUdJQnY1UTF4Y2ZLMXc3YzJXQnprWGolMkZ6YlFsS2Z4JTJCYkxURHl1T3pjdGYzZTRVUHVnRDJLU3Y5RUpmekFmVE1Rakh2Rnc4Q2JVJTJGRE1yJTJCVVBSY0hIeE5jSzFOeGRlaWFzZWolMkZ3amNkQXZoNHV3JTJCTklJaiUyQnZPemZKU1QlMkZuTHJ4S3NNWERxWDRTRGlYakVJeDUlMkYzcjAxJTJGOHBLJTJGbkRaSUxFQXdOJTJGZVhIZzEzakdZNUslMkJINXFpSldIeHBoTWQxNTJaNGZsa05ZSk4lMkZoWHVrWXc0bTRoR1BlUHg1Wmd1QTJFbURPaGNBWXJRM1Z4N0d0UUlVYVhBcGIxOGE1WEhkdVJtZVR3cFB4aVQlMkZnTnlRc1JPTGRqQVJqM2pFNDhzelV3REV6eGpZVVFDSTA5N2NlWTNNNzhvbTE5dm9EeW40RG05Zkd1VngzYmxSWHJFVTdvdEolMkZoQjlQZW1YJTJCUlh6WUNJZThZakhrMmUwQUVnMlhYQ2tBQkNydlZid3pFMFRuQjklMkYlMkJEMkRxN0hMUCUyQlVZQUV6eWgwZXhwSDZJU2Y2bDd2UUQlMkYwUSUyQm1JaEhQT0x4NHhrcEFGS3RGUUIzQVlqV1hpdDQlMkZiU0F3ZGhZNU44V24yQ1hmMUllT3ZuTDlmMHd5UiUyQml4dHVJcHZNVGozakVjdzR2VXdHUWJxR2cySmtBUldtdlZUekl5WWprcno5ZkxJZXE4dTNMbkhqWTVBOFBSVmJmeFNUJTJGZEl2OU9PVmdJaDd4aU1lSGw2NEF5TFJLb05rQ0FFTjdyZVJCYnNZaSUyRjdiWHZKNXZYMmJOd3lqJTJGeUt4JTJGMGZ2JTJCJTJCY3ZmcjBWdDclMkJTMyUyRmZIdSUyRk1Rakh2SEU1NlVxQUl3c0VXeW1BTURTWGl0NXRiM1RMUmJFeFI4SGs4ME9hSmN2cyUyQlpobEQ4OGZKTDZLQmI1UTFSNmt0JTJGMmg2SHpFNDk0eEJPZmw2d0FNQ0olMkZNd1VBcHZaYXphdlFad2hFSVg4OUZDbjhRTDU4bVJVUHJmeTlvZU8wRDNRdkZ2bEhidnZEM2ZtSlJ6emlpYzJMTHdDTXl0OW9BWUN0dlZiejRIVUJWd01LJTJCZXNGZ0J4dUtld1ZQTVp1WDJiTnd5aCUyRmVDaVNlZ3Z2THk4MnFwTGM5b2V0OHhPUGVNUVRteGRiQUppUnY1RUNBR043N2VCVmVVZm5uTyUyQnQ5SWNpaFclMkJ3MjVkWjh6REtQOUN6NFNkYUFiQVZ3NWVuJTJGJTJGcDNKZjc2eDlyNWlVYzg0b25MaXhZQVp1V2ZxUURBMmw0N2VKSGJBcE90RThESEg1ckx0bFJJViUyRiUyRllMbCUyRm14TU1tZjNqNEpEV0U1Y3VEaUolMkYwQjNQbkp4N3hpQ2N1RHdxQWJPU2ZyZ0RBM0Y2N2VIMzFzUUE0JTJGTkZXQkF5eHk1YzU4YkRKJTJGNXh6enY2T1R3b3R3JTJGTGx4YSUyRjJKMExuSng3eGlDY21EMVlEekViJTJCcVFvQTdPMjFqOWZJQXZvVXdmemxyNGNVV2w1UjBmUmRWUEp2QTZDUlAyeW51T291d2lKJTJGaU9xWVglMkYlMkZpZEg3aUVZOTRJdkx1cWJrbEslMkZrbkt3QkVhSyUyQmR2STZ6QURnV0N2SkxvUUdvNUIlMkJGY050NUVwNVBEbjZPUmY2UlglMkY5aWRuN2lFVnhjMkk0QUFDQUFTVVJCVkk5NDR2SHVqaWtBek1nJTJGdmdBUXBiMTI4MG82M1JIQVQlMkY2UlZRS0QwMURKUDl1SFhmSlhwRUdsV09TdiUyRiUyRnB2bSUyRkpYMU01UFBPSVJUeXhldEFBd0slMkYlMkZZQWtDazl0ck5xJTJGYU9RU0glMkZLTVB2R2xSQzhrJTJGQlUlMkJUZ1ExamtYOXIyNjElMkZrems4ODRoRlBMQjRVQU5uSVAxb0FpTmJlZlBCSzNJZ1dDbkxWM1UlMkZ5VDhLckxMem81MW9Cc0FPRCUyRkNPJTJGJTJGc2M0b3ZNVGozakVFNGNIWXdDeWtUOEVyQVlvV252endhdEd0RkNRSW9lJTJCRGZRSyUyRlFTTGY3bnVQSmJuYzljTndpTCUyRlV2ZHd4M1IlMkI0aEdQZU9MdzRDNkFiT1FQUmNQRnhkY0kxOTU4OFVwZHc3bkx2NE1YJTJCbXV1dnJUS3YxeDNIc3ZUZnYxJTJGaVVIJTJCSGIlMkYlMkJuZFA1aVVjODRvbkJ5N1FjY0xxRmdoSUxBUHp0elJldmI5cXhBUG1lTVRBME5WZGZXdVZmcmp0dmw3OTdVQ0VXJTJCUWRjOVF6dUlYVlM1eWNlOFlnbkJzOXNBUkE3YVZEbkFrQ005dWFQMTVUaWpnQSUyQjB3VUhwUHJlMmZyU1N2OXkzWG1VcDBpaHV6SElIN2JyNnhtSm9MTVNMeHRldjFPdllXVVYlMkYyYiUyQjJqdVNSODN0V3R5bXhmaVl1QzN5ZktwdDBvVWd2SXJTbXh6eCUyRlhZRm5wa0NJSDdHd0k0Q1FKejI1cE5YNVJsdHV6JTJCTThoUTVmRWUydnJUU3YxeDNEdiUyRjIlMkJ3ZiUyRlVKSENXekhJMyUyQjlTV1MyU3prbzg0N3lpTSUyQjVtUncxJTJGbjMzbnJzWHNrSHVYSlk4SnplelFleGF6USUyQiUyQk9DZTNmOEh6S2JkS0ZZTHdmJTJGbXNtTzNIUXE2eTg3SiUyRkNmYjlkaVdlMEFFZzJYWENrQUJDcnZmbmx4YTRVeUhtVlFNMTVoWVZOUCUyQkx0WDY0N2glMkJlMUQlMkJJeURQS0g3U3ZkSXhCMVZ1Smw0bFVyJTJGMkJIRDN1UHUxeEY0aDEyOXhMVzg5TG5XUDlUOFglMkIlMkZYWkZucEFCSXRWWUEzQVVnV252enphdlFad2RFc2txZ0slMkZRbjN2N2x2dk5pU2YwTWclMkZ6OTJuOXJ2WTJvT2l2eFV2T3ElMkZEZXluOXc0SFpWY1JlTDlJdmlXb1NMQUtmMUZGRjZtQWlEZFFrR1psZ1BHMk41ODglMkJBTWIzS0g4RmdsTVB3QmIlMkY5eTNYbFJRVkRHSUglMkJJQ3YzV1AxeWRsWGpKZVhDdHYxdmpKMmpsS2dydmxNdWVSZm45ZG1WZXVnSWcweXFCWmdzQURPM2x3U3QzRCUyQmN1JTJGN1k0R0hEWDklMkJUbDMlMkJ4ZmJOSE90USUyRnFKZ3p5aCUyRiUyQnZhYiUyRjFEMWRuSlY0aVR4NzRCSHE1aXNBNzlKNW1WbDd4TDNUZmIxZm1wU29BakN3UmJLWUF3TkplSHJ5YTNtTmk4aiUyRjN1OCUyQnU1ZVhmN0Y1czRjNFZTVzNtTCUyRjhRSzNNUFE5dFppUmYzJTJCbFBIc1IlMkYlMkJhelo2dVlyQ08ySG9HN2klMkIzeTdPUzFZQUdKRyUyRm1RSUFVM3Q1OGNyMHdZRGM1USUyQnh1RXZLM3klMkJIaXpESUg2TGFNeHAxWnlWZVI4RHRiYUxJVlFUZTkyJTJCYnIxOVN3Zkw5ZG5WZWZBRmdWUDVHQ3dCczdlWEZxJTJGYkczeExJNzB4MGlXdm9hVnprMzdZQmw4cERhJTJGaSUyRk1NZyUyRm9EMWZpN3l6RXE4alRybnNPV0hrS2dvdlVIMGJtdSUyQjNxJTJGTmlDd0F6OGpkU0FHQnNMeTllUCUyQjN2QWROTEJkdmpJOFZWZHpNWCUyQmJkdHhLUHlPRlNSMVpXODVhJTJGZiUyQnVjWmliNnpFcThqZW96OFFDaTVpc0NUTG5vQ3pmZmIxWG5SQXNDcyUyRkRNVkFGamJ5NU5YNFI3SlhmNTZTS0ZsZ1lCeWVON2wzN1poM2l1UGdLdmVqMEglMkI4SHclMkZyJTJGa081b1RPTHlydjhOdm5DU1ZYRVhqSHF1JTJCZyUyQlg2N09nOEtnR3prbjY0QXdOeGVucnpJTFlIMWZPWGZGc1dlUWI2OHk3OXQ0N3lmZGxBa2RUd0clMkJjT3FmNkowVnVLTjA2ZjVGVTJ1SXZDT3VIazZpdSUyQlhlT1AwMVFDemtYJTJCcUFnQjdlM256c0t3U3FFaWhXJTJGTGwzM2hBbms4N05CMm1TT0cxdk9VUGYlMkIlMkZyR1NOVVolMkIzcVBQZDVqd29uVnlGNCUyRjEzRXF2dzNjUDklMkJpZGZFN3FtNUpTdjVKeXNBUkdndmJ4NDRnTGY4OWVlbDhHcE5qb2ZhNzk4a2tHd2UyZTY4dUtDaGpQdUhyZjA5SU5leiUyRmlZNkdvYk8ydFY1eDllOUtaNWNCZUdkJTJCdnQ3dVglMkIlMkZ4QnZMN280cEFNeklQNzRBRUtXOUdIaCUyQlY3TExBUG1mTHJpNFY4aG50Mzh0ZWVTeWMwVlc3OFR3WWNPYzBDSjIxcTdNYTUlMkY2VnpDNWlzRDc1WlV2Y3Y5JTJCaWRkUkFKaVZmMndCSUZKN01mQVNCd1B5V1N0QWMlMkJPdGR2czM1MGR1TzI4NlRHdmtPdDRmdGw4TG80UCUyRnNIWFdyc3FyTHI2ZUhRckNFMUN1SXZCJTJCTnU1VFIlMkZVWFVYbFFBR1FqJTJGMmdCSUZwN01mQmdNS0NmcyUyRnoxa05RMTRFajclMkZKdmpJOWVkSjQ3JTJCNSUyRk5obDdxR0NkdFp1eXJ2dE45T0VGYXVJdkMlMkJjJTJGY1NWbHRvYmpVNXpQMUZWQjZNQWNoRyUyRmhDd0dxQm83Y1hDQXlkZ1dDV3d5QlU4elM3JTJGSnVPWmVuR3VPOWQlMkIlMkZWJTJGRFclMkY0UVZRWk8lMkYyUHVyRjJSOSUyQnUlMkZ2Q0NzWEVYaCUyQmZyZDZaaiUyQklpb1A3Z0xJUnY1UU5GeGNmSTF3N2NYQ3E5S1hDZVlyZiUyRjB5Z0tRMjJ1WGZaRHhUTDg1MTUxcmp2dUF0Zjdqdk0xTW53ZDVadXlLdiUyQiUyQmdQaEphckNMeGVmMzdhTWYxRlZGNm01WURUTFJTVVdBRGdieThXWG8yM01ZbEh1Q3dSJTJGS2xkJTJGazNHTSUyRlhpWEhaZWVJcDZwUFlCSE9COW1nWHUlMkJ4UzlzM1k1M3FsajJmZHZueXUwWEVYZ0hUM3NQV2YwRjRGNVpndUEyRW1ET2hjQVlyUVhFNjlVbnhxWW4lMkZ6YkNvRFdvbDRqdWxudDMxUThVeSUyRk9aZWVLSyUyRlFuM3ZLUG5QNGY3WWpPMnBWNHhmMXZaVDl1ZkwwOWpoajdKanVpNlMzem9XMFh5eUZlNSUyRmpmTVlrckE0cllYMFRtbVNrQTRtY003Q2dBeEdrdkpsNlZaeVJYJTJCYmNYQWJKNnZ0WCUyQlRjWExpJTJGemhvVFhxY2Q3eTEwJTJGJTJGcHhqOUwxcG43VXE4a3k5OW1CMDU2QUYyNU9BSFdMZkJEN0Z1UXg0Mkg5cDJzTDNPaVFieEVpSlE5VyUyRmglMkI0dklQS01GUUxMcGdpTUZnRmp0eGNUcnVBekFUJTJGNXQ4VkElMkI1Sjl5RElEVk8lMkIlMkZlZmRCaGloVDhtdmNBaTFSVCUyRjRyWVdic1M3NmdoVHpsQ3JpTHdmblBSUThMM0Y1RjVSZ3FBVkdzRndGMEFvclVYR3klMkZ6MU1DMnl4JTJCMjNSQUlGSCUyRmZidmtuNWRsUmVmaGRnd084NVElMkJSN1BTJTJGeUoyMXElMkZDNjFUM2hDTG1Ld0R0bThEUEM5eGVSZVprS2dIUUxCV1ZhRGhoamU3SHh3QkY4NVIlMkZoQlZ5RGl4MGhmOWplSjlkZHkxdiUyQiUyQnVRJTJGY1oxRzlNN2FGWGpsSmYlMkZReE9RTXVZckElMkIzbm9hYUg3aSUyQmk4ZEFWQXBsVUN6UllBR05xTGpRZiUyRjc4JTJCRGp6THlYSFdOanBBJTJGY0xRR1RlVTl1cklzN3ZTJTJGRXpwclYlMkJBVm5QJTJCQVklMkJRcUJHJTJGb0k2eTY2SHBoJTJCNHZvdkZRRmdKRWxnczBVQUZqYWk1Rm43REtBM1FQYWd4ODdRdjRsdmY5eWxDS0ZXbm1QcnF5TU9mM3ZwTTdxZE42eFZ6JTJGbEhMa0t3bk9mYzQlMkJ3JTJGVVYwWHJJQ3dJajh6UlFBbU5xTGtWZVo4VEtBJTJGWGV6Ulp3NTlPZEN5eCUyRkNMdzhkeUZ2JTJCRUxYZXNTZzZGJTJGSE04YnFGbm5HVVhFWGdIZiUyQjNSNFh0TDZMejRnc0FvJTJGSTNXZ0JnYXk5R0hyaUNwJTJGemJlYTc2YzJ5VmY5c0d0dDVxb01paCUyRiUyRkNXZjBCdVFOTzVpR2VjVjl2bld2Ynp1a2NkSlZjUmVOM3JuaEt5dnppQkYxc0FtSkclMkZrUUlBWTN1eDhnTDZwRUFjNVI5NXpiOXRsWCUyRmJScmJlYXFBVkFETjR5aCUyQmkzRDBDVmVjaW5qRmVuN1B1NGk3RHJzanJWdmVJa1AzRkNieG9BV0JXJTJGcGtLQUt6dHhjb0RaM0NXUCUyRng3cXEzeWp5c0FMSmUlMkYxMXQzaENLcCUyQjNuS0g2TGFPeHBWNXlKZWF0NFpwMTNMaHZ6cEhqWk9mWktOZlBCajF2RGtoeG1qJTJGb2tQV1BpeHlWcThGeE9UOWVlTmJFJTJCOFJONk50NzdPYnJ2aEpYYjdQMTQySGJEZCUyQk90ZlNJaXV4THUyNFFuVzhMY0gySURLbTAwZEcxQUFaQ1AlMkZkQVdBeVBtQUY2JTJCdmR3eG4lMkJXc2hoZmNWRmpiOXlEYjV4eFFBdG93MkxKYkNmWG5MSDI3cHFPM2RpS3B6RVMlMkJSOTZmVCUyRjgyZWZld2p0bXpaYXJaJTJCdzFlR1k5MzZEV3oxbXJWczFlbzE3UUglMkZodWZOY0loSFBEdDQ2OVp0WUI5T21zbUdYNWs0d1ZLeWdOVUFzNUYlMkZxZ0pBMUh6QW13ZXY5OHYxJTJGT1FmOVZkQnVOdzIlMkJiY0JiTHZWQUpZMjVDbCUyRjJLN00zWUN1Y3hHdkklMkZxZk9sYiUyRkZiVm16WHIweVp4NHhNdUY5ODdyMDlpNVpUZW1QVDd1cWJrbEslMkZrbkt3QkV6QWVZZUtXdVlWemwzM1lXWUtSdDhvOUM3SkIlMkZwQUFJdjhWVCUyRnJBOUxQQ0FzWE1STHlMJTJGWnglMkY3UU1oa1RqemlaY09iOWVVU2RtSHR2MUllSDNmSEZBQm01QjlmQUlpWUQ3RHhxandqJTJCTXBmTHdEVTEyeVRmN1lQWXp0dk9reDc4OXQ0eWglMkJpeGpzR1plY2kzbGoyMzM5TkZEcVpFNDk0MmZDbWZqS1BuYVZjbiUyRlQ0aUJZQVp1VWZXd0NJbWclMkJ3OFdxOG8lMkZuS1g0YmxnZFV0NEZMQjVBJTJGTCUyRjlaN2VNcyUyRklJZlJkcTZ1eXJ1byUyRjclMkZZNk1HUHNnZnZuTVMyYnQzT3RtMDNGMXUzYldPYk5tOW1HemR0YWclMkY0Tnp4dmxrVTg0dkhpZlRScExyczIlMkZBd2JkTUU5ckglMkJmemdWQU52S1BGZ0NpNVFQc3ZJRHVGTDd6MkJRVkJHV2g1SzhYQUxKNkZVJTJGNVE1UzVoNkh1WEYyRkJ3bnVsakV2c0lWelZyRjklMkIlMkZheGd3Y1BzbXdlc0Ixc0h4JTJGRUk1N0l2SyUyRldiMkhQUFBRUiUyQjJQbFRmb1lnR3prRHdHckFZcVFEMFRpZ1VONHoyT2pTT0VyN0pDJTJGNmJFQ1puWmVMSWNmNXluJTJGanV2JTJGZUR0WFYlMkJCZGN1YXRiTkhjMVdpVEwlMkZHSWg0VzNiZXUzN08wckhzbEslMkZsQTBYRng4RGZwOElCcXZVbk1JVCUyRm0zRlFDUDJDRiUyRjJONFclMkJjUERKNFdYOFpSJTJGOVBvJTJGNXM3bGRONmdDJTJCOW1telp1RnlMNUVvOTRHSGg3bnAyUmxmemhza0ZpQVlBckg0aklTejh0Y0g3OHBzanFVanZrRHh4YjVGJTJGVWEwUTMzdktIdiUyRlZEM3JtY3pMdWc1aGEyZnMwbW9aSXY4WWpIbTJlMkFJaWROS2h6QVlBckg0aktBNGRFNWdQZ0klMkY4MjNzSEtvc3U2V3kzJTJGakFWQXRxY2RGSmRheTFmJTJCYXNMeXZ4ZzdsNU41SDc0elY3amtTenppOGVhWktRRGlad3pzS0FEdzVRT1JlWkg1QUxqSlB4S3VJWlZXeXo5dEFaRExOUWZ0alElMkZqS1glMkY0ZTZWbmxCQ2R5MG04NnBJYldkRmZuMktGJTJGNW5PS3Q5YXclMkJTWFZ6UDUxWFZNbnJqZWZNQjJzUDNMcTJLQ2VNUnpOdSUyQjJHejdNU3Y0ZEJRQ2VmT0FVWHFWN0ZGJTJGNWE2RzRna09zbG4lMkZLTVFDNURqandTZXBUUE9VUFVXM2klMkJyJTJCVE9pc1BYczFwMTdMZWRhJTJCd0U1NXNac2MlMkZ0MEtQWHp5M2t2M2loVFhzRnklMkJ1TlIlMkJ3bmJaOWxFVTg0blVWM3MzWGZaQ1YlMkZDTmpBSzVGa1ElMkJjeHF2MmpNblpSN242VFpHQ0U2eVdmMUtlRmFNTkZVbGR4RlAlMkJQcm1lR2IzJTJCejd0emljNnJMcnVaJTJGZWIyYVk1SXZzUWpIbSUyRmVNNE5lWmwlMkYxdnl0bGJPajNIN2EyMzUxc1RiODcyZ1AlMkJEYzhQTHI2QmV6NXdJZyUyRiUyQnhsUCUyQmtRSkElMkZWUUklMkJYczg0U08wUmh6Z0olMkY4d0szRU5FNlp6aWN5clVXNWd2N3A3bG1PU0wlMkZHSXg1djMxaVZQczdWbHR5ZU5OV1czc1pWbDQ3VzROU2JHNjglMkZEMyUyQnQ5NWdvQTdQa0ZFNjhrNlRpQXZQcHR1NmJYUTFITEh4NSUyQk9WekVVJTJGNFE1WjZSUW5VdVVYa0ZOM3prcU9STFBPTHg1cVVxQURMSjMyd0JJRUolMkJ3Y1FyZDhmUEI1QiUyRnZ4Vjd3cjlFTFg5NEtKSjZLZThsRktzOG80WHFYQ0x5U245JTJGTiUyRmRrU1R6aU9ZMlhyQUF3SW44ekJZQUklMkJRVWJENXpDOTdJMlRBZ1UlMkJoMXElMkJVY0tnTkF0UE9VUFVlTnRGS3B6aWNqcmRmT24zSk1sOFlqbk5GNThBV0JVJTJGa1lMQUZIeUN6WmV0YWVScSUyRnoxQWtBT2o3RlUlMkZtMGJXRHJEa0U4S3ZzNVQlMkZ1a0dBR0x0WEtMeGFwVHIyUEZQTCUyQk9lTElsSFBLZnhZZ3NBTSUyRkkzVWdDSWtsOHc4bUFiUCUyQmN6MjhXUyUyQm95bDhtJTJGYnlOTHBCYlVHck9BbiUyRnpBTHlBM0NkUzdSZUtXJTJGdXd0RnNpUWU4WnpHaXhZQVp1V2ZxUUFRS2I5ZzVRVmNZVzd5anhRQTRZV1d5aiUyQnVBTWhaJTJGc1hGbCUyRnpNSndjUDhKSSUyRlJKbDdoSkNkU3lTZTc4S0hVU1JMNGhIUGFUd29BTEtSZjdvQ1FMVDhncFZYNm03Z0puJTJGOUVvQVVicTA0c2VrSGxzayUyRnBnQ3daSVloeFRQb05KN3loNmh3anhTeWMxbkphN2ppZmpieCUyQlUlMkZaM0RsTDJjcFZxOW5xTld2WnV2VWIyUG9OWDVrTzJBNjJYN1Y2VFh1SXlsdXolMkZpczJhOVZYN01HNTYxbiUyRmQ5WUpKd2ZpT1olMkYzNXNWUFpTWCUyRlZBV0FDUGxLRkY2Rlp6ZzMlMkJjZWNCWkFzazM4YndMTHBCUlZYM1hrOFB4d0ltTFZKeE01bEJlJTJGTTRtdlppMDk5N0FoWjI4MWJwOFdOMDllejR3V1NBJTJGR2N6M3Y5NGlleWtuJTJCeUFnQjd2aEtOMTljemlxdjgyJTJCSXN5JTJCUWZoVmdoZndpZnEyNGs1dyUyQkgxV3BmbElpZHl3cmVDMDk4aEVLdUl2SEdmcjVlR0RrUXolMkZtOHpnV0FjZm5IRndBaTVDdlJlTEM4UEclMkIlMkYlMkJhUnd5REw1WiUyRnRJdFhPdE1STjRmaml3YkdOJTJGJTJGWXNUcjNQbHlsTXZ2dyUyQmRYRVhnclY3JTJGRlZOZVh5dUVISWpuZk41ckZ6eVlsZnhqQ3dBUjhwV0l2RnI5VGdBelN3TmJMSDhaYmdWVSUyRjROUyUyRnZvdGdMTDZIczhQQjZackZMVno1Y3A3NlptUDBNbFZGRjdUbE5WQ3lJRjR6dWU5ZHQ3OVdjayUyRldnQ0lrcTlFNVNXZkVqZyUyRmZ0TUxBRWw5QzZYODRhRlZKeXQ1ZmpobDdtRkNkNjVjZUxPJTJCWEl4U3JpTHducDI3U2dnNUVNJTJGNVBDZ0FzcEUlMkZSTmgzdlRENVNsUWUzR1hHeTIlMkJ3blNJRm02MjhkZDh5JTJCUThZTU9BN1duV3luJTJCZUhVJTJCRWVMblRueW9XM2RPa0tsSElWZ2ZmMnd0VkN5SUY0enVlOWNkNkRXY2tmaWdiVmQ1MHclMkJVcFVYa1hDbWdENTgxdGslMkIlMkJEZTAwNzczUSUyQnN1bnZQRXZuRDR6UlpQWjZuJTJGR0g3S3M5SW9UdFhMcnptNXBVbzVTb0M3NTFGYTRTUUElMkZHY3ozdnolMkZJZXlrajljTmtnc0FQRG1LMUY1VmZxZEFMemszeGJlSzQlMkIzNnU0OVMlMkJRUEQ3JTJCc0J2aFdSaUZXN1IwbGRPZktoYmRpeFJxVWNoV0I5JTJCNml0VUxJZ1hqTzU1a3RBR0luRGVwY0FPRE9WNkx5NERaenJ2TFh3dThhSExEcTdqMUw1QThQUlZiUDUxMFp3VzBhSW5ldVRER2c2bVoyNXo4bXNyZGVuczZtZnJpSWZmSEpZdmJGcDR2WmpDbk5iTSUyQmVGdGF5ZDYlMkJwMk5QU3dyN2R1VE1oNEhtekxLNDg3ZCUyQjdkdTFtVzdkdVl4dSUyQiUyQnRwME1mSHBzdlZDeUlGNHp1ZVpLUURpWnd6c0tBQnc1Q3NuOG1xOVk3bktIMEtSZyUyQmRhSWYlMkIwQllEWld3MktaYldlcCUyRno5V3ZUcjNTaDA1MG9YdDE4M2tlM1l0cFB0MjdldlV4dzhlSkJsODREdDRsbE80TFcydHJKTm16ZWJPcE13ZDJVV0JZQURaRU04ZkR5akJVQ3k2WUlqQlFDT2ZPVllubmNjViUyRm5yejdmTkJaQ3IlMkZGT09BY2ptUGtQdFRkM0dzeklLYU04SjM3bFN4SDNqMzBFaFYxRjQ4THBObTdjWXZveXdlRldLYVlHUnlZRjR6dWNaS1FCU3JSVUFkd0ZneUZkTzV3VmM4WE1CNUhlVlFFVldiN1ZDJTJGa2w5bnUwa0E3QlVJYyUyRktxTlNWZkJWQTBUcFhmRnp4eDd0WVM4dGVOSElWaFFkbkF1QnlnSkV4QkV0V2lpRUg0am1mbDZrQVNMZFFVS2JsZ0VYTWZ4aDVuZWNDeVA4U3dWb0I4QVFxJTJCY1BESjZudjh6d3RVcDVrRlVBUk8xYzg3NDBYcHFHVHF5aThMVnUzR1JwQXVHU2x3ZVR1TU5rUUR4OHZYUUdRYVpWQXN3V0FDUGtQSTYlMkZNUFp5YiUyRkNNRlFIZ1NLdmxIQ29Ed0FwNm5SU3JqVmdFVXRYUEY4OWF1M29oU3JpTHdkdXpZWWVqdUFVTUZBQUk1RU0lMkY1dkZRRmdKRWxnczBVQUtMa1A0eTh5RndBZk9TdkZ3QlNlQTRxJTJCY05EcTBvMjh6d3RBdmRuT3FGenhmTmdkRDlHdVlyQTI3bHpwNkZiQnpNV0FFamtRRHpuODVJVkFFYmtiNllBRUNuJTJGWWVSVnRhOEttSCUyRjU2d1ZBZ2ZvMUt2a1hGbDd4UGUyTkhlUjVXcVJ2ekRMQUluZXVlQjVXdVlyQWl4WUFtZVlOU0ZzQUlKSUQ4WnpQaXk4QWpNcmZhQUVnV3Y3RHlPdnJHY2xOJTJGbTFuQUZwaDV0MmM1ZCUyQjJRYzRMQ3dSNk5oekxVJTJGNFExUVlLQUJFNlZ6d0xxMXhGNEVFQllHVFNvSlFGQURJNUVNJTJGNXZOZ0N3SXo4alJRQUl1WSUyRmpMeHE3Mmh1OG8lMkJHM3hQdWtiUDgyemJLZVdFQmY2JTJCd2k2ZjhJV3E4alk3b1hQR0JWYTRpOEdEU0lDTXpCaVl0QUJES2dYak81MFVMQUxQeXoxUUFpSnIlMkZNUEpnd2ptZThvY0l1T3Q3NWl6JTJGdUFJZzY3bUZGU2xVeWxQJTJCRUxWcHZsaVJPbGM4RDZ0Y1JlRHQzcjNiMFBUQUNRVUFVamtReiUyRms4S0FDeWtYJTJCNkFrRGslMkZJZVIxMUVBOEpFJTJGUkhHdmtDOW4lMkJjY1VBRGt0TE9CM0RUMmJwJTJGd2hVbjI1b25XdWVCNVd1WXJBeTZvQVFDd0g0am1mQjZzQlppUCUyRlZBV0E2UGtQSTYlMkIyZHlOWCUyQmVzaGhVN1BXZjV0Z0p4WEZTcDIxVjNHVSUyRjUlMkJ1ZDR4blN1ZWgxV3VJdkIybVMwQWtNdUJlTTdudlhiZSUyRlZuSlAxa0I0SVQ4aDVYbmMzR1VmNlFBR0dqRkFQNURjcFUlMkY3TlFuMXdXNURvaHdKUllBSW5ldTJOZGhsYXNJUEZNRmdBQnlJSjd6ZVowTEFPUHlqeThBbkpMJTJGc1BJQ2NnTSUyRiUyQmNzd0dWRG9LaXNHOE9jc2Z3akZWVGVXNXpVUm1KclJTWjNMYkFIZ0JGbmJ3VE5hQUN4ZXNWb0lPUkRQJTJCYnlPQXNDYyUyRkdNTEFDZmxQNnk4RXBlWkFzQ09BZkxCMFNqazMxWUEzTVR6bWtpcGE3aWpPcGVaQXNBcHNyYURaNlFBZ0xzRUZqU3ZFRUlPeEhNJTJCTDFJQW1KZCUyRnRBRGduYSUyQjZDcSUyQjAwM29BJTJCWlklMkZiRiUyRjNEeFR5aDMlMkY3SkRYTlNvRDJmemhsYmVzQU9LVnpHUzBBbkNSck8zaVpDb0RvUWtFTG1wY0xJUWZpT1o4SEJVQTI4b2VBMVFCNTU2dXV3Z1BuOEpPJTJGRnE3Z2VDc0c4T2NzZjNoZWUyUDM4cEklMkZCQ3dFNUtUT1phUUE0QzFYRVhqcENvRFlWUUtqQlFCMk9SRFAlMkJUeTRDeUFiJTJCVVBSb1BxdTQ1NnZ1Z3F2WTBFZ0R2TFhRcEhySmxneGdEOW4lMkJjUERKNFVmNHlYJTJGU0FFdzNGR2RLMU1CZ0VHdUl2QlNGUUR4U3dSREFTQ0NISWpuZkY2bTVZRFRMUlNVV0FDSW4lMkYlMkJ3OHNyVG5nR3dmMUk4UlE0JTJCYXNVQSUyRnB6bEh5a0ExQmQ0eVQlMkJ5RkhDeUFrRGN6cFd1QU1BaVZ4RjR5UXFBZVBsSENvQVZRc2lCZU03bnZYSEJ3MnlkSm5XanNWYVQlMkY2cTJlUU5DeW5YYzgxVlg0WlhyS3dMeWtYJTJCa0FGQ2Z6VlglMkJHUXNBbyUyRmNaYW0lMkZ5RFY3eWglMkIzTDNjTWMxYmxTRlFDWTVDb0NMNzRBU0NaJTJGJTJCTGQlMkJGNEFBY2lDZTJMdyUyQnI4NWx6M3pld0RZdnFtWjdsd1RhNDhDeUFEdTQzSHpBZHJHY1ZEejQ5N3JQcXRtRXhzdlk2WDJjT1dOcXZubmxubVFGUUI2bnc1ZlUxM0tWZjlvQ3dNd2tBNG9jbnNSTCUyRmhBVm5jNEFpTiUyQjVraFVBMk9RcUFpJTJCMkFFZ2xmM2clMkI0M0xBQXNxR2VMaDQzbGZtcyUyQlh6ZnBkUjFsYkxQejRtM24yZVVQa1BLNjhpNFF4QWZ0ZkNVU1QxN1Z6bG4zSU1nTmtaaHJScTVIMWU4b2VvOUl4d1ZPZUtMd0F3eWxVRVhyUUFTQ2YlMkZqTXNCQ3lnYjR1SGozZjNaOWR6bEg5MzI2blBDd3VRJTJGckx3Szl5aHU4dGNMQU8xSGQ2N3lUJTJCcnpiS1lYMUFxQWozakp2JTJCTU1nSE02VjJ4Z2xhc0lQQ2dBTXNuZmRBRWdnR3lJaDQ4M2UlMkZZRjNPVWZqZnVhTGhVbSUyRjJIbFZiWVhBSHhXd1ZXazhBY281QThQN2MxOHlrdiUyQmtUTUFJeDNWdVdKNVptUzRmJTJGOSUyQnRtYnRPclpveVZLMmNQR1NoRml3YURHYk8zOUJRc0R6eVY0UHNXakpFclpxelJxMmQlMkI4JTJCdzdMJTJCOXR0djJmSVZLMU15VTBXNjk3ZDRhVFA3NnV0dlRCVUNPM2Z0eWloJTJGVXdXQUlMSWhIajdlbkRubm81QiUyRmJBRWdRdjdEeW9zVUFIemszeFlmbzVBJTJGUExRM09aV1glMkZPSDVLczlvUjNXdVdKNVIlMkJjUGY1aTljeEdiUG5aYzBaczJaeTJiTW5KVVE4SHlxYldJRFJMeW5wU1dqJTJGRGR2MldLSWwlMkIzN2ExNiUyQjNGQVJBSyUyRlp2bU43UnZrYkxnQUVrZzN4OFBFbWZIb05DdmxEREIwUUVpYiUyRlllVlY2WU1BdWNrZjdnS1lna0wlMkJlZ0VnaGFmeGtqJTJGOHZkSmtBWUM5YzhYeWpKNEdCOEhaSmY4TyUyQmE1SUslMkYlMkY5cmExczNvS0Z0c2slMkZHcHMyYjg0b2YzZyUyRjI3WnZ6eWglMkZRd1dBWUxJaEhqNWUxY1JQV091eUV1N3lYenJwZEtIeUgxWmVaZElDSUglMkZUNFN1UyUyQmdVSyUyQlNjV0FQayUyRkxXS21BQkNoYzhWeWpGNERUJTJGWHIzeXI1UiUyQlBBZ1FNcEwwdDglMkIlMkIxTzIlMkJVUHNYTFY2b3p5ankwQTBzayUyRll3RWdvR3lJaDVQMzRld3J1Y29mNHBhNnZ3bVYlMkY3RHlFZ3VBJTJGSzZGazZvQU1PM3pYT1d2RndEdGx3RDRYQk14ZWdsQWxNNFZYd0FZT2VXZDdKZTMxZktIN2ZidTNadnlzZ1JjJTJCN2RiJTJGaEFyVnEzS0tQOW9BWkJKJTJGbWtMQUlGbFF6eDh2TDlQZXBidFglMkJReEhQc1dldGp1ZVlrQno1dmhSR1BiakNMMjI2SXhRdVUlMkZyTHdxendodThrOTFDU0NySCUyRk81eWg4ZWtVR0ElMkZBWkVWSHBHT2FwenhZYlJRVzhnUmJ2bHYzRFI0clJqRWxwYlclMkZXeEFuYktIMkxqeGswWjVROEJZd0F5eVQ5bEFTQzRiSWlIajNmQ2k2dlpqaGtuc2ozVHVtZU0zVjkwWnp1bVFQU0lpY2p6UnJaUHh2djhTYjl3JTJCUThycjlJOUltOSUyQlN4R2RCZ0ZtZlNZJTJGViUyRm5EUTN2akglMkZFY0VBR1RNamlwYzhYeWpEN2dsJTJGbThOdm5hSWY4dlo4MW0yN1ZmMUpuR0pNRDFlVHZsdjJScGM4SiUyQlU0MUpnTHNBTXNrJTJGYVFIZ0FOa1FEeCUyRnZ1S2VXc1pmZlBwZUwlMkZJRnh4VyUyQkhDcGYlMkZzUElpQlFBMyUyQlhlNkRUQ255JTJGaTV5aCUyQjI4MG5CRDNnT2lLaE1Vd0NJMkxsaWVXWWVVQVFzWDdteVhiS3hBYiUyRk00VEtCNmRDMkElMkJudTJMSEQ4SUJFT1BXJTJCcEhsWlVoNjhqJTJGajNadVQ5d2EyQThHc2V4aUFZa1Q4OG4yazU0S1FGZ0VOa1F6eGt2R2VXc3lQcm4yYlNzUCUyQnczZE9QenJQOHU3TmxiN21Fekg5WWVZa3pBZVpQJTJGcEZMQUpHSmdISWV3NWVyJTJGR0Y3UlE2OXgzTkFSS296QUtKMnJsaWVtUWZtU1hsNDhFd1hBRTZSRGZIUThZNiUyQlpUTHJOdVJoUFdaTTl1ZFYlMkZzQzVjZENmaGN4JTJGV0huWkZRRFdYU2FIcVlDdEdNQiUyRlNLN3loNTM2NU9DYlBBZEV3TktNVHVwY3NhJTJGREtsY1JlS1lLQUFmSmhuajRlTjFIUE45ZUFKeHh3JTJGVnN6JTJGUWVlWlAlMkZOeCUyRjlVdGo4aDVXWGZER2clMkZNaGZEeW4wbWhVRCUyQkhPV3YxNEFTTUdYZUE2SUtJODdBeUI2NXpKYkFEaEIxbmJ3akJZQSUyQm1xQURwSU44ZkR4dW8lMkZzS0FBZzFud201VVglMkJFQSUyRmYwSThGNUxBJTJCZVUwJTJGd2ZJZlZsN3E1WUR6SUg5dE8wVU9QWWRDJTJGcEVDSVBRRXp3RVJzV2NBbk5DNXpCUUFUcEcxSFR3akJRQ01LMWpRdk1KUnNpRWVQdDVSTjczWHFRQVlmZCUyQlZlWkglMkY5aW5Ic3NwVGg3Ym4wMlJuU3pIblA2eThjbjBRSUIlMkY1dyUyRmFLSEh3VWhmemgzOW9idXBlWCUyRlBWTzdScmhxTTVsdEFCd2txenQ0R1VxQUtJTEJTMW9YdTRvMlJBUEglMkIlMkZZeHhheGJrTWY3bFFFYlAzOFJGdmxEJTJGSCUyQlE0R0VmRnJySFN0TSUyRnNQS0szTVA1eWIlMkZTQUZRTjhHS0FmdzV5ejl5RjBENE5sN3loeWh6ajNCVTV6SlNBUENXcXdpOGRBVkE3Q3FCMFFMQUtiSWhIajdlNVhmT1lQZGMlMkJRUjc0dElIOVhqOGtnZlk1QnZxMmF3SEJuYUt0UThPWkxzZXVOQjA3THglMkZJRnR5MTdsc3daMSUyRjZJaiUyRiUyRklHOU0lMkZCYTl1b1o0JTJGVjQlMkJZeGIyYjAxTjdOTGxXdUV5WDlZZVdVWnp3RFlQQyUyQk9LemplaWdIOE9jc2ZIb3FzJTJGb09YJTJGQ0ZLM1EyTzZseVpDZ0FNY2hXQmw2b0FpRjhpR0FvQUo4bUdlSGg0SnoyJTJGbXIwVW5zaTJYdmhBZTJ3WmVEJTJGYk9QQmU5azFNd0wlMkZoJTJCZGpYR1EyenZNMFgzczl1cWZxbkVQa1BLNiUyRlVsZTRNUUQ0bXhhdTd3WW9CJTJGRG5MdjYwQUdNMUwlMkZyQmR3QlYyVk9kS1Z3QmdrYXNJdkdRRlFMejhJd1hBQ2tmSWhuajRlTmZjOEJFcSUyQlVmamElMkIzdmx5blhvODklMkZXSGtsOGpDTzh0ZENVa2ZtS3YlMkJNQllEUiUyQnd5TEpYVVFMJTJGbkQ5akRDMVVtZEsxVUJnRW11SXZEaUM0Qms4b2QlMkY2M2NCT0VBMnhNUEhXJTJGQ1hKOUhKUHhvUDlodVBQdjloNWZsZDlmemtEOCUyQjd3bGZtS3YlMkIwQllDWlNRYTBhdVFpWHZLSDhHdiUyRjc2VE9sYXdBd0NaWEVYaXhCVUFxJTJCY1B6cExERkdRQUFJQUJKUkVGVUdaY0RGa1EyeE1QSDIzVFJneWpsRCUyRkhLbVhlZ3ozOVllVDQ1dmdESTcxbzRpcXllbjZ2OFU0NEJNRHZEVUxFcmZDWXYlMkJVZWoxa0dkSzc0QU1DcERXSXdIWkxkMDJYSjlLdDVVc1hocHN6NjFibnpBOCUyRkd2WGJwc0dWdTdiajNidjMlMkIlMkZZVmx2MzdHRExWdSUyQklpblBTQ1I3ZjR1WExFMjZDSkNSQWlDZCUyRkRNdUJ5eVFiSWlIajdmNXdnZFJ5aDlpNGhsM29zOSUyRkdIbndPcDd5aDlCJTJCOVBiUFZmNUpmWjdOOUlKYU5WVENVJTJGNFFOYjBiSGRHNTRzT28lMkZFSFFzRnFmWFF2eHpGJTJCd1VGOXJJSlA4TjI3YXBDOGNsTXZDUSUyQm5lSDZ4MVlLWUF5Q1IlMkYwd1VBWXRrUUR4OXY0M24zb1pRJTJGeEZ2JTJGZHlmNiUyRkllUkI3ZFI4cFMlMkZIbEtvR0lYODRWRlVFSlI1eWglMkJlTjNwdkslMkZiT0ZjOHplaHA4OWRxMXRxN0NwOHQzUldmNXhzdSUyRnBhV2xmVDkyeUQ4YW03ZHNOVlFBd0dxQW1lUnZxZ0JBTGh2aTRlT3RQZk8lMkZLT1VQTWJYbWR2VDVEeU92eHR2SVYlMkY1YUZQVlNUMEVoZjNnVTlnb2V3MVAlMkI4UGRxajdrekFGZzdWenpQNkRYdyUyQlFzWDJTcCUyRmlEbno1cmZ2UDltWmlhM2J0dG91ZjRpVnExWm5sRCUyQjh2JTJCMDd0bWVVdiUyQkVDUUFEWkVBOGZiMlg1ZUxiaEQzZmprdiUyRkFCOWlHMCUyQjlpWCUyRmE5RFgzJTJCdzhpcjlvN2hLbiUyRjlFb0FuM0FPRiUyRk9GUlVkSDBYZTJOSHVCNVdxU3ZkN1FqT2xjOHolMkJnQU9GZ3kxMDc1UndPVzQwMTFXUUt1JTJGZHN0ZjRnVksxZGxsRCUyQjhIMWlXT0pQOERSVUFnc2lHZVBoNEs4dHZaU3ZMYm1WciUyQjklMkZKdnZuZFBXelRIJTJCNDFIUnZQbWNDJTJCT3VkdXRpRW00TiUyRnd2RG5XQlAwOXJLdSUyQlEzdFA0N1VDWUR6NiUyRkllUjE5Y3ptcXY4RlNuY2VzZ2hUWWVoa0glMkYwb2IzWlRUeFBpMVI2UmptaWM4WHpqSTUlMkJoOVB6ZHNzZkJ1ZWxHNU1BNHhEZ0xJR2Q4b2Y0JTJCcHVOR2VVZld3Q2trMyUyRkdBa0FnMlJBUEh5OVNBSXhuYThwdVkydkxiamNkc0Ixc0QwVkVSMWpENjF3QTRNeCUyRkdIbVYlMkJrcUFmT1RmdHMwR1MlMkJUZnRvRWxTd3BxYjJvJTJCejlNaWxYRXJBb3JhdWVKWlJtOTkyOVBTa2lCZkslMkJVUDdHJTJCJTJGM1pseFRBTEkyVTc1TDFxeVJEOExrVW4lMkIwUUlnayUyRnpURmdDQ3lZWjQlMkJIZ3JLMjVES1glMkJJS1ZXM29zOSUyRkdIa1YlMkJqb0F2T1FmaGttQVpsc2klMkY3YU5MRmxTVUh0VGszbWVGb2t1Q0NSNjU0b1BNJTJGZTk3OW16aHpVdlg2N0wya3I1dzYxNTMlMkI3TUxQJTJGb1klMkZPV0xXemg0dlIzSkpoOWYzUG5MOUJsdnIlMkIxMVpEOEk1Y2t0bWVVZjhvQ1FFRFpFQThmYjlhWjk2Q1VQOFE5WmJlZ3ozOFllV1h1WWZ6a3J4Y0E0WGNza1g5Y0FaRFR3Z0klMkJLZmcwejlNaXBhNWhqdWhjOGJ4c0hoZ241ZUhCZzdzQU1zayUyRmFRRWdxR3lJaDQlMkYzdTZzZlkyc3I3a0FuJTJGN2w5YjlOeUQlMkY3OGg1RlhvczhDeUVuJTJCV2hUTDRjY3RrWDlNQVpEenFrS0tYSGM3ejlNaUFibmVFWjBybm9kVnJpTHdNaTBIbkxRQUVGZzJ4TVBINnpia0VkYiUyRmJ3JTJCdzJhZmZ4ZGFXODVmJTJGaXNyeGJITFZyZXgzcDRxUiUyRnpEeUFpNlZtJTJGemI0dCUyQld5TDhOa0xQOFlhZUtIQnpHODdTSVg0djRpbGJFemhYUHd5cFhFWGltQ3dEQlpVTThmTHh1UXglMkZXaW9Ea3NlcFRGOXN6clh0NzdQNmlPOXN4QmFKSFRFU2VqMzJkMFlEdDdydm0lMkY1TGswekNyOGhpJTJGYThwSiUyQlRSWFhtM3ZSdDd5MTZJJTJCYUluOG81QmM1USUyRmhrJTJCb3U1SGxhQkNKMk1pQVJPMWN5SGxhNWlzQXpWUUE0UURiRXc4ZExWUUQwdSUyRjRHVGRJOWJKVSUyRmJMJTJGaGc1T1Q1MU5YV0o4JTJCSFh2JTJCdzhhcjBlY0E0Q2wlMkYlMkZSTEFINnk2ZTg4UyUyQmV0bkFLVEJwYndySTVpZ1FlVE9sWXlIVmE0aThJd1dBUHBxZ0E2UURmSHc4VklWQUo5UEtyRmQlMkZsSFdpTXNISnMybkZXNW4zanB0SjYlMkZhazAwQllPM2RjWDVaTFVJbGYlMkZpM3oxdDNITyUyRktDRTVyaWR5NWtyMGVxMXhGNEJrcEFPQXVnUVhOS3h3aEclMkJMaDR5VXJBSDR6N0c2MlolMkZyUmVaRSUyRnhLTFhYRW56YVprNyUyRloxVEdQSWZObDZsUGdrUVAlMkZuRGR2N2VmJTJGMEZLdm5EOHdNR0RQaU9Ud3J2NCUyRm5oVkdnZFd1VE9aYllBY0pLczdlQmxLZ0NpQ3dVdGFGN3VDTmtRRHg4dldRSHd6RXUlMkZ6NXY4STd3ZTdJTCUyQlZ5VGt5JTJGSU1CUUNHJTJGSWVOViUyQkVleVZYJTJCaWh4cUNRU1V3NjI2ZTg4UyUyQlVjZjJwdGN3ZlBEZ2ZzelJlNWNaZ29BM25JVmdaZXVBSWhkSlRCYUFJZ3VHJTJCTGg0OFVYQUVjT2ZZaHRuM1pDSHVVZiUyQmZ1bmolMkZ0TUZRQlk4aDgyWHBrJTJCQ1JBZnY4SDJXZ0d3MUNyNXclMkZhV3lSOGVpaHlleFBQRGdmc3pSZTVjUmdzQURISVZnWmVxQUloZkloZ0tBQ2ZJaG5qNGVFZUdIdTlVQUZ6NzROJTJGeUxuJTJGOU5kT09aVlY5Nmd3VkFKanlIelplaVdzWU43JTJCMUZRQnZXU1YlMkY0RmdtZjNob2IzWUN6dyUyRkhEOHNDQzl5NWpCUUFXT1FxQWk5WkFSQXYlMkYwZ0JzTUlSc2lFZVBsNlBhOSUyRm9WQUNzJTJGYXhYM3VVZmphZiUyQldadXhBTUNXJTJGM0R4bWpUSDFIUHptMTRBdUlMJTJGdFVyJTJCR1FzQXM3Y2FhRzkyR004UEJ3SnUweEN6YzJVdUFETEpFUDc3elRjYjlkWHlscTFZa1RGZzJ1REZTNWNtQkR3ZmZjM3lsU3ZaVjE5JTJGelZwVHpMJTJCZjdQM3QzTG1UcmRUZXc1S2x6UWs4TXhINyUyRnBxWExXUGZiTnhvcXBpSUx3Q1N5UiUyRiUyQnJkOEY0QURaRUE4Zjc3akhGN2VmQlRqN3hySGM1QSUyQnhiY3FKYVFzQWpQa1BFdzl1TSUyQmZ0TjU4Y3JMZEslMkZta0xnR3p1TTRUN0UlMkZsJTJCT0NGVHl3Smo2bHlaQ29CTThtOXRiV1dMbHl5MWJTR2VoWXNXNiUyRnZMSlA4dFc3YXdtYlBuNUxUMlFMcjN0M0wxYWtQeWp5OEFVc2tmbnMlMkI0SExBZ3NpRWVUdDV4VHpXekh1TmVZOVBmVTdqSlB4clhEVDR2YVFHQU5mOWg0dlZOZXd0ZzNoYkNPOHNxJTJCYWNjQTVEdEpBT0txOTdEJTJCY014dENvZ3hzNlZyZ0F3Y2hwODdicjF0cTdDQjdGeVZYTDVSdCUyRmYzcjE3OVlXSTdKSiUyRmxMZDEyelpUQlVBNiUyQldkY0RsZ3cyUkFQSjYlMkZ3eGVscyUyQjlSanVNb2ZZdFc3VWt3Qk1CSjklMkZzUEVxMHg1QjBEJTJCJTJGRllzMXhWWUpmJTJCa1BzOWxocUhDd3FZZmFXJTJGeUFLOFBCJTJGNXU1TjVXakowclZSaTlCcjVnNFNKYjVSOWRFamglMkJ2N0h2YiUyQnZXYmJiTEh3SUViclFBeUNSJTJGMHdXQUFMSWhIajdlcXglMkYlMkZtYnY4STlHRFhYclc1WHF1aEYlMkIwMlBNZkpsN3lPd0R5NXpkRlV2ZFhuTmowQTVUeWp6NThVbWc1TCUyRmxEQkZ3TlFuYXVWRHlqQSUyQkRtTFZob3ElMkZ5amNTQm1MRUI4Y1FMTEFOc3Rmd2dZNDJEa0Fhc0JacEslMkZxUUpBRU5rUUR4ZnZwQmVhMmRiUGowY2clMkYwaE1mJTJCNDBWcXJKVElUOGg0a1hrQnU0eWIlMkZ0NyUyRk5SeXo5U0FLaXY4WkklMkZCQ3dLWk9RTHhkYTVVdkdNam41ZnRueUY3ZkpmdEdScFN2bER3QyUyRnViTVJ2OXYxOTlmVTNHZVVQNzIlMkY3anUwWjVXJTJCNEFCQkVOc1REeHh2JTJGWGlNYSUyQlVmaWFQYUhrcEZDNUQ4c1BIZ2RYJTJGbHJJYWxQb1pZJTJGUEJRcGZETXYlMkJVZWp4dHNvVk9kS3h6TjY2OXZ1UFh2MFUlMkZSMnlSOWl4NDV2VThvJTJGJTJCdjQyZlBXMXJmSmZzR2l4UHVBeGslMkZ6aCUyRld6YnZqMmolMkZBMFZBQUxKaG5qNGVPcyUyQkwwQWslMkY4aDJFJTJCJTJCc0ZTTCUyRlllR0JVN2pLWDQlMkZRS05UeWg0ZFdwVnpDVSUyRjRRNlphNnhOaTUwdkhNM1BjT3A3emhsam1yNWI5dzhSTHQxJTJGU09qUEtQJTJGaDF1MXpOeVNjTHMlMkI0TlQlMkYlMkJudVJJaCUyRmY5RUNJSjM4TXhZQWdzbUdlTGg0bDczNUpEcjV3JTJGYWJQejJlbmQ1bkRQcjhoNFZYNVJuRldmNTZaTHdEd0xUUHJaUSUyRmJCZHdEJTJGSHpsRDlFdVNmNW5RQllPMWM2WGphVDZNQXZaQmlSMzlMU290JTJCVEh4JTJGd1BQemRTT3lQJTJCYlZ0WmxJZSUyRmJYNzk2ZGxtM2wlMkZCMHpNUXhCYkFHU1NmOW9DUUREWkVBOGZiOTZVTW5UeWo3THVISFklMkIlMkJ2eUhoVmV1M3dIQTk4eTJ2eUI4b3FYeWI5dklNdm5EOXNYRmwlMkZ4TWtVS3R2T1FQQWRNMWl0UzUwdkdjTUNNZkx4Nk1BY2drJTJGNVFGZ0lDeUlSNHVYdG5MbjdEZDAzcWdsRCUyRkVta2s5MGVjJTJGTEx3U1Z3TlglMkJXdXhYZFBzb1piS1A2NEFzR3g2UWEwQVdNUkwlMkZ0SG9IJTJGTkZZJTJCOWM2WGhZNVNvQ0R5NkpaSkolMkYwZ0pBUU5rUUR4OXYwcFFCYU9VZjVkVVB2QnAxJTJGc1BCRzh0YiUyRmhBZld5NyUyRm1BTEFNdm5yQllBY2ZJcW4lMkZDR3F2V01FNlZ6cGVWamxLZ0l2MDNMQVNRc0FRV1ZEUEZ5OGsxNWN5ZFl0UG9zZFhCNHdGUWVXQmRqZUpZa0J6NXRsR2VFOWY5dEExUGtQQTYlMkZhTTVxMyUyRk9FT2dMc3NsMzhid0ZMNTY1Y0I1RkE5VCUyRmxEVkhoR0NkRzVNdkd3eWxVRW51a0NRRkRaRUE4ZmI5RGtwOUhMSDJMbiUyRkhKMmpuOE0ydnlIZ1ZlcFR3REVVZjRRcnZDVmxzcyUyRkNyRlMlMkZ2Qzh2MEN0NWlsJTJGaUZMM01DRTZWeVllVnJtS3dETlZBQWdzRyUyQkxoNDgyWWR6RjYlMkJVZmpQeU12UjV2JTJGTVBCSzNmVjg1YTlIZllubDhzJTJGMmtXbm5SYjFHZE9NcGY5ak83MUsxTDY4UmZlZkt4TU1xVnhGNFJnc0FmVFZBZ1dWRFBGeThNOTc2U0JqNVE2ejV0SmFkM2lkMUxoTkoxdGJ6R25XWGNCN1RkckRDVyUyRmRUSWVRZmZmaWs4REplOG84eWFucVBSdDY1TXZPd3lsVUVucEVDQU80U1dOQzhRbGpaRUE4Zjc2VXZod2tqJTJGMmlNdVh3d3l2ekhtMWZqSFcyWmo3TDFteUtIbHdvbCUyRjBnQm9EN0tVJTJGNFFWWjZScUR1WEVSNVd1WXJBeTFRQVJCY0tXdEM4WEZqWkVBOFhyM0RpWExaM1dibFE4b2VZOXNMdlVPWSUyRjNyd3E5d2l1OG0lMkJMaCUyQnlRdiUyQm14QW1aMjdwTkNmJTJCY3BmNGh5MXpEVW5jc0lENnRjUmVDbEt3QmlWd21NRmdDaXlZWjQlMkJIaTNUJTJGbVhjUEtQYnYlMkIzMzlhankzJTJCOGVXV3VaQ3NBNXZ2TWR1aXZkc2dmdHJkRiUyRnZEdzl3cTdlTW9mSXVDcVI5MjVqUERNeUJCbXk0TVYlMkJVQnNLMWV2Tmh3clZxMWl6Y3VYYTdFc0pwYnJ6NjlhczRadDNMVEpsTGozYXU5bHpkcDFiRmtuWm9SbjVuM0Z2aiUyQllCaGphWnFhWVNGVUF4QzhSREFXQWlMSWhIaTdleVMlMkJ0Wk44c09VTTQlMkJVZmoxYnZQUjVmJTJGZVBNQ2NqMW4lMkJjTWxnQ0VGZHNnZk9MYkl2JTJCMXhxQ0tITiUyRk9TZjVSWDZ4Mkx0bk1aMmQ2byUyRkdINjM2WExsdHUyRU0lMkZpSlV2WiUyRnYzN004b2ZwdkpOeHJScWllQ1ZxMVlaUHBPUXJBQ0lsMyUyQmtBRmdobkd5SWg0OFglMkZ1QlJZZVVQc1dkaEdUdTNiQlNxJTJGTWVUViUyQk1kaTBEJTJCNnVZJTJCZmM0JTJCM0E3NVp5d0FjajN0b0RYNkRaN3loNmh5ajBMWnVZd3lqTWdmbmdlNTJia0tId1NjRFVqM2dETVFjJTJCY3ZzRTMlMkIwWUE1JTJGbzA4NGd1QVpQS0hmJTJCdDNBUWdtRyUyQkxoNDgyYlAxQlklMkJVZDVFeG92UVpYJTJGZVBJcTJ4Y0E0aU4lMkYyRTZSZ2hQdGtuJTJGYUFzQ0thdzVhOVRLYXAlMkZ3aFN0M0RVWFl1c3dWQXBtdmdzRXl1bmZLSGdPV0dVJTJGM3lodWUzYmQ5bXUlMkZ6aCUyQlV5RlNMSUNJSlg4NGZtTXl3RWpsRTAydkJPZVg4bmtWOWN4NWEwTnJPak5EYXhnNG5wVTcwOWszb0IzM3JGZDFnZVdLZXpnTXIlMkJ0eGNTYVQlMkZ1eSUyRiUyQnZUaUNiJTJGOGVUQlhESTg1USUyRmJLM0p3bEYzeVR6a0d3S29CQjRvY3J1UXBmd2klMkZYSzk5cWZnNmw1a0N3TWdBT0tQTDclMkJhNlJIQ3lWZm1pNzIlMkZ6NWkyMnl6JTJCNkxMQ1pBaUNkJTJGRE11QjR4UU5rWjVnVGZXc09IVHZtRXZyZHpPRm16WnpmYTJKbjUzTyUyRmNmWlBPMjdXTlByTmpKaGt6YndxUmtSWUVnN2VYSmUzTm0wRDc1TCUyRk94dlROUGJKdmJ2d2ZiTzYlMkZBMWpNSjQlMkY1JTJCSlpyOHg0c0glMkYlMkI4emZQM2ZSciUyQjVobFRhSmYlMkJrUEN0SEclMkZwOG9SOXFqZGpMUyUyRjdScVBha251b1NlMmMxT3ZxOTJlRDElMkYxemt2M0R4a3BUeWg5aTFhNWZ0OG9mWThOVlhoZ3VBVFBJM1hRQWdrRTI2T09tbHRheHU2amZzc3cwNzljR1ladSUyQiUyQjJIZmdJSHRqM1c1MjNzY2JoV2d2QnA3dnRabHMlMkY3SlMyMzc1NzUlMkZYTTJGaG41YUZwOWtpZjRnWnI1eUJKdiUyRng0c0ZhTXJ6bHI4aWhsaXJ2NWY4anBQeWpQRVVLVHVNcGY0Z0s5MGhVbmNzTXolMkZDa041cDg0UlM5WGZLSGlMJTJGMm5xdzRBY0hhS2YlMkY1Q3hjWkdvd0lEMWdOTUpQOFRSVUFDR1NUTGdaOXNabXQyTDdIc2xzdnAyNXNZYiUyQmR0QjV0ZTdId0pueiUyQkQxdXYwZSUyQmQlMkZjdUVWZjEyejNYYkl2OG9iOGk1S29yOHg0dFhyam1ENnk5JTJGS0FDazRCU2g1USUyRmJLM0xkN1R6bER3RnJPV1BxWEdaNFpwTDU5aDA3VW80RnlFWCUyQjh4Y3NaRnUyYnMwbyUyRiUyQml0aVBBTFBWTXhrczM3ZzdzY1dscGFETWtMM3QlMkYySGRzenl0OXdBWUJFTnNtaSUyQk0wTjdPT3ZFOFZ2eGJ3TExYdjNzWHNYYldHJTJGZm5FbG12Wmk0dlY4dVpsdFcxcGptJTJGejFBbURXU1FsTCUyQnU2ZTU3Wk4lMkZ2RDN0JTJCJTJGJTJGSTRyOHg0c1gwSnpCVSUyRjZSQ1A1YmFQblg2RXNEMTEzQVUlMkY3UmlMMGRrSGZuTXNQTEpwbnYzYnVYN2Q2OXV6M2c3TUFPVFliYnQzY0UlMkZCdWVqMzFkc2dEaHh1JTJGWHlHVUpLQVQyN0duSnlEZjYlMkZ2WVolMkZOVWYlMkIlMkY3Z2pFVW0lMkJSc3FBSkRJSmxsYyUyQk1sR3RybWwxZlpKbDJadTNNWDhiNW9ZTkNqSTU1Y3JiJTJGUkg5OXNxZjRpV21TZDFrbiUyQjBBTER6N29HOWkwdlpCWlhKejV4aWs3WFZ2TXkzJTJGJTJCVm5USnUlMkZJSFMyMFBLSEtDJTJCOHNvY2loVnA1VDZjSXQzUmc2RnhtZVU2WWtZOFhMMW9BcEpOJTJGeGdJQWtXemlZJTJCaTBMV3hmNjRHOGZSOWY3MmxsTlpPJTJCRmxiV1Z2T09mM0VOVzdKZ2dLM3loJTJCMTJUaiUyQnBrJTJGeWhHTmkzMEcyYiUyRktQeHlBMSUyRjVwNyUyRmVQRFMzJTJGNlhIJTJGbHJ6dHhmV0RqOGYyMlZmOXNHdHNrJTJGeXRNYTh4bFAlMkJVUEE3WUFZT3BkWkhsYTVpc0NEQWlDVCUyRk5NV0FJaGtFeDlYZjdHWnRSN0klMkYlMkZleGVlOEJWdm51VjhMSjJnN2V4Wk1tMmk1JTJGMkw1ekFSQVpDN0IlMkZrZmtDd096NzJ6U2ppcDE1V3VxSjFFVE1wMFo0cGE1VXQlMkYlMkZsNzI2MllrbjkwSGI1dDIxa3ElMkZ3akF3SFZScDd5ajBadHd2TEElMkJEc3JWcm1Ld0lNeEFKbmtuN0lBUUNhYjJCancwVWI5bGo1ZTM4ZWFYYTNNODFxR3l3R0lQeiUyQnJlQiUyRk12c3AyJTJCWGN1QUNMeWh3R0JaZ3VBYk4lMkZmelVQJTJGamxyV1Z2TnF2YWx1JTJGOHZ2cmV5YU0wZllMdiUyQjRBc0MyMFlaRnJ1QnBmT1VmNGZYMWpoU3VzOXFkekozTWc3c0FNc2xmTHdCV3JFRXZtMmowZm4wOSUyQjJyM2Z1N2Z4JTJGdGY3V0hIQ3lScnEzbmxyMDlqQjVhWDJDNyUyRmpnS2dRJTJGNW1DNEJjM3QlMkZpU2FlamxiVWR2Q3JQYU83eWh5aVdRMTdiNVI5VEFOaDhxMEhUWVVxQiUyQmpWUCUyQlVPVXVocUU2Nno1U09aTzVXVmFEamdhODVldVJDMmIySGh0N1M0MDM4ZndMN2NLSVdzN2VJOTgwWlFYJTJCVWNMZ0ZqNW15a0FySGglMkZ3Zk9ES0dWdEJ5JTJGeDlEJTJCUFNlelVEWm8wRDdYT3YlMkJrQmViblAwQ2VGSCUyQk1wJTJGMmhFTGdPSTAxbnpsY3lkeUROYUFIdzJad2xxMlVUam9rODJvdm8lMkJ0dTg3d0Z5eGx3S1FmMzVXOGFSWGxyQ2R6VlY1bTlzZjdnS0lsYiUyRlJBc0NxOSUyRmYlMkJvMzlBS1d1cmVmQmElMkZ2TFhGd0I2MEdyJTJGcG9Wazh6QzdjNTlVZnlGdiUyQlVOVWVZd3ZEb1NocyUyQllybVR1Ulo2UUFnREVDcjN3NkM2MXNZbmt6dnRtSjd2djR6JTJCSWRxR1Z0QiUyQiUyRjZUJTJGNmIxNFY5WUI0QXN3V0FsZTl2ZjNNSnU2aG1PQ3BaMjhHcjdIVDZuJTJCUDA5Wkk2d0dyJTJGV3ZySVp1ZUZwNmhIYW8wOXdGUCUyQjhMelJ4WUd3ZE5aOEpuT244WXdVQUxETThiTWZURWNybXlqdmdnODNvUHclMkJkdXc3d0hxJTJCc2hiOTUyY1Y3OFNYVnJPVkMzJTJCZk4lMkZuRDM4MFdBSFlVSjQlMkZmY2lFcVdkdkJLMmxmJTJGSWVmJTJGQlVwM09xVFFqJTJCMzJyJTJCV1BYTFp1U0tIUCUyQmNwJTJGOGpmNiUyRlhPSVVwbnpXY3lkeG92WFFFQXYlMkZ3WExWMnF6elQ0OU9UUFVjb21sdmZpaXUxb3Y0JTJGd0Z4dlJmMzVXOGY0MjZmbTh5dDlzQVdEWG1ZbE5NeXJZV2Nwb05MSzJtdGN4JTJCcCUyQmYlMkZDTUZnUHFKWGY3TiUyQlpIcnpyVUNZQnhmJTJCVWZDNkdVQURKMDEzOG5jU1R3b0FOYXNYZGNwVnE1ZW95JTJCY05HJTJGJTJCZ3ZicGh4OSUyRmR5cEsyVVI1cDd5NGt1M1lzeGZ0OXpGcHpZNlU3ZTM1NmpybWUyc0RLM3hqZyUyRmJyV1d6NXczYWZ6cnc4YTdrZVdGTEk5czM5dFJhJTJGWXExTCUyQmhpV3RkRUNJQlZ2MzN5WjdadHpzdmJmWHUzTENXZFRuUHhiJTJGU3NLV2R2Qmk1eiUyQjV5dCUyRnZRQ1ExZEYyJTJCVGNaejlTTGM5MjVVaEJXZU1zZm90U1YlMkJUSUFsczZhNzJUdUpON09uYnNNclQxdzZ5c2ZvNVJObEhkaHpPbCUyRmpOJTJGSHJwYTk3RGR0YXdYODV1VzFMRFI5QzN0ejNXNjJzYVh6OHNPdDJxN1c3MjVsVDYlMkZjeFM2YnNvbWQlMkZQSTZvZVRmJTJGJTJGVVBzcGQlMkZjekZybVhGMHpLcCUyQlBSSlc5RXZGTTFJQXBKVCUyRjNKNmR0b05DSU5zekUwc24xN0wlMkJweG8lMkZlNG94bjZhS0VuM3VmNzd5MXdzQWQ3alFMdjhtNDVsNmNlNDdienBNa2NKcmVWZGFmcm56MmdDWU8ydSUyQms3bVRlS2tLZ1BpRmh3YmU4eFk2MmNUeWJwdTNHZjMzQVdNVWJweTdUUjhUWVBTeGRsY3JDMnJGd2drdjRwYyUyRmJQJTJGazFPRlpuMWJmdjBCT1dOSjM5JTJCeGVobmlaQ29CMFp4SmF2ancyYnRzZTdPQXlYOWFYSlliJTJGZVNoM1dWdk5xJTJCbmRxRG1CdiUyRng5VW5qMUlVbHUlMkY3TkwlMkZzQXg5V0lyZHU2VDFOc3dWRnFWS1M0RFlPdXNQSks1VTNqSkNvQjQlMkJiJTJGMjRlZnMyRkhQbzVOTkxPJTJCMVZkdlJmeDk3OWhzWGZ6eHZ5bGM3V2U5WFY2R1d2JTJGZWxPV3pIb29xczVLOFhBUE5PU1Z6U2QxWlBRN3gwQlVDbXl3Z3RNNDVKMlBiQTB0T3lraiUyRjglMkZiTm5mdThvJTJCY04yRlo3aDNIM1VWZ0Q4MDI3JTJGeHZOTXZkaUtuUWZjUThveGZOZ0JHWllJYmtMZldWdGJXJTJGT2V6SjNDMjc1OVIxcjVmJTJGekZET1pyZXBwMUglMkZrQ0t0bkU4eFpzMjh2bDg4c25iJTJCVzJQYXptN2JVbzVRJTJCY1d6NjZOV3Y1UThDcDk0UWxmZWZJaG5pcENnQkRBd2hubnBDd2Jlc2liMWJ5MTElMkZUWE1JdTdUJTJGTU1mS0g3ZjJ1ZUklMkZ3V2JqT0w0ZUw3UFp2UE0lMkZVaTYzWWVTQ2dISzdJd1pXOFAyeUlhdThZOUoxMTU4NmR3aVZ6TEx5dnZ2NG1wZnlmZXVkVGR0cVlKMW0zd1ElMkJ4N3FOZVJDV2JlTjZHM2EyWkcydkQ1NWR2M3JvZGUxalJHJTJGaVdIRDdwJTJCV2EyYXQ2WldjdGYlMkZ5WCUyQjVmRUpTJTJGcnVtZGZiRUM5WkFRQ3JBUm9aUUxodjlzbUp4Y05DT1N2NVIlMkJPRjJ3YzZSdjdWJTJCc3AlMkYlMkZPWHZrMExMRDRrNSUyRlo4UCUyQmFjY0EyRDN6bjJ1dWx0NXl4JTJCaXJHMU9BTXlkRlVhdWk1ak1lZlBndFolMkZQV2NCdWVPNTlkdjJ6azlsMVQwOWkxeno1TGh0NiUyRiUyQnVzOHJwbldmY2hEJTJCank3emJrWWZNRlFKNEhyRzB6Y1YzZHFzJTJCUEYyJTJGV2xyM3NsN0dEQXhGOEg0UGZmVHduJTJCY04yMzM1JTJCVE1LU3ZxMUxVcCUyQktUMWNBd0ptRTNmTVNDNEJrNzIlMkYlMkYzRk1TQzRCNVBiT1dQOFN1JTJCZVhzSFAlMkJZdk9RJTJGdTNsbDdvYXMlMkZXR3hqMjdNbDMlMkZUOHZLeGM3OXJjSUMzJTJGS05SazNTRlFEeWRGWDY5YnQlMkIlMkJYY2hrenBQM3pjYU43UEYzcCUyQmlTUDNMd0ElMkJ6SVFURXh1RVAlMkJwZ3NBRHFQVjQwZlQ1JTJCUHo0OGtiTzNzYnF1JTJGamkxbCUyRnp2RSUyQmVqJTJGYk1mV29oQ1Y5TXczR1MxWUF0QThnakNzQVVyMiUyRjJNR0hIWGNDJTJGQ3ByJTJCVWZqdjZNdUYxNyUyQmtQczdmTUxYUiUyRjRDOWRRdUlmOG9UNUhVWnQ3eWglMkIwcVBjbW11TVRUV2VGMGRYd1JJRkl5NThIYnNuVXJtek52UG52c25jOHl5bDh2QU1hOGhFWTJVVjYlMkY5NzVtOXk3OWxpMzdkbiUyRmVQeiUyRmV2TTE3RDdCZXJ4bzRDNUNINyUyQlAzcjclMkJUOHlRNkxZdUtFJTJCUyUyRlolMkZyUmhqblJBcURUQU1LWUFpRGQlMkIydGQ1RWtvQVBiT09pRW4lMkJVT3MlMkZheUduZDRIJTJGeGlxZEx4Szl3Z1U4Z2NYZGluNXcwT1J3amZ6bGo5c0g5RCUyQnZ4WnhaNTAyWTZaZUJIdzVhelpidldZTjI3Tm5qMURKUEY4OGVCMHMlMkY3dHkxZXIyYSUyRjRQdmZsSlJ2bEQ5TGp1TFJTeWdYJTJCWHZiMUJ2NGZlN0tlSTdmdklsVGRpWnBLVkJqbDhIeSUyRlBVSE9TUDhTZUJhZDJscjhtNFpZdmp6TlZBQ1FNSUd3ckFETEpHaVlmaWk4QVdyNDh4cElaQXh2JTJGTWtoWSUyQlVQT0Q3akNPZnZERWg5SjZuVmRTdjd3OFBWcTZNTmIlMkZ0R285bzVDMjFrbnZ6JTJCbGZlQWFTQTNrTm5mJTJCQXJadzhSTERzV0RSWW4yYiUyQklEbnpYRFE4clRYd1MlMkYlMkIlMkJBRiUyRjQxJTJCY25GSCUyQkVNZjhkeG9LMlFTbmJXWTc5NXNYTEc5WjI4RjdmOE11N3QlMkZIYVJObnMzM0x5bktTUHdUSU9sYiUyQmtWJTJGaEp4bm13V3FBOFFNSWdXbEUxZ2VhbFlRQ0FDWWgycnZZbjVQOElhYSUyRmRKYVE4dThZJTJGSWRBJTJGaER1b0x0THlUJTJGNlVHUjFDVyUyRjVRNVM1aDZIdHJQZmQ4MG9uJTJCWnVOJTJCTkh2OGNXRWszbCUyRnVXdGlSdmtmT2V3WmRsdzZjZVJKTmpmTjJ5YXNyTzNncmQzd05mdk5LMGt1QSUyQlR4TXN5ZFUyJTJGSldmNFF1MllYZEpLJTJGZmgxJTJCN3E4TjgzWk9QeWxoQUNIY0JXRDBQZTJaZGxUQ0dJS1doY1U1eVQ4YVYlMkZ4T0ZVNyUyQkVLWHRDJTJGJTJGd2xiOGlxUXU1eWI5dEEyNDdWNlR3RGJ6bEg0bjBNd1B5N0t4JTJGT3ZkbWxITEZ6dnZ3OHhuczVQQWphZVhmTGZnNE8lMkI2UkJkemxQMmJXMXJ6S1ZRVGVucFlXVnZIMmVpN2ZCenolMkY2NWVYczgxTCUyQnVjc2Z6M20lMkZEcHhJQjdNeTIlMkJRMTdrQWlFZzgwM0xBbmM0Z2ZIbGN3aGlDUFF2NjVDeCUyRjJPNlZ1ODRUVHY2UndYJTJGMTNPVWYyYTd1R203eWI5dUkyODZMNWJvQyUyRnZLUDhNbzlJMUYyVm5oJTJGJTJGeG4lMkZQQ3E1WXVkTiUyRjNJV0d6RCUyQjViVHk3ejdxQlhic1k0dTV5NyUyRiUyRmUxJTJCeGZRZm90SCUyQnl4emtmZnNORiUyRnZEM1lSOCUyQllvbjg5ZWRuJTJGekxKdmZqcEJSN0w2eWdBT2k0am1Da0E5czQ2TVhFTXdWeGpZd2d5dmI4ZGM4dllIOHRHQ0NOJTJGZUw3Y1BSS0olMkZFTUhmZTRoRWpmNXQyM0liJTJCZUh3RmtBOVJQZThvZUE5UUg2ZVkxMXRueDJWbmh2QVhjOUclMkYlMkZQNXd6TFVTUlpXODM3ZE5xWGJPRHRFZmtmcVQ3QmV0ejRibnNjZGRNa2R0U3RIN05qSDV5ckpmcnM1V0NWYkk3WG5wJTJCJTJGYlI4WHVZckFHJTJGakpSaTd5aDVnJTJGZjZBbDh0Y0ZQUE1YaWJQeExUN1ZNQzlTQUhRZVEyQ3FBSmo5NjRReEJMdm1GRmkyaFBHRXBrdUVrVCUyQkUzJTJGU3ZmNXQ4SklYZTUlMkIzZlE3anUlMkZCQllHeUI4Q1clMkY1UnlQViUyQmdDOE9pdjhQZmI5bmZmYmY3RGIlMkYlMkYwOGUlMkJXVkQ5aWs5NllralhjbmZjYmVmdWRqOXZiYk1hSDlHNTVQdFUyNlNNWjc0OFBQMlp1ZlRtZHZmVGJEZE1CMnIzJTJGOE9YdjlvNWo0T0RmZVJPMzlQUExXeHl6MDRCdnNsR0dQdGYlMkZ5N3pIbVpWdmtZQlh2OGltYnVNbFZCRjdWdTE5eGtmOEY3N3hwbWZ3aFlsY0I3SmlQdjhnd0R3cUElMkJERUVSZ3NBNE8yYTFUTmhETUhldWIlMkJ4UlA0UUc2WlVzVE1LRzlITEglMkY1ZTZSNkZRJTJGNTZCQyUyRm03ZDlEdU81Y2UlMkZoOG9SOHFrcnFGdCUyRndqWndFYVdIOHZuczRhWHdEdzdhd2RjZndsRHlTJTJGcHA0cERFektZeVhQZEFHUVo5bDg4azBMTjdtS3dKTmdMZ0FPcXdTJTJCUFd1SVpmSSUyRnVNeWZJSCUyQklnOHY5aG5sd0YwQ201WURUdmIlMkZkYzEwSll3ajJ6VEYlMkJGNEtSOWw1JTJGMVZYbzVROXJ2d1JjWm43OTI1ZFBGVG0wdWNwNyUyQmYlMkZ3OXU4aFhIZmU5dkJKNmwyODVSJTJCTnZ0N1JTRHFyMlFJZ2Y1JTJGZjhaYyUyQmlGNyUyQmtRbCUyQlRCUUFlWlolMkZuOWZXc3IzN2pjJTJGeGoxM1dWdk9hZCUyQnpqSXYlMkJTMTJhdzFtV2wxc2dmWHJmMHRNVDc4R2NjWTRxWGFUbmdUTzl2eiUyRnpFZVFqMnpqemVNdm5EMyUyQmUlMkJmZ1p5JTJCWTlqVlo3UmlQSnA4QTd1OHMlMkYyWWZYT0ZaZnF3U0IlMkZpSUFMMXlxQk9EcHJaNTdwQW9DRCUyRkNNVCUyRkx5SlV2NFE0NzVZejdadU5YYnJIM1paMjhHN2ZlNm12TXNmNHI3UHI3ZE0lMkZoQ3RpM3NuenNRWEo5JTJCTVl3aE1GZ0R4dkphRlJRbGpDRnBNekVSb3RMMUQlMkZoaENLJTJGJTJGSXIzJTJCanQlMkY3Wm4wJTJCQXV3TzFBQUFnQUVsRVFWUVY5NkJDa244TXp5ZUZwdk9XZnpTcVBYaFdDY1RRV2VONXBnb0FUdktIT1ByT0tTamxEJTJGSFluTFdzZWZseUxuSVZnZmZvN0hYczdQZldzUk9lejUlMkY4ZTcyOGxHMWZXbU9aJTJGQ0ZnNWIyRVd3Qm4lMkY5SVV6MHdCa0pTMzJKOHdoa0MlMkZETEVzOFRKRUx1MTk5NkUlMkZJcFglMkZPTlpYeSUyQmxZNUslMkZGVkpKJTJGSEUlMkJSNjY3Q0lIJTJCSVVoZWVWUUlSZE5ZRW51RUNnS1A4and3OXpvNTdaZ1ZLJTJCVU5NbkIlMkJac25qNzloM0N5OXBPM3RjN1c5aHpLM2V5eXo3YlpQc3FnV00lMkZ2czlTJTJCZXNGd1B4ZWlmS2VlNG9wbnRFQ0lCMFBmdkViSFlpWWJYdjNMU2xsRjFTbXZwMmFaejR0TmZUclB6JTJGNTFPOEtYWTdGdjF4M0hzdXJMTHpvNTRvYzNNRmIlMkZ0R285bzdoTHYlMkYwQlFDJTJGTVJPR0NnQ084b2M0NHQ5VDJmY2ZYSkU2SGxqT0RyOXZhVUxBODJtM3M0ajN3dXhJQVFCVEdiZTJKbzRGRUZIV2R2TzI3ajNBbm1qJTJCbHAzMzN0ZnNwNCUyQnV0UFQ3T1B6QjVXelJ2SE10bGI4dXhUbSUyRlNqSUprR1NLWjZRQXlIZ1o0Y3ZqRTI5RlhOTGI4dlklMkJldU9mMGNtJTJGMnRDdiUyRiUyRnprVTBWV3Z3MzBiUGhKcnI2MHlyOWNkeDdQVTZUUSUyRlJqa0Q5dVZ1dXE1eXo5MUFjQjN3R1RHQW9DaiUyRkg5ZTl4ZzclMkZKWXA3SkI3bDZXT0NjM3MwSHNXczBQdmpnbnQzJTJGQjgydTBzNVAxMzJxcjJlUXlXcjFqWlNYUk9rTFhkdkQydEI5bkVWYnZZRlI5dFpEMGVXNW56OTNIV2k4OWJMc09JdkU5SUxBQVdla3p4TWhVQVJ0N2Z2dGxKR0F0Y2xyZDN5OHhLZGxiUldNdnlueFg1TlBPdiUyRiUyRnpsMDJJNWZJOVZ2clRDdjF4M0hzOVRDc0lLQnZsSEdkV2UwVnpsRCUyQkZISm4lMkJJWDF6OElQdHAlMkJPbmtvVDdGZmhaNklpSGclMkJaVGJwQXNqdlBxbjJmJTJCTWVJbjk2THJKN0xDN0ZxQ1hQOFRJajFaM21zd0lWakVFNFdHUXEyZzhtRW54N1RXNzJkOCUyRjNzaU9mbXhGVnQlMkZIbDlQUFpLMkwlMkI3RFdwWjFqJTJGNUklMkJiTSUyRkN4SURuNDElMkJiTFBaOGVXemNRanpkOWR2eXpQQmFaaVlwSWhiME12WCUyQjlzNDVPWEV3NHR4Zlc5NWVPS3Z3NkhWJTJGdEN6JTJGNVpwUE0lMkYlMkY2ejI4JTJCMWZKNWtWVyUyQnRNSyUyRlhIZWVqS2ZJNmhRTThvY28wYzhDTkhLVFAwVG4lMkIxYjV5eCUyRmlWJTJCZmRoMXF1SXZCT2ZuSkZweFVNSVpZMkwyTTdkJTJCNUVKVmZSZUMxNzk3R3A2NzlsWXolMkYlMkZtdlY4Y3BtaDclMkJPczU1NUllcTklMkIlMkZQUzU4YmZTbVkydXd0c3g5VVFVOG9jb1NmdnJQNyUyRjVWSkhVTDZ6MlphNDhyanRQeHZNVnFPZGhrSDgwJTJCbnFTend1UUQlMkZsRGxMbUhvNUklMkZSSyUyRmYzb0ZhcnFMd1ppeHNUcGpPZU9ic09XenR1dlZzejU0OTZPUXFJbSUyRmU1aFoyMDZ5dHJQVFZkU20lMkZoOWxUeTRXUnF5aTgyJTJCc0hjcGQlMkYlMkJwSCUyRiUyQmMlMkJuaWh3NjEycGY1c3JqdXZOa3ZBRURCbnhIcTVTYU1jZ2ZuaTlKTWk5QXZ1UVBVZU5wUkNWJTJGQ0clMkZwOWVqbEtnTHZ0a2x6VXE2TkFJWEFtclZyMmJidDI5biUyQiUyRmZ0UnlsVTAzcEp0JTJCOWpOV2pHZ3ZMeVdIZHIySFp6MDZLZHNkOHh5dVNMSVZRVGU2a205T0klMkJoYXRMbmRPSHRqJTJGYlhTS0hsNERhcmZXazVqJTJCdk8yeDVhcFZTSFFmN1IxOFRPQzVCUCUyQlVkNTVmcFpBQnp5ajhiaCUyRjV5SldxN1llYkRkVWVwamJQYjhoWVlXUm9MTEJRc1dMZGJ2R2tnWDhKcTU4eGNraEpGdHV4SnYlMkZ1S2w3TDBGcTlqMGVRJTJCdzNkT1BGMHF1UXZDbUhzVkM1MSUyRkZiUXhWMzVTeiUyRnZINU1WVXNxWVBzOHFWbFBBenloNGZIRXo1QyUyQndBM1lmbnlvSkxzeDBuJTJCVVVhRmV4Z2ElMkJVUDg0aSUyRlBvSldyQ0x6djNUcGR2NHVoNGZISlFxeXk2R1RldkFVTDJLcm1qOW1tUmVQWWppOU94aTlYUVhnem55dmlJbiUyRkkxU1Z5c212JTJGZlB5aHlPSE40RFM3ZkdrSkQ0djhvdyUyRnRnN3NSdzVjWGpVeGpBZkl4NEtYR08wWXJCSWJyQTFzQ2NvUEpxTmNpbkNUcVRiTmcwYVNpVTRlejc5ODZFNlZjUmVEOTRCOGZ0ZCUyRmElMkJQVDdYNktSWVZmbndhV1hKUXVuc3ZVTHhyTnRYN2pSeWxVRTNyWXB4M0VaUUoxOHpuJTJCdSUyRnJqV2JsJTJGbXhNTW1mM2dFZWpZY3EzMllleEY4ZVhxQUtGTjFQZ3lqWGZQSnElMkZLTTBqJTJCdlhtZmN5Zzc3NzBKMGNoV0JkOFM0ZDl2bk5PZ3g1QUgyM2hkejBjbXdxJTJGUGdiOHVhcDdOdmx0N0RkczBzUmlWWElYalRldVE5WDhHdmYzJTJGQ2luJTJGOCUyRktIOSUyQm04cGt1cVB0dHVYV2ZNd3lqJTJGNjBEN0FoekRJUHhxd2xyUm9zcmFEViUyQlVaMmY2NW5UVHdBVTJJaTFESlZRVGVFZVBlU3BqVTZPSEpYNktWSWZIbXNlWWxjOWhYUzU5bU8lMkJiJTJCanI5Y0JlQkZid2ZNWjc2cWRJOUVJJTJGJTJCMjE5JTJCYkwxOW14Y01xZjNqNGU0VmMyb2Q3RUlQOElmeHdGc0RiWkZsbkZWSCUyQnNIMXNBUURSODZ3NzJIZnZ5REFCajhDeXRvUDNvJTJCdmVTenFqNGFDSEo3Tlo4eGVqbDJGWDV5MVpNcGR0YUg1V0t3Yk9kWVNzN2VDOU5ENiUyRlN3VFhhcSUyRjFXNWp2TGZESHdXSXBMT1hMbDFueHNNbyUyRnlsT2swTnNZNUIlMkJOTXZjSW9XUnRCNjl6QVJENSUyRkU3ck00b2Q5N2ZuMlBkdm5jTmRyaUx3RHIlMkZsczVUVEdYZXZlNWlOZSUyQjRUOXRuc2hXek8lMkZBWG9aZGpWZVlzV3oyZHJsNzdLTnMlMkIlMkJUQlBnMFVMSzJscGVEemIxOGRLODV5dkl6WWprenpSM3ZacHZYNXJtWVpZJTJGY1B6eWtQNVk1QjhOTEFzRjhlSjFGQUJKUGo5WFBYTlgzc2hPJTJCZjFkN0tTTEhtWW5YUEo0WWx6OG1CYVBKSW5Ia3I4JTJCVXdqSU8lMkY2U1I5Z3hmOVBpaWtmVHhxJTJCSFBNbiUyQmV0ZTc3SnFuUG1YM3ZUbWRQVDE1Rm52cXZabnNpWGVuc3lmZWlRbnQzJTJGQTglMkZOMXNPSTMzekh1ejJiTnA0cGxKR3ZPZEdleXB0enZpJTJGU252c3psejNtSUw1cjFoT3ViUGZaM05tVFZSanhuVEgyTHZ2SDQlMkJlJTJGdVZHamIlMkZQUzliTUxrajVrJTJGdXpkNmUyQzl6dkZyTDNucXhocjM5YkJWNzc1RVNOdXNGTjFzd3NSZGIlMkZIb3Z0dVNOU0V4N3BwQjk5SmpmVUh6NHFKJTJCOSUyRjdDZlRYbXlVT2RFQTNqelhuRWI1c1R6SnNjRSUyRkJ1ZWYlMkJYMjA5blY1d3pKZTc2cThUYWlrcjklMkJ4cmdnWEo1dlg1cm1ZWlolMkZOTFJLNmtNczhvOU1EaFRXVHplSklHczdlSkVDQU0lMkYzUVR6aUVROEhyOEtUZWpsZ3UlMkZLVmZ0dGYlMkI1UyUyRk9ENCUyRlJRNVA0dVZMVXp6czhtJTJCN0RGQ0tyZlAzMVRxNkNMSzJneGU1Q3dEWDkwRTg0aEdQUHc5dUVlN3Z6VyUyQiUyQjZyanREOCUyRm5WMXpRVU1iTGw2WjQyT1VmNVVGRmhhbnp3MkNUV2klMkZmaFlKNDhaTGZaNHN2R1JHUGVNVExQOCUyRkklMkJpbFc1YXQlMkI3VlAlMkJZdnI4MURkNCUyQjlMV0I0JTJGR3dES0syb2Q3RUZQbnIyZ2JFSWhaMW5id3pCY0FtQTVPNGhHUGVIYnlJdXVuNUNkZlZiaEhjbTl2UWtpaFl0NiUyQnRPM0JzekhhaCUyRnM2cnM1ZnJ3OCUyQndTeHJPM2pwVjluQ2xZeUlSenppNVo5WG5TSXZXcnBRV3Z2QVAlMkY3dGpkbiUyQlpTeSUyQnRQekJ1ekclMkJYZzE5ZkduUEF1UyUyRjg1dFpMZEFKOG9lbzlZNFZLaGtSajNqRXl5JTJCdkxNblpVYXZ6VlVDZjhROUhlOXZpWUVDcTc0M0ZsMFo0WEhlZURVJTJCUjFaZXdkZjVLVCUyQklNZ1Zoa2JSY1AxZ1FRSlJrUmozakV5emV2WHI5VHlxNThWUkUzR1JuJTJGOXVvaiUyRjUlMkZGNXN0TVBLNDd6NGJuN3hWMmFWJTJGS0FWeWR2MTclMkZWWXhWMW5id0lnZWdLTW1JZU1RalhyNTVjSDNlam55bG4lMkZwM1lXdXY1aVIzeUkzTmw1bDRYSGVlTGE5WVVwJTJGQjF2bExYY05ac2tzQkdHUnRCdyUyQm1SUFluUFF1QTQlMkZzZ0h2R0l4NWNYV1ViZDZudzFWc3UxeVU3OTgyMXZzUnglMkJIS3N2MCUyRkc0N2p4Ym50JTJCbDlsS2tjQ3Uyemw4VmQlMkZzTEZsbmJ4WVBCZ01qbTNpWWU4WWlIaGVkU0xjOVg4ZXVRWUdpdklxbjdsWUw2MzJEMVpUb2UxNTNud2xPazBOM1lPcjglMkY1cm9YTmxuYnhhdlVpaDYlMkZDTW1JZU1RalhsNTVKYTU2UyUyRk5WalhkTWt2Zkp2NzJLSEw0RHV5OVQ4Ymp1UEJkZW9QZmZqbExrMEdac25hSE1OUnl0ck8zaXdjUWZmbGV5ejVEJTJGOTBFODRoR1BENiUyQnZaNVNsJTJCYXJNM1lDdXZkcXYlMkZ5MUZCUTNkc1B2U01FOEUlMkJVZDVQamxZajZrelJIbDl2U1BSeXRvdVhtM3ZSbGJoSHM0QyUyQm1lQTYlMkZzZ0h2R0lsMGVlSzhRcVBTTXN6UyUyQkpwJTJGNlJ0RmRTQjR2aVMwZkpINkp2MyUyRk4lMkZwSDE1ODlCMGhqYWVYJTJGdHZUYWNWQTNISjJsNWVvOTcydmxwVXVVZnB0MGdhajVGNjRraU1rU1k1eENNZThYandZSTJVbXQ3eHE2WG1sbDhnbiUyRmc3NVdvayUyQmY3JTJGMjd2M0dFbUslMkJ3N2djSUx3Y253YyUyQklKakRJN042N2FxWjJhNXVaM3FtWjI5MmIzYkJSeHN3RUZKa0d3WkpjR1gzR3QzdW52MmNYdTNETUw1QTFuQ0ViWVFjdmpIZGl4WndyWVVDV1BGRHBZak9RWlpDb2x0a3N2RlozQnNCTEVCSHdaaWglMkJOeGs2cWVtNzI1WlI4enN6TmR2MSUyRk5kNldTTVdJJTJGZFhYVDlmdDI5M1JYaWZCd3NmaVI4N25rcFZQaDMlMkZCeVhuZ2ppWU5oaVZmJTJGJTJGcXMlMkY5d3FBQnc4ZXZPNTRDM0V0SlJmJTJCJTJCdmZ5M3VTTjNQTFNxZkJ2ZVByRCUyQklidGcyRTViN1JQOXdxQUJ3OGV2RzU0NW10Rml1R3ZSUGxocm5sSnAlMkZNdWVlYTFRRjlFcjFNSyUyRiUyRmdNVWE2OEpyWUxreE1lUEhqd2V1V054NXVPaFQycno1MTc1ZVBLMnlPNTV1WFNYMkFkJTJGbzBmWDRUM1VRciUyRnhuOVRrSldXSndPbnlRa1BIang0dmZNV210NHNvaFQlMkI1dmZMOTNMUHklMkJaZlloJTJGJTJCNXFlWW10dWtQNlFYS0lWJTJGb3kyM01RYnZ5UWtQSGp4NHZmTkd2Qm1TNGE5RSUyQlplJTJCdjJzejk3eHMlMkZrWDI0ZCUyRjR5WWx3TDdYd2I3U2xxd1J5bnB6dzRNR0QxeXZ2MUN0JTJGdE1JJTJGUGdHUVU3dGR5Y3ZHTDdzem1ET3FHJTJGUkp3R1BVd3Q4MHMwcmclMkJESWJCbkdiblBEZ3dZUFhLMjg4WTFZV3BSbiUyQnZpeCUyRmY5dTJtODUxSnklMkZQV0h3R3dFN25QZkRNamt5bkhnaWtFZjZORm0lMkJPa2FteW5aenc0TUdEMXl2UExDWldXS3l6NU1MJTJGZU03YlBXZzczN3J1T1RXWWt6JTJGNkJPQ3ZxWVYlMkZveFhqcFlMNVRVNTQ4T0RCNjEzNDMxa3J4a3Y5VWd4JTJGMDZidXBwSnZ2ZkNzZHQ1dDclMkZwciUyRnZJY1h3U0hxWVYlMkZvNW4xQVRoTlRuanc0TUhycFZmU05aRktmVjdxS1ZFJTJCTXBhJTJCNDNlcDVCdkN2d1Z2T0QwNTRzdnlXOVRDdjc0JTJCUUZEYmtlbnVSaG1jSmpzOGVQRGdOZHBPWFF2emhPcno2WTdPRUclMkYlMkZLTFY4USUyRmkzNENtdiUyRkxmVXdyOWhuTDVmQU4zSkNROGVQSGk5OHVwYiUyRkhaU1M1TUlmJTJGUFVmJTJGbCUyQnF2bldEYzlxNTczMkNxbmJMJTJGWkY4QXpWZzJ2WWkyb1RoQ2NuUEhqdzRQWEtpeCUyRjZpOWY1cDFtZmRmZyUyRm04MUdHNm5tV3pjOHE1MG40ZVc4cUlQTmdwSjdnTEMlMkJTRkI3azRyalpJY0hEeDY4VTIxQjE3NVpzdUZ2V200Z3VwbDZ2cTNYczlwNVVwNyUyQmdMOUM3ZUJxOXN4V21yUW1Keng0OE9EMXppdWw1MGlIdnklMkJDTDNQSnQlMkZWNFZqdFB5aHNTbFhmckQlMkZwRk1nZlhNdDVxS3dWeW4lMkJ6dzRNR0QxMmhqJTJCb0tIY3ZnckVUNnZ2TWxMdU9UYmVqeW5Cck9hbHg4SWI2RndjSzNzVldvN000ZXNUMDU0OE9EQjY1VzNNM09RZFBpYmZ6ODBVR243MXIlMkZ0Zk92VWMyb3dhM242ek81QjJ3ZlhhciUyQlg5N0JjTUR4NDhOejA2ayUyRjhkJTJGTFFYM0wxV1dmRUExenpyU3VlVTROWjhwTk9SeGZvRCUyRmdJeGZCdnRJS2NQdTNOQUs2VEhSNDhlUEFhYlVKZjJPUTdldUklMkZ3Zm9zb3NQWmJQVjhydm0yYnMlMkJwd2F6d28xSlJWbiUyRll4eW1HZjZNTmU5TzE2JTJCT0p4SE95dzRNSEQ5NWklMkJPdG05a0VoSHY2djUyVTBsSFFla2ZHY0dzd2FQJTJGcERuNmNhJTJGbzFXOUdacTVsVVpicE1kSGp4NDhKcTl6bDczUzdZJTJCNTJSWXNaVkgxajJuQnRQQ3olMkJiTmV6ZjRJdmdPMWZCdmVDT3BtZmpzbWROa2h3Y1BIcnhHMjU3cTVIVyUyRlpNTmZpZWlmekZieXR2SUk0VyUyRkI4NiUyRmQlMkIzNGxnMTlSRGY5R0s2Vm1tRXgyZVBEZ3dXc08lMkZ3UGs2dW5id3o4OE5peG1MN2VkUjlZOHB3YlRwcWU4JTJGWDlLT2Z3YmJYdHFsdmhraHdjUEhyeFRYb2xCJTJCTWR0SVB3VEtubGt4WE5xTUIxNFNnYWZweHolMkJEYzlNS0txVEhSNDhlUEFXdzclMkJqaFg2U0QzJTJGeldqaTFQRXJjYzJvd0hYaSUyQkg1eW5aUFN2MUE5VzAxcGRNcGh6OFlBSER4NWZiNVJKJTJCUHNpJTJGR0dyciUyRnh4enJkV2Z0bWR3WFRvJTJCU0s0VW9ub0piSUhhMU5iYThsZ3pzVURIang0ZkwwZEhhM3laJTJCWEslMkYxaEJWcTZnbWtlSmVrNE5aaDFlWG9ZZjBnZkpXOVFPMW5aT0FqZ1hEM2p3NFBIMXhuVDQ1eG1FdjZueGFxRDhoOVR6S0RIUHFjR3MwJTJGTkYlMkJFbGFCJTJCc3FKd0daZzg0VUQzanc0UEgxekFVSmh5diUyRnVJbm9UaTU1bEtSbnRYTTZYbldEUGtnZUlYT3dyblVTa0pwblh6emd3WVBIMXpNNyUyQiUyRkc0OG8lMkZmOTMlMkI0bGZmOTZlUlJNcDdWenFsNXhkVGNKaVhDbjlnJTJCV0Z0dG82a0RiSXNIUEhqdyUyQkhxc3J2eGw5Tk9oTFhNWGM4dWpYbnRXTzZmcUthJTJCUzlrWDRHJTJCcmgzJTJGQktxVmwyeFFNZVBIaDhQVFpQJTJCOWV2JTJGSCUyRnJiNW5leWpXUGV1bFo3Wnl5NTR2Z294ekN2OUhxSndFTExJb0hQSGp3dUhwMzhsbmtwOUZFZEh2UyUyQmNIRnM5bzVkYyUyQlhVdzl3Q1A5RzJ4NmZCRkF1SHZEZ3dlUHJtZkNudjdiJTJGYVZmJTJGTXZxTXJmemc0Rm50bkxwWExONXlnUyUyRkszJTJCSVElMkZnM1BiTDV4ZlJzVG4yOHhnZ2NQWHBJZWg0MTlUZ3QlMkZFZjFEcVZROXkxWiUyQmNQQ3NkczdCRzhuY2NaRXZnaDl5Q1A5R0szcXp0ZXN5YXhjQXpzVUlIang0eVYzNW01ckNwZjZkYlAlMkJlemM1dXRKMGYxRDJuQnRNcno4OEVsJTJGb2lmSWJSd1Y4YjlxWnJFNnNVQXI3RkNCNDhlRWw1NDVtRnVKWndDbjhsdzJlM3lmQXlLdmxCMlhOcU1MMzB6Rk9rU2thdlVqJTJGNG0xdEI2cE9BekozT0ZDTjQ4T0FsRyUyRjU1cjhJdCUyRkY4cGlNb2d0ZnhnNHprMW1DNTdhaUQ2b0JMaEcxUVAlMkZ1VmJwYll6ZlloOU1ZSUhEMTV5bnFrWmVja3MlMkZFWDBwaExCVFZUemc3em4xR0I2NU9tRGJCZkZnMyUyQnRaaGJ0NEZxTTRNR0RsNXkzSXpNZlh6aHdDbiUyRlRjaUxjU3owJTJGeUhwT0RhYkhuajdZN3FWMjhMZmltYlVDSnBnVkkzanc0Q1hsTGRSR08zclNuMEw5QyUyQiUyRmhraCUyRmtQS2NHazRoWDNlQ0w4R3QwRHY3V3ZaSFVkTk5KQU9WaUJBOGV2S1M4Q1IzJTJCSTZsT252UzNYJTJGJTJCVWpCNWFiWTElMkZldmxCeUhOcU1BbDZ2aCUyQmNseFBoWTdZUCUyRms2OGdoZkZEJTJGaFFMVWJ3NE1GTHpodlBIS29OeTA2ZTlMY2YlMkZycDl0JTJGUyUyQjZybmM4b09NNTlSZ0V2YXkyV2lqTDRJbk9JViUyRnd6TlA5JTJCN0lIQ0pYak9EQmc1ZWNWJTJGJTJCJTJCdjVQYVlqJTJGOGxReiUyRnpXemV4alUlMkZTSGhPRGNhQ3AxS2YlMkJIMWZsZzl6Q3YlMkZtJTJGNjRVN3laSW94akJnd2N2S1clMkJoTnBxZXElMkJXWjFhdkY4QmZoRWVWTlhzSTlQNng3VGczR2twZSUyRjlpJTJGZXEwVDVDTGZ3YjdSaXZJY0FGZzJDQjY4ZlBQTjlmekZlM0lkbnZWSXlPbHE0WnZvOXJ1U0hWYyUyQnB3VmowdHNueVpmcmclMkZDbTN5ZFJvNWl1QjVaNEw0RmJjNE1HRHQ3Sm52dTh2TE5ZSmZ1RnZWbVJWMTB6OWdlMTY3NHpuMUdBc2U3NElydFFINlhOc0p0UFNrd0RkZHFRUHNpMXU4T0RCVzlrYlN4ODRlY3VmWiUyRmlyZ2ZDWGVTJTJGY1FxWGVPJTJCRTVOUmdDbnA4S1V2b0FmcEg2WkZxdGpTeTdYZ0R0NGdZUEhyemx2Zm9yZnROazZrdEg0UyUyQmlsMVpiNHRlViUyRkxEbFdlM2NOYzhjcUVxRXg2aE9wbFk4YzV0d1oyYWVmSEdEQnclMkZleXA2Wnc0WEYlMkJrQ252clRwdlp5WDBSRFZlcyUyRmRzOXE1cTE1dVlIckVGOEglMkZFcHhNYlhtblZnJTJCa1Y5emd3WU8zc2pjYUwlMkJ6RFBQeDFEZFVYVTBYcTlaNnJaN1Z6MXoxejRKcXpWektUcVVQUGJBYzZ2c3l1Z2k0VlMzandYUEhHQnclMkZwT1Z0aFUxOVdlZHIlMkYxWndNeHJqVWU0NmUxYzc3d1ZPcEtLc1A1aGRzVDZiMWVtWm5zTkdtQndSZEtaYnc0TG5rbVFmOVRwJTJGTFBPckwyOEpmaE1mVVFLUzQxWHR1bnRYTyUyQjhWVGN2JTJCQWt1Vm51WVolMkZjek5yQmt5c2NUZUFTN0dFQjg4VmJ5TFQlMkZLQWYzJTJGb1NOeEg5UW5tVk5OZDZ6OG16Mm5rJTJGZWY2MWU2NzJSZmxwOXBPejZXN0FjaXNJY2lpVzhPQzU0elclMkYzc2MlMkYlMkZKVU1mNllHS2xkeHIlMkZkY1BLdWQ5NXRYVE8lMkIlMkZRc25nS05mSnViUVZ2Wm5UN2diUUw1Ync0TG5qbVlXN2lxZDkxODg3JTJGSDBSUEwwdFZmNkFLJTJGV2VnJTJCZlVZRGg0UXlKOHR4TFJqOWhOenBXYUY5VkdVd2RxRThTTEpUeDRMbm1qNXJ0JTJCajJBOTZEajhvOE4lMkJKcmpVZG4zdU44JTJCcHdYRHg5Sm51UlVwRzMyY3pPVnZ3aHFWWlN2Z2d5V0lKRDU0cm5ybnFIMTcycXA5V1BXanp0djhUMmF2RGQxR3B6MzN0T1RVWXdsNHBNM1doRXRIM3FFJTJGTzlyenc1TG9CQ3lTS0pUeDRybmpYWmFyeHpwMzFPY2VsSHJUa2ZUZWJuZDFJclQ3M3BlZlVZQmg0TjF5NTd4eGZoRjhtUERrNzhncjZDbVVzZm1Xd3pTSkh0UGpDZzJmUHE4WnpxUkJmOWZPc0J5dmY5ZyUyQiUyRjZ2dkJlVlRyYzE5NVRnMkdsM2Vta3RGZDVDWm5Genl6Z05ET1pYWVk1Rk44NGNHejU4VVAlMkJhVm1uS2tIUzhMJTJGdmpQT3FHNWdVSiUyRmQ5NXdhREZOUFQ1WTdsQWpmSURFNXUlMkJ3VnZkWFhEcUJZZk9IQnMlMkJXWkIycEhVbk5rNW04M1BTV2lOJTJGVUZ6eDV1OWRsWno2bkJNUGR5c25LZG5qUXZ1ekxabTV0Wk84QjhoN20wQ0ZJcnZ2RGcyZkxNdWhxajZYazlYeXJrNW05WHdsOUdyJTJCWmwlMkJDR3U5ZGxKejZuQk9PRDU2Y210dmdoJTJCem4yeXI5UUtjcm8ybHFrdklrU3AlMkJNS0RaOHN6YzJHSCUyQlo1ZlRwT2Z2JTJCdndudk8zVEc5TnVwN0NXOE56YWpDT2VFVnZ6JTJGdVVMUCUyQkE4V1JmJTJCMFRBbTQ1WE1KdHdySmpEZzllNlY2M3R6SmlOZTJaNlB0JTJGc1h2bUhUdzZMMmN0dDFWTjRxJTJGJTJCaU80Tnh5QnZkJTJCckZOZWpJOXdtMnl0JTJCc1Z2RWhmJTJGWml2QnZEcUlMeiUyQjhYYW1GJTJCS0haTG5QM3pVOUVYMXJ0ZGY4a3FxbjhGYiUyQlpYY0c0NWlYemU0NjJ4ZmglMkZXd20lMkJ6bzhzN2pKampaMkc2UlV6T0hCYTlXckIlMkY5eVYlMkZ5ODUlMkI4SzMlMkZsJTJGcGxTcW5rV2xuc0piSG5Cbk1JNTYlMkJpVGdvN3I5aHZKazc1Wm5pcU1wa2h5S09UeDRyWHIxZGZ0WEMzNDM1bTg5JTJCTVAlMkZVeUw2TTZyMUZONFN4RnJuOEZyMkNxSXk2SXZvS1dxVHZWZWVlWFZ3UiUyQlpRYmFYRmhGd0tCM2h1ZXViaHZ2ZzclMkZ0UmF3VzklMkZ2blV2JTJGS09qcTIzbFM2V2V3bHZIRCUyRlhCdU9ybHJ0ejNUajNoJTJGcDdLWkUlMkZDTXc4TDFyY2Vyam9WRHZEYzlVendtOVg3VnY2T24lMkI1OFc2ZjNTREUxdDRsTFBZVkhvSE40Ylh0bktoSE42c24zbG1QRlk5Vm0xaEdJZHgzTUxGZDQlMkJZUURQSGM5MDh6SmF0NnJKRDQlMkZMSHNuOVAlMkIlMkZaN1dWJTJGUWpYMDc3MnJIWU9yM012NTBVM0toRWNjNkI0dE9tRnRaSFVURzA4YzRoVk9NQnoxeHNmWElnWHVjckxkb0tmeTN4YjAzczVQeERla25UOWc5Y2R6MnJuOE5ibjVWTjd0dWlUZ0NjWkY0JTJCT3ZieHVJJTJGRmVBJTJGVkZoYWlHQXp3M1BiTiUyQnhjNzB2RDRHWiUyRlN4U0c5JTJCSk9LSjZBY0ZXYm5DVnYyRHQzN1BhdWZ3MXUlMkZsY3JkdjhtWDVDJTJCeUtSeGM5czRKYTZlVFhBeFRDQVo2NzNrUm1vVGFhbnRQSFhOU3o0NW1EcDBUNFlEWmJQZDkyJTJGWU8zUHM5cTUlMkZDNjV5bFp2bFhKNkZjY2lrZXZQSE1sWm5aUDI3SEtWc1Njd2dZZUZXOUJYJTJCMGZqTDk2NGp3JTJGdXVFcEViMlVrOUZ0MU9vZnZNNDhxNTNENjY2M1RZYVglMkJTTDhEdFhpa2FSbjlrOWZlbGVBUjlqQW8lMkJLTjY5ODFWJTJGdDViJTJCbHh5SDklMkJkT2FGMzg2bFp0NUx0ZjdCYTk5emFqRHc0cDh6bFF5bTlHUTlUcXQ0MlBIaXV3TGVURzBzUFI4dnhrSTFiT0RSOE13SjQxaHFYaDh6MHlTUFp5dWVpRjVYTXJxcmxhZjhDZFElMkZlRzE0VGcwRzNxbWZJYSUyQjhUWW53aVBYaVFjZ3pEdzRXdllxJTJCcWp0dzhtVEFyZkNDMTVsbiUyRmp2ejNyNVpmSXJUOFp5RWx4UFJmNjYxaXglMkZGJTJCZ2V2UTglMkJwd2ZTNTUlMkZ2QmViNEk3M09sR0hYWHE5OFpXTHJJRUxmd2d0ZnBGcnpOb1YlMkJ4Y1B3eDhFVDR4WFE2dW9CciUyRllPSDhJZW5mOHg3dW5xeXY4QzZHUFhVcThSQllHNzlydlltQVpYd2d0ZVpaejdiMFRqMFoyciUyQnN1JTJGc3UzSThyOXQ3WVdpZ2NyT3RlZ1VQNFElMkJ2eTU3eTlsM2lpJTJGS1hHQmFqeEQzeld1SDIxRno4TnNGMW1TcUo4SUxYdm1mJTJCMld3c1pSNEdYWHRaWGpySG4wMVBpZkJoUHhOY2FydGV3VVA0dyUyQnVCcDFLVE4lMkZzaSUyQkRtSFlrVEZLOGI3RWN6Vnh1TkZoM2lHWWI5NFpvR2V4VnY3bmh2SFgwTGVjMHFHZjBTdFhzSHJzZWZVWU9DMTVCVlN0MSUyQnNUd0x1OHhmM0V5QlhqTWg2WmdHWWtkVDA0b09FSzYwM1FDRU0zZmNXNGlXaHglMkZSbk1aS2ExWjlOdTB2eDhqdiUyQmV1Q2QwTzNCM0ZWNzNrbTFYc0hyb2VmVVlPQzE1Zm15TXF3THduOFFLa1lNdlVyOG5iSzV6Ynh6bGUyTCUyQllVclBjOWMzWnU3TU9adWpMa3JrMSUyRjhmRGdkTDVTODhvJTJGOTFPUTRsM29GcndlZVU0T0IxN2FYemU0NjIlMkJ3dXFHVDBtbHZGelo0M3JFOEl0dXNUQW5NcjJud0hmZjFnbFh5NFV2TWEzOSUyQmJ2OFB0OFhmNEZUS2ZMM3RQQkslMkY3M3RTbnJ0dDYyenU0MVN0NFhmYWNHZ3k4anIzOGxzaFRNbnljZlhFajZwblY1TXhWYXlrMUc5JTJCeWJ1eG02RUpZcjljelQlMkJlYnV5ZWpabk9kMUZ4OEFwVm45dmx5OFpRb1A1N3pkZzl5cjFmd3V1UTVOUmg0NiUyRlNxRyUyRlJKd0c0JTJGZm1XUVgzSGo1cG1RTTJGblFxOFUzekdZMTFlOWglMkJxdkltWm9oblZIWHViTyUyQklUSGpNMk0wWXoxVk5DdjliMDkzOCUyQlhrcWRFOEx5U1U3dTNiYnZwWEhmcUZieDFlMDROQmw1WHZGSm02a0pkT083Ukp3T3ZjU2h1cm5vRmIlMkZya0NjS3NEczM1MnBnT3poM21KQ0Z6TUE1VXN6UGR4S0M5RlEzajM4OVU5WiUyQmxmZ1Z2WHBzY2kwOW1adU1ISmMxdCUyQjRJWFdmdjdneGZXYiUyRmZMcWMlMkY2JTJGcTdOVk9vTFBFS2VVNE9CMTFVdkolMkZjS0pZT3ZraTF1OE9yJTJGM3F1dlhXRGVkVGV2djQzRUFUd1hyMlVRdCUyRlNCJTJCS3JiTkhPYlBXN3hIWWQ2TXclMkZWMVpzNTBhamZqVEMlMkYwJTJGajlrYmpOeHJicHclMkZUMTlsZnNHUCUyRjlPZW9wV1g3MDVPMSUyQmt2VUZIaDNQYXVmd2FIdDVPWFdETGlaUFVpcHU4T0RCVzc0cEVSeFJxYW1idWRRWGVIWTlxNTNENCUyQkdWU3RGWlNrUzclMkZOT2VEJTJCQmZMT0hCYzhWVElqeW0yMnd1ZCUyRnNGM09vTFBEdWUxYzdoOGZOOEVWeGtOaGpTaGVZTnpzVVNIanhYdkpOejhYUEZ3YjJidWRjWGVNbDZWanVIeDlmTHBhUDNtNktqUlBRbXAySUpENTQ3WHZpV2t0RkRRMXZDcTIzWEEzZzhQYXVkdyUyQlB2NVVRa3pMYWglMkZtbkxDbE1zbHZEZ09lT2QwQ2ZlRHhkRVpaQmFQWURIeTdQYU9UeDN2UHBDUXRGRHVvaWRJRllzNGNGenhsTXklMkZFZCUyRnklMkZSVzZ2VUFIZyUyRlBhdWZ3M1BOOE9UbXNSUEIxQ3NVU0hqeFhQQlA4ZVJrTmNhc0g4R2g3VGcwR0hoMXZPRDA1b21Ud2JSZUtMeng0dGp3bHduOVdNbnJicE9SV0QlMkJEUjlKd2FERHg2WGs0R1k3cklmVU1Yc3hQY2lpODhlSmE4RTc0SXY1NGZpTGJibnIlMkZ3JTJCc3h6YWpEd3lIaHFvSEpWJTJGZlhCNkxmRWl5ODhlSmE4OExoNW9IWm9vQ3lwelY5NGZlQTVOUmg0SkwxOE92bzlKYU83ZExGN2tWYnhoUWZQa2lmQ1g1dVRZejhUWEVwOSUyRnNKejFITnFNUERJZSUyQmwwZElGWldWQ0o4SWhUeFJ3ZXZGWTlFVHl0WkRCbDVnSzMlMkJRdlBJYyUyQnB3Y0JqNWxVMzZLTDRZU1dDeDFnWGMzandXdlNVREolMkZRd2YlMkZ4VXFsNlZ2THpEUjQ4S3AzRGc5ZmslMkJabjl2dSUyQlZIMVN5JTJGQXFYWWc0UFhpdWVEdnhYNGdXekJpcmpWT1liUEhodURRYWVFMTdwQTNQbjVrWDR4JTJGR2lKd1NMT1R4NExYc2llRUtKY0ZkSjdIa0gxZmtHcjQ4OXB3WUR6eld5Sm1FQUFBUkxTVVJCVkRrdko2Y0dkR0c5eDE5ekYwS0c0UURQVFUlMkJVZjIzdVpBMTdrOXU0elRkNGZlWTVOUmg0em5vM1hMbnZuS2E3QWlmWWhnTThkejF6dFMlMkJuZHVmenV5N2tQdCUyRmc5WW5uMUdEZzlZVlhTRld1MFlYMzd2b2JCRXpDQVo2Ym5nZ1BLNjk4dDUlMkZhTDZqTUQzandXdmFjR2d5OHZ2TnkzcDZNTHNDZjFFWDh2OGlGQXp3blBTWEQlMkY2NHZhaFVVcWM4UGVQRFdSS3gxRGc5ZUY3MzRaRUNHZHlrWkhYVWxiT0RSOFBSeDliTjY2SWRGZmZpZHlYRiUyQndJUFhsUiUyRnFnNEVIenl5bkdxODRLS0tudUlVTlBDS2VDSjlwRG4yWDVnYzhlQ1E2aHdldnQxNTFnOWxHVlJmeGhad0lIMU1pZXBOazJNQ3o3cGxqbzc3N1huaFFwYUxzR1UyaFQlMkJkNGhnY1A0UThQWGtlZUw0S0x6TnNFdXVCJTJGVHYlMkZ6TTY2RUY3ek9QRFVRUGE5azlKQlptYSUyQlltdHZFN1hpR0IyODludFhPNGNHejdlVzgzWU5LbHVkMWU5U1g1ZU9jd2d0ZSUyQjU2JTJCd24lMkZURjlHJTJGbUslMkJIVnJyS1QlMkZMNGd3ZlBwbWUxYzNqd0tIbWx3WDBYJTJCbDdsSXpwQTdsVXlmRndIeGV1VXdndGVKMTc1dUJMbHglMkZYJTJGZmpvM0VOMmN6YzV1cEhyOHdZT1h0R2UxYzNqd0tIdlo3SzZ6elZXaTJiSE4zQ2IybDEyTmtGTVl1dSUyQlpOZmZOM1J6emFtaGVUdDB3TXZLeGpWeVBQM2p3ZXUxWjdSd2VQR2JlbWZIYkJmRTJ4dEVYbEF5UFVnN0RmdkQwWiUyRkJqM1Q2dlJPVVRPUkdJUWlIM080U09GM2p3U0h0T0RRWWV2S1M5UXZyajc2cnZZcmolMkZ6MzFaJTJGcXklMkJBalZMRmElMkJ4YndHUGNDWG12V3klMkJ1emM3NnBrN01tWlh2ZUhCJTJGWnU1SFMlMkZ3NEZIeW5Cb01QSGhVdk1JMTAlMkI4eElSV0hsZGtHdHY3ZzJXdEV3NVdNRjclMkJtS2FLbjlQOCUyQmJCN1VNMjlzbUxzdTVuVk9TcDh2UEhoT2VrNE5CaDQ4UXA3WjBDZ25JcUZFY0pNU1lhaFBETzczUmZCTkpjbyUyRnFiJTJCQndDdXNPJTJGWDBTZEZydWgzVmZ3JTJGZjlPWFVBM3JzRmYzdlAyeDJmalIlMkZSMXclMkZYM2p3V0h0T0RRWWVQRVplb2FET3lhVjJYWjczOWhXVUxOJTJGcXkwcFpueVQ4VFU1R1g5Slh3bzhxR1Q2cHI0eCUyRm9ZUHlMYnJoYiUyRjVzNGYlMkZvcSUyRmNmbVYwYjR6JTJCN0hrTThGaG5jNm90eXpvelJqSlg2NXdFUFhsOTVUZzBHSGp4bnZlb0c1VTFlWW5aRXpHMEpmRjhFTiUyQmlndlUwSDdHNnpub0h2VFgxS3QwJTJCYiUyRmVqMUZmYmY2U0EyYnk4OFlnSjVzWW5vZSUyRlh2MDA4MTglMkIlMkJhJTJGeHNkNVBwM2dxOW84NHZHMGxmcDl4cGJCJTJGcXM3MFYlMkZaZm8wZmF1QlNKayUyRmklMkZrejRUWTlQSGdNUGFjR0F3OGVQSGp3NE1GRCUyQk1PREJ3OGVQSGp3bHY4RmR3WUREeDQ4ZVBEZ3dXdk5jMm93OE9EQmd3Y1BIcnpXUEtjR0F3OGVQSGp3NE1GcnpYTnFNUERnd1lNSER4NjhsZ0YzQmdNUEhqeDQ4T0RCYXgyeDFqazhlUERnd1lNSHo2cG50WE40OE9EQmd3Y1BYdktlMWM3aHdZTUhEeDQ4ZU1sN1ZqdUhCdzhlUEhqdzRObnhySFlPRHg0OGVQRGd3YlBqV2UwY0hqeDQ4T0RCZzJmSHM5bzVQSGp3NE1HREI4JTJCT1o3VnplUERnd1lNSEQ1NGR6Nm5Cd0lNSER4NDhlUEJhODV3YUREeDQ4T0RCZ3dldk5lJTJGJTJGQVN6WWNRYkJsTE1oQUFBQUFFbEZUa1N1UW1DQyUzQiUyMiUyMHBhcmVudCUzRCUyMjElMjIlMjB2ZXJ0ZXglM0QlMjIxJTIyJTNFJTNDbXhHZW9tZXRyeSUyMHglM0QlMjI0NzklMjIlMjB5JTNEJTIyMTIxLjUlMjIlMjB3aWR0aCUzRCUyMjk1JTIyJTIwaGVpZ2h0JTNEJTIyOTUlMjIlMjBhcyUzRCUyMmdlb21ldHJ5JTIyJTJGJTNFJTNDJTJGbXhDZWxsJTNFJTNDbXhDZWxsJTIwaWQlM0QlMjI1LUI2YndTUUlKdW1hY3dLb2ZGNC0xMTIlMjIlMjB2YWx1ZSUzRCUyMiUyNmx0JTNCZm9udCUyMGNvbG9yJTNEJTI2cXVvdCUzQiUyM2ZmZmZmZiUyNnF1b3QlM0IlMjBmYWNlJTNEJTI2cXVvdCUzQlRpbWVzJTIwTmV3JTIwUm9tYW4lMjZxdW90JTNCJTIwc3R5bGUlM0QlMjZxdW90JTNCZm9udC1zaXplJTNBJTIwMTFweCUzQiUyNnF1b3QlM0IlMjZndCUzQiUyNmFtcCUzQm5ic3AlM0JEYXRhJTIwdmlzdWFsaXphdGlvbiUyNmx0JTNCJTJGZm9udCUyNmd0JTNCJTIyJTIwc3R5bGUlM0QlMjJ0ZXh0JTNCaHRtbCUzRDElM0JhbGlnbiUzRGNlbnRlciUzQnZlcnRpY2FsQWxpZ24lM0RtaWRkbGUlM0JyZXNpemFibGUlM0QwJTNCcG9pbnRzJTNEJTVCJTVEJTNCYXV0b3NpemUlM0QxJTNCc3Ryb2tlQ29sb3IlM0Rub25lJTNCZmlsbENvbG9yJTNEbm9uZSUzQiUyMiUyMHBhcmVudCUzRCUyMjElMjIlMjB2ZXJ0ZXglM0QlMjIxJTIyJTNFJTNDbXhHZW9tZXRyeSUyMHglM0QlMjI2NzguNSUyMiUyMHklM0QlMjI0MzYlMjIlMjB3aWR0aCUzRCUyMjEwMCUyMiUyMGhlaWdodCUzRCUyMjI2JTIyJTIwYXMlM0QlMjJnZW9tZXRyeSUyMiUyRiUzRSUzQyUyRm14Q2VsbCUzRSUzQ214Q2VsbCUyMGlkJTNEJTIyNS1CNmJ3U1FJSnVtYWN3S29mRjQtMTEzJTIyJTIwdmFsdWUlM0QlMjIlMjIlMjBzdHlsZSUzRCUyMnNoYXBlJTNEaW1hZ2UlM0J2ZXJ0aWNhbExhYmVsUG9zaXRpb24lM0Rib3R0b20lM0JsYWJlbEJhY2tncm91bmRDb2xvciUzRGRlZmF1bHQlM0J2ZXJ0aWNhbEFsaWduJTNEdG9wJTNCYXNwZWN0JTNEZml4ZWQlM0JpbWFnZUFzcGVjdCUzRDAlM0JpbWFnZSUzRGRhdGElM0FpbWFnZSUyRmpwZWclMkMlMkY5aiUyRjRBQVFTa1pKUmdBQkFRQUFBUUFCQUFEJTJGMndDRUFBVUZCUVVGQlFVR0JnVUlDQWNJQ0FzS0NRa0tDeEVNRFF3TkRCRWFFQk1RRUJNUUdoY2JGaFVXR3hjcElCd2NJQ2t2SnlVbkx6a3pNemxIUkVkZFhYMEJCUVVGQlFVRkJRWUdCUWdJQndnSUN3b0pDUW9MRVF3TkRBME1FUm9RRXhBUUV4QWFGeHNXRlJZYkZ5a2dIQndnS1M4bkpTY3ZPVE16T1VkRVIxMWRmZiUyRkNBQkVJQWtVRUFBTUJJZ0FDRVFFREVRSCUyRnhBQTJBQUFCQkFNQkFRQUFBQUFBQUFBQUFBQU" id="132" name="Google Shape;132;gf3a8d4be09_2_92"/>
          <p:cNvSpPr/>
          <p:nvPr/>
        </p:nvSpPr>
        <p:spPr>
          <a:xfrm>
            <a:off x="155575" y="-2109788"/>
            <a:ext cx="7448550" cy="4400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f3a8d4be09_2_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00" y="1574800"/>
            <a:ext cx="10731500" cy="46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381000" y="330200"/>
            <a:ext cx="11493500" cy="4081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Project Management Methodology for Data Analytics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1.Business and data understanding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2.Exploratory Data Analysis [EDA]</a:t>
            </a: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3.Data Visualization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508000" y="365125"/>
            <a:ext cx="10706100" cy="142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Data Collection and Understanding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393700" y="1003300"/>
            <a:ext cx="11430000" cy="5173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data which was extracted consisted of 12550 records and 14 attributes which cover the information 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related to medical inventory sales of the year 2022.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Data Dictionary:</a:t>
            </a:r>
            <a:endParaRPr/>
          </a:p>
          <a:p>
            <a:pPr indent="-457200" lvl="0" marL="571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typeofsales: ‘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sale’ or‘return’                                                           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9.     final_sales: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final sales of day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71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Patient_id: u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nique identifier                                                           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10.    rtnmrp: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mrp of items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71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Specialisation: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types of specilaization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11.    formulartion: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types of formulation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71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Department: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types of department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12.    drugname: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names of  different drugs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indent="-457200" lvl="0" marL="571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Dateofbill: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date of sales purchase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13.    subcat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 subcategory of drugs</a:t>
            </a:r>
            <a:endParaRPr/>
          </a:p>
          <a:p>
            <a:pPr indent="-457200" lvl="0" marL="571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Quantity: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number of quantities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14.    subcat1: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subcategory1 of drugs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71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Returnquantity: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number of quantity returned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71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Final_cost: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finalcost after considering all factors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5715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 txBox="1"/>
          <p:nvPr/>
        </p:nvSpPr>
        <p:spPr>
          <a:xfrm>
            <a:off x="6096000" y="1809750"/>
            <a:ext cx="61341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1034450" y="22987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520700" y="365125"/>
            <a:ext cx="10833100" cy="53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Exploratory Data Analysis [EDA]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533400" y="914401"/>
            <a:ext cx="11214100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 lnSpcReduction="10000"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step to be performed before EDA is Data Cleaning. During this process I have found null values in 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formulation and subcat attributes instead of  removing them I have replaced with ‘0’ to not lose the data.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EDA is used for seeing what the data is saying. By performing EDA I have derived both statistical and 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business insights. 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statistical insights the basic statistics such as mean, minimum, standard deviation, median maximum 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were described to summarize the data and skewness, kurtosis are derived to know the distribution of data.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 a result I have seen that the attribute patientid was left skewed and it has shown that outliers are present 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the data.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business insights few calculations are done to know the maximum sales and minimum sales and total 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bounce rate. 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 a result I have seen that few drugs need to be replaced and few drugs intake should be maximized to 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gain profit.</a:t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609600" y="1181100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3238500" y="20764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6267450" y="1428750"/>
            <a:ext cx="59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838200" y="365125"/>
            <a:ext cx="10515600" cy="53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254000" y="965200"/>
            <a:ext cx="11582400" cy="5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Heat Map                                                                             Bar Chart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From this map we can observe that final sales and final sales are             From this bar diagram we can observe the top 10 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Positively correlated i.e.,if final cost increases final sales also                  drugs which contribute to maximum sales. So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Increases.                                                                                                    these drugs stock intake should be maximized.           </a:t>
            </a:r>
            <a:endParaRPr/>
          </a:p>
        </p:txBody>
      </p:sp>
      <p:pic>
        <p:nvPicPr>
          <p:cNvPr id="169" name="Google Shape;16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287350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6400" y="1155700"/>
            <a:ext cx="4622800" cy="29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01" y="1143000"/>
            <a:ext cx="59436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2022-02-16T01:47:29Z</dcterms:created>
  <dc:creator>VIKAS BARTHWAL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