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6"/>
  </p:notesMasterIdLst>
  <p:sldIdLst>
    <p:sldId id="414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2891F5E4-6077-4BC7-89F8-6449573AB939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5" pos="5601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pos="159" userDrawn="1">
          <p15:clr>
            <a:srgbClr val="A4A3A4"/>
          </p15:clr>
        </p15:guide>
        <p15:guide id="19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3E781"/>
    <a:srgbClr val="BCF1FF"/>
    <a:srgbClr val="FF0066"/>
    <a:srgbClr val="0000FF"/>
    <a:srgbClr val="7F7F7F"/>
    <a:srgbClr val="1B2E5A"/>
    <a:srgbClr val="DFE5F5"/>
    <a:srgbClr val="0000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 autoAdjust="0"/>
    <p:restoredTop sz="95865" autoAdjust="0"/>
  </p:normalViewPr>
  <p:slideViewPr>
    <p:cSldViewPr snapToObjects="1">
      <p:cViewPr varScale="1">
        <p:scale>
          <a:sx n="113" d="100"/>
          <a:sy n="113" d="100"/>
        </p:scale>
        <p:origin x="1843" y="86"/>
      </p:cViewPr>
      <p:guideLst>
        <p:guide orient="horz" pos="255"/>
        <p:guide pos="5601"/>
        <p:guide orient="horz" pos="2296"/>
        <p:guide orient="horz" pos="4156"/>
        <p:guide orient="horz" pos="618"/>
        <p:guide pos="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65B3A-5DE1-49DA-AA5B-F07C5750CC91}" type="datetimeFigureOut">
              <a:rPr lang="ko-KR" altLang="en-US" smtClean="0"/>
              <a:pPr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4951-15C2-4EC8-9BFE-A8770D39B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4951-15C2-4EC8-9BFE-A8770D39BC8F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8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252000" y="2570135"/>
            <a:ext cx="8640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276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52002" y="57089"/>
            <a:ext cx="1038279" cy="318924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algn="l" eaLnBrk="1" latinLnBrk="0" hangingPunct="1"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 smtClean="0"/>
              <a:t>장표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0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505223"/>
            <a:ext cx="8640000" cy="319738"/>
          </a:xfrm>
          <a:prstGeom prst="rect">
            <a:avLst/>
          </a:prstGeom>
        </p:spPr>
        <p:txBody>
          <a:bodyPr lIns="72000" tIns="36000" rIns="72000" bIns="36000">
            <a:spAutoFit/>
          </a:bodyPr>
          <a:lstStyle>
            <a:lvl1pPr marL="0" indent="0" eaLnBrk="1" latinLnBrk="0" hangingPunct="1">
              <a:buFontTx/>
              <a:buNone/>
              <a:defRPr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본문의 핵심사항을 요약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강조하는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줄 이내의 </a:t>
            </a:r>
            <a:r>
              <a:rPr lang="en-US" altLang="ko-KR" dirty="0" smtClean="0"/>
              <a:t>Headline</a:t>
            </a:r>
            <a:endParaRPr lang="ko-KR" altLang="en-US" dirty="0" smtClean="0"/>
          </a:p>
        </p:txBody>
      </p:sp>
      <p:sp>
        <p:nvSpPr>
          <p:cNvPr id="11" name="내용 개체 틀 7"/>
          <p:cNvSpPr>
            <a:spLocks noGrp="1"/>
          </p:cNvSpPr>
          <p:nvPr>
            <p:ph sz="quarter" idx="17" hasCustomPrompt="1"/>
          </p:nvPr>
        </p:nvSpPr>
        <p:spPr>
          <a:xfrm>
            <a:off x="6922376" y="87869"/>
            <a:ext cx="1969624" cy="257369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marL="0" indent="0" algn="r" eaLnBrk="1" latinLnBrk="0" hangingPunct="1">
              <a:buNone/>
              <a:defRPr lang="ko-KR" altLang="en-US" sz="1200" b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</a:pPr>
            <a:r>
              <a:rPr lang="ko-KR" altLang="en-US" dirty="0" smtClean="0"/>
              <a:t>보고서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선택적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90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06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2000" y="0"/>
            <a:ext cx="8640000" cy="432000"/>
          </a:xfrm>
          <a:prstGeom prst="rect">
            <a:avLst/>
          </a:prstGeom>
          <a:solidFill>
            <a:srgbClr val="1B2E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6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kumimoji="1" lang="ko-KR" altLang="en-US" sz="1600" b="1" kern="1200" baseline="0">
          <a:solidFill>
            <a:schemeClr val="tx1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70000"/>
        <a:buFont typeface="Wingdings" pitchFamily="2" charset="2"/>
        <a:buChar char=""/>
        <a:defRPr kumimoji="1" lang="ko-KR" altLang="en-US" sz="12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11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ko-KR" altLang="en-US" sz="1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9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1" lang="ko-KR" altLang="en-US" sz="1400" kern="1200">
          <a:solidFill>
            <a:schemeClr val="tx1"/>
          </a:solidFill>
          <a:latin typeface="+mn-lt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7089"/>
            <a:ext cx="5353563" cy="318924"/>
          </a:xfrm>
        </p:spPr>
        <p:txBody>
          <a:bodyPr/>
          <a:lstStyle/>
          <a:p>
            <a:r>
              <a:rPr lang="ko-KR" altLang="en-US" dirty="0" err="1" smtClean="0"/>
              <a:t>토이프로젝트</a:t>
            </a:r>
            <a:r>
              <a:rPr lang="en-US" altLang="ko-KR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(</a:t>
            </a:r>
            <a:r>
              <a:rPr lang="en-US" altLang="ko-KR" dirty="0" smtClean="0"/>
              <a:t>2023.05.22~2023.05.25) </a:t>
            </a:r>
            <a:r>
              <a:rPr lang="ko-KR" altLang="en-US" dirty="0" smtClean="0"/>
              <a:t>주간보고</a:t>
            </a:r>
            <a:endParaRPr lang="ko-KR" altLang="en-US" dirty="0"/>
          </a:p>
        </p:txBody>
      </p:sp>
      <p:graphicFrame>
        <p:nvGraphicFramePr>
          <p:cNvPr id="8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09836"/>
              </p:ext>
            </p:extLst>
          </p:nvPr>
        </p:nvGraphicFramePr>
        <p:xfrm>
          <a:off x="251518" y="593364"/>
          <a:ext cx="8639586" cy="891420"/>
        </p:xfrm>
        <a:graphic>
          <a:graphicData uri="http://schemas.openxmlformats.org/drawingml/2006/table">
            <a:tbl>
              <a:tblPr/>
              <a:tblGrid>
                <a:gridCol w="3009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0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2696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수행사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담당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 계획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금주 실적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진행상황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2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토이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㈜인젠트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anose="02030504000101010101" pitchFamily="18" charset="-127"/>
                          <a:sym typeface="Wingdings"/>
                        </a:rPr>
                        <a:t>장재욱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25.00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25.00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 bwMode="auto">
          <a:xfrm>
            <a:off x="8244408" y="1120977"/>
            <a:ext cx="220220" cy="223557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00958"/>
              </p:ext>
            </p:extLst>
          </p:nvPr>
        </p:nvGraphicFramePr>
        <p:xfrm>
          <a:off x="249258" y="3884632"/>
          <a:ext cx="8639172" cy="2409261"/>
        </p:xfrm>
        <a:graphic>
          <a:graphicData uri="http://schemas.openxmlformats.org/drawingml/2006/table">
            <a:tbl>
              <a:tblPr/>
              <a:tblGrid>
                <a:gridCol w="10823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0366">
                  <a:extLst>
                    <a:ext uri="{9D8B030D-6E8A-4147-A177-3AD203B41FA5}">
                      <a16:colId xmlns:a16="http://schemas.microsoft.com/office/drawing/2014/main" xmlns="" val="4019161057"/>
                    </a:ext>
                  </a:extLst>
                </a:gridCol>
              </a:tblGrid>
              <a:tr h="2375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중점업무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금주 실적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05/22~05/25)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05/30~06/02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090838"/>
                  </a:ext>
                </a:extLst>
              </a:tr>
              <a:tr h="21501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메인 화면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공통 업무 화면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수신 업무 화면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차 이행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여신 업무 화면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78186"/>
              </p:ext>
            </p:extLst>
          </p:nvPr>
        </p:nvGraphicFramePr>
        <p:xfrm>
          <a:off x="260033" y="2754366"/>
          <a:ext cx="4311967" cy="1058258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82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이행 계획 변경 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(05/30~05/31)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37282"/>
              </p:ext>
            </p:extLst>
          </p:nvPr>
        </p:nvGraphicFramePr>
        <p:xfrm>
          <a:off x="260033" y="1528941"/>
          <a:ext cx="8639173" cy="1035963"/>
        </p:xfrm>
        <a:graphic>
          <a:graphicData uri="http://schemas.openxmlformats.org/drawingml/2006/table">
            <a:tbl>
              <a:tblPr/>
              <a:tblGrid>
                <a:gridCol w="1079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35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주요 보고 사항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메인 화면 개발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업무 화면 개발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업무 화면 개발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30995"/>
              </p:ext>
            </p:extLst>
          </p:nvPr>
        </p:nvGraphicFramePr>
        <p:xfrm>
          <a:off x="4587239" y="2754366"/>
          <a:ext cx="4311967" cy="1058257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82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지연항목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및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Catch-up Plan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경영개선팀 템플릿">
  <a:themeElements>
    <a:clrScheme name="대림산업 테마 색">
      <a:dk1>
        <a:srgbClr val="000000"/>
      </a:dk1>
      <a:lt1>
        <a:srgbClr val="FFFFFF"/>
      </a:lt1>
      <a:dk2>
        <a:srgbClr val="CECECE"/>
      </a:dk2>
      <a:lt2>
        <a:srgbClr val="919191"/>
      </a:lt2>
      <a:accent1>
        <a:srgbClr val="666666"/>
      </a:accent1>
      <a:accent2>
        <a:srgbClr val="A1A1A1"/>
      </a:accent2>
      <a:accent3>
        <a:srgbClr val="1B2E5A"/>
      </a:accent3>
      <a:accent4>
        <a:srgbClr val="008BB0"/>
      </a:accent4>
      <a:accent5>
        <a:srgbClr val="E87E00"/>
      </a:accent5>
      <a:accent6>
        <a:srgbClr val="5C4637"/>
      </a:accent6>
      <a:hlink>
        <a:srgbClr val="002060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36000" tIns="36000" rIns="36000" bIns="36000" rtlCol="0" anchor="ctr"/>
      <a:lstStyle>
        <a:defPPr algn="ctr" latinLnBrk="0">
          <a:spcBef>
            <a:spcPct val="50000"/>
          </a:spcBef>
          <a:defRPr sz="1200" b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36000" tIns="36000" rIns="36000" bIns="36000" rtlCol="0">
        <a:spAutoFit/>
      </a:bodyPr>
      <a:lstStyle>
        <a:defPPr algn="ctr" latinLnBrk="0"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8903453C58FFF4694606BD8EE10C336" ma:contentTypeVersion="0" ma:contentTypeDescription="새 문서를 만듭니다." ma:contentTypeScope="" ma:versionID="062e48ad144799b3c8ba2fca2ce68d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13F09F-34E8-431F-A80C-B4A6511288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6D0DFD-37C1-44A8-B270-F90646ECA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244CC0-3040-4242-8F36-8023AF770CF8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96983</TotalTime>
  <Words>88</Words>
  <Application>Microsoft Office PowerPoint</Application>
  <PresentationFormat>화면 슬라이드 쇼(4:3)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돋움</vt:lpstr>
      <vt:lpstr>맑은 고딕</vt:lpstr>
      <vt:lpstr>함초롬바탕</vt:lpstr>
      <vt:lpstr>Arial</vt:lpstr>
      <vt:lpstr>Wingdings</vt:lpstr>
      <vt:lpstr>경영개선팀 템플릿</vt:lpstr>
      <vt:lpstr>토이프로젝트 4주차 (2023.05.22~2023.05.25) 주간보고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백두호[사업개발팀]</dc:creator>
  <cp:lastModifiedBy>Microsoft 계정</cp:lastModifiedBy>
  <cp:revision>3917</cp:revision>
  <cp:lastPrinted>2019-08-07T00:22:07Z</cp:lastPrinted>
  <dcterms:created xsi:type="dcterms:W3CDTF">2012-12-12T04:21:44Z</dcterms:created>
  <dcterms:modified xsi:type="dcterms:W3CDTF">2023-05-25T06:00:01Z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0x01010008903453C58FFF4694606BD8EE10C336</vt:lpwstr>
  </property>
</Properties>
</file>