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4"/>
  </p:sldMasterIdLst>
  <p:notesMasterIdLst>
    <p:notesMasterId r:id="rId6"/>
  </p:notesMasterIdLst>
  <p:sldIdLst>
    <p:sldId id="414" r:id="rId5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구역" id="{2891F5E4-6077-4BC7-89F8-6449573AB939}">
          <p14:sldIdLst>
            <p14:sldId id="41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55" userDrawn="1">
          <p15:clr>
            <a:srgbClr val="A4A3A4"/>
          </p15:clr>
        </p15:guide>
        <p15:guide id="5" pos="5601" userDrawn="1">
          <p15:clr>
            <a:srgbClr val="A4A3A4"/>
          </p15:clr>
        </p15:guide>
        <p15:guide id="6" orient="horz" pos="2296" userDrawn="1">
          <p15:clr>
            <a:srgbClr val="A4A3A4"/>
          </p15:clr>
        </p15:guide>
        <p15:guide id="8" orient="horz" pos="4156" userDrawn="1">
          <p15:clr>
            <a:srgbClr val="A4A3A4"/>
          </p15:clr>
        </p15:guide>
        <p15:guide id="10" orient="horz" pos="618" userDrawn="1">
          <p15:clr>
            <a:srgbClr val="A4A3A4"/>
          </p15:clr>
        </p15:guide>
        <p15:guide id="11" pos="159" userDrawn="1">
          <p15:clr>
            <a:srgbClr val="A4A3A4"/>
          </p15:clr>
        </p15:guide>
        <p15:guide id="19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50"/>
    <a:srgbClr val="53E781"/>
    <a:srgbClr val="BCF1FF"/>
    <a:srgbClr val="FF0066"/>
    <a:srgbClr val="0000FF"/>
    <a:srgbClr val="7F7F7F"/>
    <a:srgbClr val="1B2E5A"/>
    <a:srgbClr val="DFE5F5"/>
    <a:srgbClr val="000099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42" autoAdjust="0"/>
    <p:restoredTop sz="95865" autoAdjust="0"/>
  </p:normalViewPr>
  <p:slideViewPr>
    <p:cSldViewPr snapToObjects="1">
      <p:cViewPr varScale="1">
        <p:scale>
          <a:sx n="113" d="100"/>
          <a:sy n="113" d="100"/>
        </p:scale>
        <p:origin x="1843" y="106"/>
      </p:cViewPr>
      <p:guideLst>
        <p:guide orient="horz" pos="255"/>
        <p:guide pos="5601"/>
        <p:guide orient="horz" pos="2296"/>
        <p:guide orient="horz" pos="4156"/>
        <p:guide orient="horz" pos="618"/>
        <p:guide pos="159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F65B3A-5DE1-49DA-AA5B-F07C5750CC91}" type="datetimeFigureOut">
              <a:rPr lang="ko-KR" altLang="en-US" smtClean="0"/>
              <a:pPr/>
              <a:t>2023-06-08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4D4951-15C2-4EC8-9BFE-A8770D39BC8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36332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D4951-15C2-4EC8-9BFE-A8770D39BC8F}" type="slidenum">
              <a:rPr lang="ko-KR" altLang="en-US" smtClean="0"/>
              <a:pPr/>
              <a:t>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8485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 userDrawn="1"/>
        </p:nvCxnSpPr>
        <p:spPr bwMode="auto">
          <a:xfrm>
            <a:off x="252000" y="2570135"/>
            <a:ext cx="8640000" cy="0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6427633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title" hasCustomPrompt="1"/>
          </p:nvPr>
        </p:nvSpPr>
        <p:spPr>
          <a:xfrm>
            <a:off x="252002" y="57089"/>
            <a:ext cx="1038279" cy="318924"/>
          </a:xfrm>
          <a:prstGeom prst="rect">
            <a:avLst/>
          </a:prstGeom>
          <a:solidFill>
            <a:schemeClr val="accent3"/>
          </a:solidFill>
        </p:spPr>
        <p:txBody>
          <a:bodyPr wrap="none" lIns="72000" tIns="36000" rIns="72000" bIns="36000" anchor="ctr">
            <a:spAutoFit/>
          </a:bodyPr>
          <a:lstStyle>
            <a:lvl1pPr algn="l" eaLnBrk="1" latinLnBrk="0" hangingPunct="1">
              <a:defRPr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err="1" smtClean="0"/>
              <a:t>장표</a:t>
            </a:r>
            <a:r>
              <a:rPr lang="ko-KR" altLang="en-US" dirty="0" smtClean="0"/>
              <a:t> 제목</a:t>
            </a:r>
            <a:endParaRPr lang="ko-KR" altLang="en-US" dirty="0"/>
          </a:p>
        </p:txBody>
      </p:sp>
      <p:sp>
        <p:nvSpPr>
          <p:cNvPr id="10" name="텍스트 개체 틀 24"/>
          <p:cNvSpPr>
            <a:spLocks noGrp="1"/>
          </p:cNvSpPr>
          <p:nvPr>
            <p:ph type="body" sz="quarter" idx="12" hasCustomPrompt="1"/>
          </p:nvPr>
        </p:nvSpPr>
        <p:spPr>
          <a:xfrm>
            <a:off x="252000" y="505223"/>
            <a:ext cx="8640000" cy="319738"/>
          </a:xfrm>
          <a:prstGeom prst="rect">
            <a:avLst/>
          </a:prstGeom>
        </p:spPr>
        <p:txBody>
          <a:bodyPr lIns="72000" tIns="36000" rIns="72000" bIns="36000">
            <a:spAutoFit/>
          </a:bodyPr>
          <a:lstStyle>
            <a:lvl1pPr marL="0" indent="0" eaLnBrk="1" latinLnBrk="0" hangingPunct="1">
              <a:buFontTx/>
              <a:buNone/>
              <a:defRPr sz="1600" b="1" baseline="0">
                <a:latin typeface="Arial" pitchFamily="34" charset="0"/>
                <a:ea typeface="HY헤드라인M" pitchFamily="18" charset="-127"/>
                <a:cs typeface="Arial" pitchFamily="34" charset="0"/>
              </a:defRPr>
            </a:lvl1pPr>
            <a:lvl5pPr marL="1828800" indent="0">
              <a:buNone/>
              <a:defRPr/>
            </a:lvl5pPr>
          </a:lstStyle>
          <a:p>
            <a:pPr lvl="0"/>
            <a:r>
              <a:rPr lang="ko-KR" altLang="en-US" dirty="0" smtClean="0"/>
              <a:t>본문의 핵심사항을 요약 </a:t>
            </a:r>
            <a:r>
              <a:rPr lang="en-US" altLang="ko-KR" dirty="0" smtClean="0"/>
              <a:t>/ </a:t>
            </a:r>
            <a:r>
              <a:rPr lang="ko-KR" altLang="en-US" dirty="0" smtClean="0"/>
              <a:t>강조하는</a:t>
            </a:r>
            <a:r>
              <a:rPr lang="en-US" altLang="ko-KR" dirty="0" smtClean="0"/>
              <a:t>, 2</a:t>
            </a:r>
            <a:r>
              <a:rPr lang="ko-KR" altLang="en-US" dirty="0" smtClean="0"/>
              <a:t>줄 이내의 </a:t>
            </a:r>
            <a:r>
              <a:rPr lang="en-US" altLang="ko-KR" dirty="0" smtClean="0"/>
              <a:t>Headline</a:t>
            </a:r>
            <a:endParaRPr lang="ko-KR" altLang="en-US" dirty="0" smtClean="0"/>
          </a:p>
        </p:txBody>
      </p:sp>
      <p:sp>
        <p:nvSpPr>
          <p:cNvPr id="11" name="내용 개체 틀 7"/>
          <p:cNvSpPr>
            <a:spLocks noGrp="1"/>
          </p:cNvSpPr>
          <p:nvPr>
            <p:ph sz="quarter" idx="17" hasCustomPrompt="1"/>
          </p:nvPr>
        </p:nvSpPr>
        <p:spPr>
          <a:xfrm>
            <a:off x="6922376" y="87869"/>
            <a:ext cx="1969624" cy="257369"/>
          </a:xfrm>
          <a:prstGeom prst="rect">
            <a:avLst/>
          </a:prstGeom>
          <a:solidFill>
            <a:schemeClr val="accent3"/>
          </a:solidFill>
        </p:spPr>
        <p:txBody>
          <a:bodyPr wrap="none" lIns="72000" tIns="36000" rIns="72000" bIns="36000" anchor="ctr">
            <a:spAutoFit/>
          </a:bodyPr>
          <a:lstStyle>
            <a:lvl1pPr marL="0" indent="0" algn="r" eaLnBrk="1" latinLnBrk="0" hangingPunct="1">
              <a:buNone/>
              <a:defRPr lang="ko-KR" altLang="en-US" sz="1200" b="1" baseline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</a:lstStyle>
          <a:p>
            <a:pPr lvl="0" fontAlgn="base">
              <a:spcBef>
                <a:spcPct val="0"/>
              </a:spcBef>
            </a:pPr>
            <a:r>
              <a:rPr lang="ko-KR" altLang="en-US" dirty="0" smtClean="0"/>
              <a:t>보고서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챕터</a:t>
            </a:r>
            <a:r>
              <a:rPr lang="ko-KR" altLang="en-US" dirty="0" smtClean="0"/>
              <a:t> 제목 </a:t>
            </a:r>
            <a:r>
              <a:rPr lang="en-US" altLang="ko-KR" dirty="0" smtClean="0"/>
              <a:t>(</a:t>
            </a:r>
            <a:r>
              <a:rPr lang="ko-KR" altLang="en-US" dirty="0" smtClean="0"/>
              <a:t>선택적</a:t>
            </a:r>
            <a:r>
              <a:rPr lang="en-US" altLang="ko-KR" dirty="0" smtClean="0"/>
              <a:t>)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7529037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40660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52000" y="0"/>
            <a:ext cx="8640000" cy="432000"/>
          </a:xfrm>
          <a:prstGeom prst="rect">
            <a:avLst/>
          </a:prstGeom>
          <a:solidFill>
            <a:srgbClr val="1B2E5A"/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/>
            <a:endParaRPr lang="ko-KR" altLang="ko-KR" sz="1800"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59623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kumimoji="1" lang="ko-KR" altLang="en-US" sz="1600" b="1" kern="1200" baseline="0">
          <a:solidFill>
            <a:schemeClr val="tx1"/>
          </a:solidFill>
          <a:latin typeface="Arial" pitchFamily="34" charset="0"/>
          <a:ea typeface="HY헤드라인M" pitchFamily="18" charset="-127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SzPct val="70000"/>
        <a:buFont typeface="Wingdings" pitchFamily="2" charset="2"/>
        <a:buChar char=""/>
        <a:defRPr kumimoji="1" lang="ko-KR" altLang="en-US" sz="1200" kern="120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kumimoji="1" lang="ko-KR" altLang="en-US" sz="1100" kern="120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kumimoji="1" lang="ko-KR" altLang="en-US" sz="1000" kern="120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kumimoji="1" lang="ko-KR" altLang="en-US" sz="900" kern="120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kumimoji="1" lang="ko-KR" altLang="en-US" sz="1400" kern="1200">
          <a:solidFill>
            <a:schemeClr val="tx1"/>
          </a:solidFill>
          <a:latin typeface="+mn-lt"/>
          <a:ea typeface="돋움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57089"/>
            <a:ext cx="5353563" cy="318924"/>
          </a:xfrm>
        </p:spPr>
        <p:txBody>
          <a:bodyPr/>
          <a:lstStyle/>
          <a:p>
            <a:r>
              <a:rPr lang="ko-KR" altLang="en-US" dirty="0" err="1" smtClean="0"/>
              <a:t>토이프로젝트</a:t>
            </a:r>
            <a:r>
              <a:rPr lang="en-US" altLang="ko-KR" smtClean="0"/>
              <a:t> </a:t>
            </a:r>
            <a:r>
              <a:rPr lang="en-US" altLang="ko-KR" smtClean="0"/>
              <a:t>6</a:t>
            </a:r>
            <a:r>
              <a:rPr lang="ko-KR" altLang="en-US" smtClean="0"/>
              <a:t>주차 </a:t>
            </a:r>
            <a:r>
              <a:rPr lang="en-US" altLang="ko-KR" dirty="0" smtClean="0"/>
              <a:t>(2023.06.05~2023.06.09) </a:t>
            </a:r>
            <a:r>
              <a:rPr lang="ko-KR" altLang="en-US" dirty="0" smtClean="0"/>
              <a:t>주간보고</a:t>
            </a:r>
            <a:endParaRPr lang="ko-KR" altLang="en-US" dirty="0"/>
          </a:p>
        </p:txBody>
      </p:sp>
      <p:graphicFrame>
        <p:nvGraphicFramePr>
          <p:cNvPr id="8" name="Group 2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2197811"/>
              </p:ext>
            </p:extLst>
          </p:nvPr>
        </p:nvGraphicFramePr>
        <p:xfrm>
          <a:off x="251518" y="593364"/>
          <a:ext cx="8639586" cy="891420"/>
        </p:xfrm>
        <a:graphic>
          <a:graphicData uri="http://schemas.openxmlformats.org/drawingml/2006/table">
            <a:tbl>
              <a:tblPr/>
              <a:tblGrid>
                <a:gridCol w="30098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7135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1046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8264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8264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082646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412696"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sym typeface="Wingdings" pitchFamily="2" charset="2"/>
                        </a:rPr>
                        <a:t>프로젝트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B2E5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sym typeface="Wingdings" pitchFamily="2" charset="2"/>
                        </a:rPr>
                        <a:t>수행사</a:t>
                      </a:r>
                      <a:endParaRPr kumimoji="1" lang="ko-KR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B2E5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sym typeface="Wingdings" pitchFamily="2" charset="2"/>
                        </a:rPr>
                        <a:t>담당</a:t>
                      </a:r>
                      <a:endParaRPr kumimoji="1" lang="ko-KR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B2E5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" pitchFamily="2" charset="2"/>
                        </a:rPr>
                        <a:t>진행 계획</a:t>
                      </a:r>
                      <a:r>
                        <a:rPr kumimoji="1" lang="en-US" altLang="ko-KR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" pitchFamily="2" charset="2"/>
                        </a:rPr>
                        <a:t>(%)</a:t>
                      </a:r>
                      <a:endParaRPr kumimoji="1" lang="ko-KR" altLang="en-US" sz="12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  <a:sym typeface="Wingdings" pitchFamily="2" charset="2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B2E5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" pitchFamily="2" charset="2"/>
                        </a:rPr>
                        <a:t>금주 실적</a:t>
                      </a:r>
                      <a:r>
                        <a:rPr kumimoji="1" lang="en-US" altLang="ko-KR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" pitchFamily="2" charset="2"/>
                        </a:rPr>
                        <a:t>(%)</a:t>
                      </a:r>
                      <a:endParaRPr kumimoji="1" lang="ko-KR" altLang="en-US" sz="12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  <a:sym typeface="Wingdings" pitchFamily="2" charset="2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B2E5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" pitchFamily="2" charset="2"/>
                        </a:rPr>
                        <a:t>진행상황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B2E5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78724"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err="1" smtClean="0">
                          <a:solidFill>
                            <a:schemeClr val="tx1"/>
                          </a:solidFill>
                        </a:rPr>
                        <a:t>토이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 프로젝트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㈜인젠트</a:t>
                      </a:r>
                      <a:endParaRPr lang="en-US" altLang="ko-KR" sz="12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함초롬바탕" panose="02030504000101010101" pitchFamily="18" charset="-127"/>
                          <a:sym typeface="Wingdings"/>
                        </a:rPr>
                        <a:t>장재욱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35.00%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32.50%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9" name="타원 8"/>
          <p:cNvSpPr/>
          <p:nvPr/>
        </p:nvSpPr>
        <p:spPr bwMode="auto">
          <a:xfrm>
            <a:off x="8244408" y="1120977"/>
            <a:ext cx="220220" cy="223557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accent5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/>
        </p:spPr>
        <p:txBody>
          <a:bodyPr lIns="36000" tIns="36000" rIns="36000" bIns="36000" rtlCol="0" anchor="ctr"/>
          <a:lstStyle/>
          <a:p>
            <a:pPr algn="ctr" latinLnBrk="0">
              <a:spcBef>
                <a:spcPct val="50000"/>
              </a:spcBef>
            </a:pPr>
            <a:endParaRPr lang="ko-KR" altLang="en-US" sz="1200" b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0" name="Group 9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7815403"/>
              </p:ext>
            </p:extLst>
          </p:nvPr>
        </p:nvGraphicFramePr>
        <p:xfrm>
          <a:off x="249258" y="3884632"/>
          <a:ext cx="8639172" cy="2409261"/>
        </p:xfrm>
        <a:graphic>
          <a:graphicData uri="http://schemas.openxmlformats.org/drawingml/2006/table">
            <a:tbl>
              <a:tblPr/>
              <a:tblGrid>
                <a:gridCol w="108238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81642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740366">
                  <a:extLst>
                    <a:ext uri="{9D8B030D-6E8A-4147-A177-3AD203B41FA5}">
                      <a16:colId xmlns:a16="http://schemas.microsoft.com/office/drawing/2014/main" xmlns="" val="4019161057"/>
                    </a:ext>
                  </a:extLst>
                </a:gridCol>
              </a:tblGrid>
              <a:tr h="23758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중점업무</a:t>
                      </a:r>
                      <a:endParaRPr kumimoji="1" lang="ko-KR" alt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B2E5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금주 실적 </a:t>
                      </a:r>
                      <a:r>
                        <a:rPr kumimoji="1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(05/28~06/02)</a:t>
                      </a: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차주 계획 </a:t>
                      </a:r>
                      <a:r>
                        <a:rPr kumimoji="1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(06/05~06/09)</a:t>
                      </a: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97090838"/>
                  </a:ext>
                </a:extLst>
              </a:tr>
              <a:tr h="2150181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B2E5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등록기능 개발</a:t>
                      </a:r>
                      <a:endParaRPr kumimoji="0" lang="en-US" altLang="ko-KR" sz="1100" b="0" i="0" u="none" strike="noStrike" kern="1200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등록 기능 개발</a:t>
                      </a:r>
                      <a:endParaRPr kumimoji="0" lang="en-US" altLang="ko-KR" sz="1100" b="0" i="0" u="none" strike="noStrike" kern="1200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직원 등록 기능 개발</a:t>
                      </a:r>
                      <a:endParaRPr kumimoji="0" lang="en-US" altLang="ko-KR" sz="1100" b="0" i="0" u="none" strike="noStrike" kern="1200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1" name="Group 9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2804711"/>
              </p:ext>
            </p:extLst>
          </p:nvPr>
        </p:nvGraphicFramePr>
        <p:xfrm>
          <a:off x="260033" y="2754366"/>
          <a:ext cx="4311967" cy="1058258"/>
        </p:xfrm>
        <a:graphic>
          <a:graphicData uri="http://schemas.openxmlformats.org/drawingml/2006/table">
            <a:tbl>
              <a:tblPr/>
              <a:tblGrid>
                <a:gridCol w="10716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2403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05825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이슈 </a:t>
                      </a:r>
                      <a:r>
                        <a:rPr kumimoji="1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&amp;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리스크</a:t>
                      </a:r>
                      <a:endParaRPr kumimoji="1" lang="ko-KR" alt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B2E5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72000" marR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3" name="Group 9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338412"/>
              </p:ext>
            </p:extLst>
          </p:nvPr>
        </p:nvGraphicFramePr>
        <p:xfrm>
          <a:off x="260033" y="1528941"/>
          <a:ext cx="8639173" cy="1035963"/>
        </p:xfrm>
        <a:graphic>
          <a:graphicData uri="http://schemas.openxmlformats.org/drawingml/2006/table">
            <a:tbl>
              <a:tblPr/>
              <a:tblGrid>
                <a:gridCol w="107922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55994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03596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주요 보고 사항</a:t>
                      </a: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B2E5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등록 기능 개발</a:t>
                      </a:r>
                      <a:endParaRPr kumimoji="0" lang="en-US" altLang="ko-KR" sz="1000" b="0" i="0" u="none" strike="noStrike" kern="1200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" name="Group 9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8630995"/>
              </p:ext>
            </p:extLst>
          </p:nvPr>
        </p:nvGraphicFramePr>
        <p:xfrm>
          <a:off x="4587239" y="2754366"/>
          <a:ext cx="4311967" cy="1058257"/>
        </p:xfrm>
        <a:graphic>
          <a:graphicData uri="http://schemas.openxmlformats.org/drawingml/2006/table">
            <a:tbl>
              <a:tblPr/>
              <a:tblGrid>
                <a:gridCol w="10716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2403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058257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지연항목</a:t>
                      </a:r>
                      <a:r>
                        <a:rPr kumimoji="1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및</a:t>
                      </a:r>
                      <a:endParaRPr kumimoji="1" lang="en-US" altLang="ko-KR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Catch-up Plan</a:t>
                      </a:r>
                      <a:endParaRPr kumimoji="1" lang="ko-KR" alt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B2E5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</a:t>
                      </a:r>
                    </a:p>
                  </a:txBody>
                  <a:tcPr marL="72000" marR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6662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경영개선팀 템플릿">
  <a:themeElements>
    <a:clrScheme name="대림산업 테마 색">
      <a:dk1>
        <a:srgbClr val="000000"/>
      </a:dk1>
      <a:lt1>
        <a:srgbClr val="FFFFFF"/>
      </a:lt1>
      <a:dk2>
        <a:srgbClr val="CECECE"/>
      </a:dk2>
      <a:lt2>
        <a:srgbClr val="919191"/>
      </a:lt2>
      <a:accent1>
        <a:srgbClr val="666666"/>
      </a:accent1>
      <a:accent2>
        <a:srgbClr val="A1A1A1"/>
      </a:accent2>
      <a:accent3>
        <a:srgbClr val="1B2E5A"/>
      </a:accent3>
      <a:accent4>
        <a:srgbClr val="008BB0"/>
      </a:accent4>
      <a:accent5>
        <a:srgbClr val="E87E00"/>
      </a:accent5>
      <a:accent6>
        <a:srgbClr val="5C4637"/>
      </a:accent6>
      <a:hlink>
        <a:srgbClr val="002060"/>
      </a:hlink>
      <a:folHlink>
        <a:srgbClr val="C000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9525">
          <a:solidFill>
            <a:schemeClr val="tx1"/>
          </a:solidFill>
          <a:miter lim="800000"/>
          <a:headEnd/>
          <a:tailEnd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lIns="36000" tIns="36000" rIns="36000" bIns="36000" rtlCol="0" anchor="ctr"/>
      <a:lstStyle>
        <a:defPPr algn="ctr" latinLnBrk="0">
          <a:spcBef>
            <a:spcPct val="50000"/>
          </a:spcBef>
          <a:defRPr sz="1200" b="0" smtClean="0">
            <a:latin typeface="맑은 고딕" pitchFamily="50" charset="-127"/>
            <a:ea typeface="맑은 고딕" pitchFamily="50" charset="-127"/>
          </a:defRPr>
        </a:defPPr>
      </a:lst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wrap="none" lIns="36000" tIns="36000" rIns="36000" bIns="36000" rtlCol="0">
        <a:spAutoFit/>
      </a:bodyPr>
      <a:lstStyle>
        <a:defPPr algn="ctr" latinLnBrk="0">
          <a:defRPr sz="1200" b="0" dirty="0" smtClean="0">
            <a:latin typeface="맑은 고딕" pitchFamily="50" charset="-127"/>
            <a:ea typeface="맑은 고딕" pitchFamily="50" charset="-127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08903453C58FFF4694606BD8EE10C336" ma:contentTypeVersion="0" ma:contentTypeDescription="새 문서를 만듭니다." ma:contentTypeScope="" ma:versionID="062e48ad144799b3c8ba2fca2ce68da3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dd8f6c9257034a6ffde9c3b3e5e5b89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56D0DFD-37C1-44A8-B270-F90646ECAB5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82244CC0-3040-4242-8F36-8023AF770CF8}">
  <ds:schemaRefs>
    <ds:schemaRef ds:uri="http://schemas.microsoft.com/office/2006/documentManagement/types"/>
    <ds:schemaRef ds:uri="http://purl.org/dc/dcmitype/"/>
    <ds:schemaRef ds:uri="http://purl.org/dc/terms/"/>
    <ds:schemaRef ds:uri="http://schemas.microsoft.com/office/2006/metadata/properties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8813F09F-34E8-431F-A80C-B4A65112884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96986</TotalTime>
  <Words>61</Words>
  <Application>Microsoft Office PowerPoint</Application>
  <PresentationFormat>화면 슬라이드 쇼(4:3)</PresentationFormat>
  <Paragraphs>26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8" baseType="lpstr">
      <vt:lpstr>HY헤드라인M</vt:lpstr>
      <vt:lpstr>돋움</vt:lpstr>
      <vt:lpstr>맑은 고딕</vt:lpstr>
      <vt:lpstr>함초롬바탕</vt:lpstr>
      <vt:lpstr>Arial</vt:lpstr>
      <vt:lpstr>Wingdings</vt:lpstr>
      <vt:lpstr>경영개선팀 템플릿</vt:lpstr>
      <vt:lpstr>토이프로젝트 6주차 (2023.06.05~2023.06.09) 주간보고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백두호[사업개발팀]</dc:creator>
  <cp:lastModifiedBy>Microsoft 계정</cp:lastModifiedBy>
  <cp:revision>3921</cp:revision>
  <cp:lastPrinted>2019-08-07T00:22:07Z</cp:lastPrinted>
  <dcterms:created xsi:type="dcterms:W3CDTF">2012-12-12T04:21:44Z</dcterms:created>
  <dcterms:modified xsi:type="dcterms:W3CDTF">2023-06-08T08:53:41Z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0x01010008903453C58FFF4694606BD8EE10C336</vt:lpwstr>
  </property>
</Properties>
</file>