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6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(2023.06.12~2023.06.16)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91718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50.00%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48.00%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32025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:a16="http://schemas.microsoft.com/office/drawing/2014/main" xmlns="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(05/28~06/02)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(06/05~06/09)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등록기능 개발 완료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이관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 기능 개발 중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 기능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 상세 페이지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19892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모듈 장애로 데이터 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재이관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56632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 기능 개발 완료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이관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92101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 변경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직원 등록 기능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 기능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96988</TotalTime>
  <Words>85</Words>
  <Application>Microsoft Office PowerPoint</Application>
  <PresentationFormat>화면 슬라이드 쇼(4:3)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6주차 (2023.06.12~2023.06.16)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3926</cp:revision>
  <cp:lastPrinted>2019-08-07T00:22:07Z</cp:lastPrinted>
  <dcterms:created xsi:type="dcterms:W3CDTF">2012-12-12T04:21:44Z</dcterms:created>
  <dcterms:modified xsi:type="dcterms:W3CDTF">2023-06-15T06:51:29Z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