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4835" r:id="rId5"/>
    <p:sldId id="4825" r:id="rId6"/>
    <p:sldId id="4834" r:id="rId7"/>
    <p:sldId id="4837" r:id="rId8"/>
    <p:sldId id="4215" r:id="rId9"/>
  </p:sldIdLst>
  <p:sldSz cx="9906000" cy="6858000" type="A4"/>
  <p:notesSz cx="6735763" cy="9866313"/>
  <p:defaultTextStyle>
    <a:defPPr marL="0" marR="0" indent="0" algn="l" defTabSz="478931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43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05984" rtl="0" fontAlgn="auto" latinLnBrk="0" hangingPunct="0">
      <a:lnSpc>
        <a:spcPct val="100000"/>
      </a:lnSpc>
      <a:spcBef>
        <a:spcPts val="1729"/>
      </a:spcBef>
      <a:spcAft>
        <a:spcPts val="0"/>
      </a:spcAft>
      <a:buClrTx/>
      <a:buSzTx/>
      <a:buFontTx/>
      <a:buNone/>
      <a:tabLst/>
      <a:defRPr kumimoji="0" sz="209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1pPr>
    <a:lvl2pPr marL="0" marR="0" indent="0" algn="l" defTabSz="305984" rtl="0" fontAlgn="auto" latinLnBrk="0" hangingPunct="0">
      <a:lnSpc>
        <a:spcPct val="100000"/>
      </a:lnSpc>
      <a:spcBef>
        <a:spcPts val="1729"/>
      </a:spcBef>
      <a:spcAft>
        <a:spcPts val="0"/>
      </a:spcAft>
      <a:buClrTx/>
      <a:buSzTx/>
      <a:buFontTx/>
      <a:buNone/>
      <a:tabLst/>
      <a:defRPr kumimoji="0" sz="209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2pPr>
    <a:lvl3pPr marL="0" marR="0" indent="0" algn="l" defTabSz="305984" rtl="0" fontAlgn="auto" latinLnBrk="0" hangingPunct="0">
      <a:lnSpc>
        <a:spcPct val="100000"/>
      </a:lnSpc>
      <a:spcBef>
        <a:spcPts val="1729"/>
      </a:spcBef>
      <a:spcAft>
        <a:spcPts val="0"/>
      </a:spcAft>
      <a:buClrTx/>
      <a:buSzTx/>
      <a:buFontTx/>
      <a:buNone/>
      <a:tabLst/>
      <a:defRPr kumimoji="0" sz="209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3pPr>
    <a:lvl4pPr marL="0" marR="0" indent="0" algn="l" defTabSz="305984" rtl="0" fontAlgn="auto" latinLnBrk="0" hangingPunct="0">
      <a:lnSpc>
        <a:spcPct val="100000"/>
      </a:lnSpc>
      <a:spcBef>
        <a:spcPts val="1729"/>
      </a:spcBef>
      <a:spcAft>
        <a:spcPts val="0"/>
      </a:spcAft>
      <a:buClrTx/>
      <a:buSzTx/>
      <a:buFontTx/>
      <a:buNone/>
      <a:tabLst/>
      <a:defRPr kumimoji="0" sz="209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4pPr>
    <a:lvl5pPr marL="0" marR="0" indent="0" algn="l" defTabSz="305984" rtl="0" fontAlgn="auto" latinLnBrk="0" hangingPunct="0">
      <a:lnSpc>
        <a:spcPct val="100000"/>
      </a:lnSpc>
      <a:spcBef>
        <a:spcPts val="1729"/>
      </a:spcBef>
      <a:spcAft>
        <a:spcPts val="0"/>
      </a:spcAft>
      <a:buClrTx/>
      <a:buSzTx/>
      <a:buFontTx/>
      <a:buNone/>
      <a:tabLst/>
      <a:defRPr kumimoji="0" sz="209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5pPr>
    <a:lvl6pPr marL="0" marR="0" indent="0" algn="l" defTabSz="305984" rtl="0" fontAlgn="auto" latinLnBrk="0" hangingPunct="0">
      <a:lnSpc>
        <a:spcPct val="100000"/>
      </a:lnSpc>
      <a:spcBef>
        <a:spcPts val="1729"/>
      </a:spcBef>
      <a:spcAft>
        <a:spcPts val="0"/>
      </a:spcAft>
      <a:buClrTx/>
      <a:buSzTx/>
      <a:buFontTx/>
      <a:buNone/>
      <a:tabLst/>
      <a:defRPr kumimoji="0" sz="209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6pPr>
    <a:lvl7pPr marL="0" marR="0" indent="0" algn="l" defTabSz="305984" rtl="0" fontAlgn="auto" latinLnBrk="0" hangingPunct="0">
      <a:lnSpc>
        <a:spcPct val="100000"/>
      </a:lnSpc>
      <a:spcBef>
        <a:spcPts val="1729"/>
      </a:spcBef>
      <a:spcAft>
        <a:spcPts val="0"/>
      </a:spcAft>
      <a:buClrTx/>
      <a:buSzTx/>
      <a:buFontTx/>
      <a:buNone/>
      <a:tabLst/>
      <a:defRPr kumimoji="0" sz="209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7pPr>
    <a:lvl8pPr marL="0" marR="0" indent="0" algn="l" defTabSz="305984" rtl="0" fontAlgn="auto" latinLnBrk="0" hangingPunct="0">
      <a:lnSpc>
        <a:spcPct val="100000"/>
      </a:lnSpc>
      <a:spcBef>
        <a:spcPts val="1729"/>
      </a:spcBef>
      <a:spcAft>
        <a:spcPts val="0"/>
      </a:spcAft>
      <a:buClrTx/>
      <a:buSzTx/>
      <a:buFontTx/>
      <a:buNone/>
      <a:tabLst/>
      <a:defRPr kumimoji="0" sz="209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8pPr>
    <a:lvl9pPr marL="0" marR="0" indent="0" algn="l" defTabSz="305984" rtl="0" fontAlgn="auto" latinLnBrk="0" hangingPunct="0">
      <a:lnSpc>
        <a:spcPct val="100000"/>
      </a:lnSpc>
      <a:spcBef>
        <a:spcPts val="1729"/>
      </a:spcBef>
      <a:spcAft>
        <a:spcPts val="0"/>
      </a:spcAft>
      <a:buClrTx/>
      <a:buSzTx/>
      <a:buFontTx/>
      <a:buNone/>
      <a:tabLst/>
      <a:defRPr kumimoji="0" sz="209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0A0A0"/>
    <a:srgbClr val="FF6161"/>
    <a:srgbClr val="FF6F6F"/>
    <a:srgbClr val="DD4C4D"/>
    <a:srgbClr val="232323"/>
    <a:srgbClr val="151826"/>
    <a:srgbClr val="13637A"/>
    <a:srgbClr val="505050"/>
    <a:srgbClr val="FD77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/>
          </a:solidFill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EFA07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254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254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3712597"/>
              <a:satOff val="-23099"/>
              <a:lumOff val="5802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254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9BCEF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FFFFFF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254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2871FF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D1F6"/>
          </a:solidFill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E7FE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FFFFFF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FFFFFF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916" autoAdjust="0"/>
  </p:normalViewPr>
  <p:slideViewPr>
    <p:cSldViewPr snapToGrid="0" snapToObjects="1">
      <p:cViewPr varScale="1">
        <p:scale>
          <a:sx n="103" d="100"/>
          <a:sy n="103" d="100"/>
        </p:scale>
        <p:origin x="150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398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F03FE16E-DBE1-4E7A-8264-E19BC2B85B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86812AF8-00AD-4C64-8318-870856D56A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E463C-2C34-4FF0-AFAB-DF21D2651E26}" type="datetimeFigureOut">
              <a:rPr lang="ko-KR" altLang="en-US" smtClean="0"/>
              <a:t>2023-04-28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9D3A08B-7339-4A61-AEEB-86EE968A41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854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/>
          </p:nvPr>
        </p:nvSpPr>
        <p:spPr>
          <a:xfrm>
            <a:off x="695325" y="739775"/>
            <a:ext cx="5345113" cy="3700463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77" name="Shape 177"/>
          <p:cNvSpPr>
            <a:spLocks noGrp="1"/>
          </p:cNvSpPr>
          <p:nvPr>
            <p:ph type="body" sz="quarter" idx="1"/>
          </p:nvPr>
        </p:nvSpPr>
        <p:spPr>
          <a:xfrm>
            <a:off x="898102" y="4686499"/>
            <a:ext cx="4939560" cy="443984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481915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39465" latinLnBrk="0">
      <a:lnSpc>
        <a:spcPct val="117999"/>
      </a:lnSpc>
      <a:defRPr sz="1152">
        <a:latin typeface="Helvetica Neue"/>
        <a:ea typeface="Helvetica Neue"/>
        <a:cs typeface="Helvetica Neue"/>
        <a:sym typeface="Helvetica Neue"/>
      </a:defRPr>
    </a:lvl1pPr>
    <a:lvl2pPr indent="119733" defTabSz="239465" latinLnBrk="0">
      <a:lnSpc>
        <a:spcPct val="117999"/>
      </a:lnSpc>
      <a:defRPr sz="1152">
        <a:latin typeface="Helvetica Neue"/>
        <a:ea typeface="Helvetica Neue"/>
        <a:cs typeface="Helvetica Neue"/>
        <a:sym typeface="Helvetica Neue"/>
      </a:defRPr>
    </a:lvl2pPr>
    <a:lvl3pPr indent="239465" defTabSz="239465" latinLnBrk="0">
      <a:lnSpc>
        <a:spcPct val="117999"/>
      </a:lnSpc>
      <a:defRPr sz="1152">
        <a:latin typeface="Helvetica Neue"/>
        <a:ea typeface="Helvetica Neue"/>
        <a:cs typeface="Helvetica Neue"/>
        <a:sym typeface="Helvetica Neue"/>
      </a:defRPr>
    </a:lvl3pPr>
    <a:lvl4pPr indent="359198" defTabSz="239465" latinLnBrk="0">
      <a:lnSpc>
        <a:spcPct val="117999"/>
      </a:lnSpc>
      <a:defRPr sz="1152">
        <a:latin typeface="Helvetica Neue"/>
        <a:ea typeface="Helvetica Neue"/>
        <a:cs typeface="Helvetica Neue"/>
        <a:sym typeface="Helvetica Neue"/>
      </a:defRPr>
    </a:lvl4pPr>
    <a:lvl5pPr indent="478931" defTabSz="239465" latinLnBrk="0">
      <a:lnSpc>
        <a:spcPct val="117999"/>
      </a:lnSpc>
      <a:defRPr sz="1152">
        <a:latin typeface="Helvetica Neue"/>
        <a:ea typeface="Helvetica Neue"/>
        <a:cs typeface="Helvetica Neue"/>
        <a:sym typeface="Helvetica Neue"/>
      </a:defRPr>
    </a:lvl5pPr>
    <a:lvl6pPr indent="598664" defTabSz="239465" latinLnBrk="0">
      <a:lnSpc>
        <a:spcPct val="117999"/>
      </a:lnSpc>
      <a:defRPr sz="1152">
        <a:latin typeface="Helvetica Neue"/>
        <a:ea typeface="Helvetica Neue"/>
        <a:cs typeface="Helvetica Neue"/>
        <a:sym typeface="Helvetica Neue"/>
      </a:defRPr>
    </a:lvl6pPr>
    <a:lvl7pPr indent="718397" defTabSz="239465" latinLnBrk="0">
      <a:lnSpc>
        <a:spcPct val="117999"/>
      </a:lnSpc>
      <a:defRPr sz="1152">
        <a:latin typeface="Helvetica Neue"/>
        <a:ea typeface="Helvetica Neue"/>
        <a:cs typeface="Helvetica Neue"/>
        <a:sym typeface="Helvetica Neue"/>
      </a:defRPr>
    </a:lvl7pPr>
    <a:lvl8pPr indent="838130" defTabSz="239465" latinLnBrk="0">
      <a:lnSpc>
        <a:spcPct val="117999"/>
      </a:lnSpc>
      <a:defRPr sz="1152">
        <a:latin typeface="Helvetica Neue"/>
        <a:ea typeface="Helvetica Neue"/>
        <a:cs typeface="Helvetica Neue"/>
        <a:sym typeface="Helvetica Neue"/>
      </a:defRPr>
    </a:lvl8pPr>
    <a:lvl9pPr indent="957862" defTabSz="239465" latinLnBrk="0">
      <a:lnSpc>
        <a:spcPct val="117999"/>
      </a:lnSpc>
      <a:defRPr sz="1152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F9ED496-3213-4B00-9748-EC1EFE875104}"/>
              </a:ext>
            </a:extLst>
          </p:cNvPr>
          <p:cNvSpPr/>
          <p:nvPr userDrawn="1"/>
        </p:nvSpPr>
        <p:spPr>
          <a:xfrm>
            <a:off x="0" y="3543684"/>
            <a:ext cx="9906000" cy="2758004"/>
          </a:xfrm>
          <a:prstGeom prst="rect">
            <a:avLst/>
          </a:prstGeom>
          <a:solidFill>
            <a:srgbClr val="169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Yoon YGO 530_TT" panose="020B0600000101010101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B4A809C-C496-4170-B20B-9D97BC002158}"/>
              </a:ext>
            </a:extLst>
          </p:cNvPr>
          <p:cNvSpPr/>
          <p:nvPr userDrawn="1"/>
        </p:nvSpPr>
        <p:spPr>
          <a:xfrm>
            <a:off x="0" y="6301688"/>
            <a:ext cx="9906000" cy="556312"/>
          </a:xfrm>
          <a:prstGeom prst="rect">
            <a:avLst/>
          </a:prstGeo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Yoon YGO 530_TT" panose="020B0600000101010101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DFDA903-26C2-44A1-AF84-B583971AB6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258" t="-5097" r="-1" b="1"/>
          <a:stretch/>
        </p:blipFill>
        <p:spPr>
          <a:xfrm>
            <a:off x="7758821" y="304633"/>
            <a:ext cx="1798613" cy="12658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D0B0DD2-8B61-4F50-9EFE-1C86C32DA6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47714" y="1498086"/>
            <a:ext cx="3431264" cy="1553234"/>
          </a:xfrm>
          <a:prstGeom prst="rect">
            <a:avLst/>
          </a:prstGeom>
        </p:spPr>
      </p:pic>
      <p:sp>
        <p:nvSpPr>
          <p:cNvPr id="8" name="텍스트 개체 틀 16">
            <a:extLst>
              <a:ext uri="{FF2B5EF4-FFF2-40B4-BE49-F238E27FC236}">
                <a16:creationId xmlns:a16="http://schemas.microsoft.com/office/drawing/2014/main" xmlns="" id="{FD3147DB-1F05-4301-8238-158FB0E992BC}"/>
              </a:ext>
            </a:extLst>
          </p:cNvPr>
          <p:cNvSpPr txBox="1">
            <a:spLocks/>
          </p:cNvSpPr>
          <p:nvPr userDrawn="1"/>
        </p:nvSpPr>
        <p:spPr>
          <a:xfrm>
            <a:off x="286985" y="2306447"/>
            <a:ext cx="4771858" cy="813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5400" spc="-1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Yoon YGO 530_TT" panose="020B0600000101010101" charset="-127"/>
                <a:ea typeface="Yoon YGO 550_TT" pitchFamily="18" charset="-127"/>
              </a:rPr>
              <a:t>CONTENTS</a:t>
            </a:r>
            <a:endParaRPr lang="ko-KR" altLang="en-US" sz="5400" spc="-1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Yoon YGO 530_TT" panose="020B0600000101010101" charset="-127"/>
              <a:ea typeface="Yoon YGO 550_TT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2A31BB49-2162-4079-BE59-9A7F1BEB8A35}"/>
              </a:ext>
            </a:extLst>
          </p:cNvPr>
          <p:cNvGrpSpPr/>
          <p:nvPr userDrawn="1"/>
        </p:nvGrpSpPr>
        <p:grpSpPr>
          <a:xfrm>
            <a:off x="2472295" y="3543684"/>
            <a:ext cx="4961408" cy="2757600"/>
            <a:chOff x="2472295" y="3571431"/>
            <a:chExt cx="4961408" cy="2864023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xmlns="" id="{A0E4B4F1-D11F-4A29-B587-D667323C4AF0}"/>
                </a:ext>
              </a:extLst>
            </p:cNvPr>
            <p:cNvCxnSpPr/>
            <p:nvPr/>
          </p:nvCxnSpPr>
          <p:spPr>
            <a:xfrm>
              <a:off x="2472295" y="3571431"/>
              <a:ext cx="0" cy="2864023"/>
            </a:xfrm>
            <a:prstGeom prst="line">
              <a:avLst/>
            </a:prstGeom>
            <a:ln w="63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AE2F412B-EC7C-4E6C-96C8-E85A004BD7E6}"/>
                </a:ext>
              </a:extLst>
            </p:cNvPr>
            <p:cNvCxnSpPr/>
            <p:nvPr/>
          </p:nvCxnSpPr>
          <p:spPr>
            <a:xfrm>
              <a:off x="4952999" y="3571431"/>
              <a:ext cx="0" cy="2864023"/>
            </a:xfrm>
            <a:prstGeom prst="line">
              <a:avLst/>
            </a:prstGeom>
            <a:ln w="63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2A2BCCCE-A40A-43DE-B03D-ECAF84545A1B}"/>
                </a:ext>
              </a:extLst>
            </p:cNvPr>
            <p:cNvCxnSpPr/>
            <p:nvPr/>
          </p:nvCxnSpPr>
          <p:spPr>
            <a:xfrm>
              <a:off x="7433703" y="3571431"/>
              <a:ext cx="0" cy="2864023"/>
            </a:xfrm>
            <a:prstGeom prst="line">
              <a:avLst/>
            </a:prstGeom>
            <a:ln w="63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08EB6364-4620-4637-8897-A1EB6ECBD82D}"/>
              </a:ext>
            </a:extLst>
          </p:cNvPr>
          <p:cNvSpPr/>
          <p:nvPr userDrawn="1"/>
        </p:nvSpPr>
        <p:spPr>
          <a:xfrm>
            <a:off x="0" y="3157340"/>
            <a:ext cx="9906000" cy="392926"/>
          </a:xfrm>
          <a:prstGeom prst="rect">
            <a:avLst/>
          </a:prstGeom>
          <a:solidFill>
            <a:srgbClr val="136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Yoon YGO 530_TT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608903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40BD224D-2DC7-420E-1E04-F7A5A05630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239" y="0"/>
            <a:ext cx="457697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DC06E825-497A-76C4-0F6D-C162B982B1C0}"/>
              </a:ext>
            </a:extLst>
          </p:cNvPr>
          <p:cNvSpPr/>
          <p:nvPr userDrawn="1"/>
        </p:nvSpPr>
        <p:spPr>
          <a:xfrm>
            <a:off x="2" y="0"/>
            <a:ext cx="6921362" cy="6858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D9562E9-8191-1316-1E34-12702FD64984}"/>
              </a:ext>
            </a:extLst>
          </p:cNvPr>
          <p:cNvSpPr txBox="1"/>
          <p:nvPr userDrawn="1"/>
        </p:nvSpPr>
        <p:spPr>
          <a:xfrm>
            <a:off x="331425" y="6327094"/>
            <a:ext cx="2999539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8" b="1" dirty="0">
                <a:solidFill>
                  <a:schemeClr val="bg1">
                    <a:lumMod val="8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Copyright © </a:t>
            </a:r>
            <a:r>
              <a:rPr lang="en-US" altLang="ko-KR" sz="788" b="1" dirty="0" smtClean="0">
                <a:solidFill>
                  <a:schemeClr val="bg1">
                    <a:lumMod val="8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2023 </a:t>
            </a:r>
            <a:r>
              <a:rPr lang="en-US" altLang="ko-KR" sz="788" b="1" dirty="0">
                <a:solidFill>
                  <a:schemeClr val="bg1">
                    <a:lumMod val="8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INZENT Co., Ltd. All rights reserved.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14B385A1-DE65-CDD2-0DDF-3831F07F57E4}"/>
              </a:ext>
            </a:extLst>
          </p:cNvPr>
          <p:cNvCxnSpPr/>
          <p:nvPr userDrawn="1"/>
        </p:nvCxnSpPr>
        <p:spPr>
          <a:xfrm>
            <a:off x="16703" y="2927909"/>
            <a:ext cx="7527991" cy="534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05593199-9CC1-C93C-2C7E-95B63E59F25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07" y="150368"/>
            <a:ext cx="1115813" cy="1910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1FB6D15-B921-2DCF-09E0-AE0CF93F7C2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13" y="3429000"/>
            <a:ext cx="380785" cy="29059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B33BEEE8-E2FA-1927-8026-E1238D889FEE}"/>
              </a:ext>
            </a:extLst>
          </p:cNvPr>
          <p:cNvSpPr/>
          <p:nvPr userDrawn="1"/>
        </p:nvSpPr>
        <p:spPr>
          <a:xfrm>
            <a:off x="6921364" y="3174"/>
            <a:ext cx="2984634" cy="6858000"/>
          </a:xfrm>
          <a:prstGeom prst="rect">
            <a:avLst/>
          </a:prstGeom>
          <a:solidFill>
            <a:srgbClr val="222222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1E34300E-5D57-1EC9-EF70-CFDA88EE083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201" y="139898"/>
            <a:ext cx="1487839" cy="20730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E1C1D13B-7F6E-D663-D161-B34B640A160C}"/>
              </a:ext>
            </a:extLst>
          </p:cNvPr>
          <p:cNvGrpSpPr/>
          <p:nvPr userDrawn="1"/>
        </p:nvGrpSpPr>
        <p:grpSpPr>
          <a:xfrm>
            <a:off x="7841761" y="2242819"/>
            <a:ext cx="2064236" cy="1372294"/>
            <a:chOff x="9703602" y="2083357"/>
            <a:chExt cx="2543965" cy="1691217"/>
          </a:xfrm>
        </p:grpSpPr>
        <p:sp>
          <p:nvSpPr>
            <p:cNvPr id="11" name="양쪽 모서리가 둥근 사각형 23">
              <a:extLst>
                <a:ext uri="{FF2B5EF4-FFF2-40B4-BE49-F238E27FC236}">
                  <a16:creationId xmlns="" xmlns:a16="http://schemas.microsoft.com/office/drawing/2014/main" id="{33A74797-34E7-800E-BCAF-AA173E69D341}"/>
                </a:ext>
              </a:extLst>
            </p:cNvPr>
            <p:cNvSpPr/>
            <p:nvPr userDrawn="1"/>
          </p:nvSpPr>
          <p:spPr>
            <a:xfrm rot="16200000">
              <a:off x="10533710" y="2060717"/>
              <a:ext cx="1691217" cy="1736497"/>
            </a:xfrm>
            <a:prstGeom prst="round2SameRect">
              <a:avLst/>
            </a:prstGeom>
            <a:solidFill>
              <a:srgbClr val="E231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지연 11">
              <a:extLst>
                <a:ext uri="{FF2B5EF4-FFF2-40B4-BE49-F238E27FC236}">
                  <a16:creationId xmlns="" xmlns:a16="http://schemas.microsoft.com/office/drawing/2014/main" id="{F73959BD-A3C3-DD19-0B80-336DD3697462}"/>
                </a:ext>
              </a:extLst>
            </p:cNvPr>
            <p:cNvSpPr/>
            <p:nvPr userDrawn="1"/>
          </p:nvSpPr>
          <p:spPr>
            <a:xfrm rot="10800000">
              <a:off x="9703602" y="2083357"/>
              <a:ext cx="1765120" cy="1689104"/>
            </a:xfrm>
            <a:prstGeom prst="flowChartDelay">
              <a:avLst/>
            </a:prstGeom>
            <a:solidFill>
              <a:srgbClr val="E231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470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12FDD099-2D03-46AF-B7B4-78BBB2D373F9}"/>
              </a:ext>
            </a:extLst>
          </p:cNvPr>
          <p:cNvSpPr/>
          <p:nvPr userDrawn="1"/>
        </p:nvSpPr>
        <p:spPr>
          <a:xfrm>
            <a:off x="0" y="3543684"/>
            <a:ext cx="9906000" cy="3314316"/>
          </a:xfrm>
          <a:prstGeom prst="rect">
            <a:avLst/>
          </a:prstGeom>
          <a:solidFill>
            <a:srgbClr val="FF6F6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Yoon YGO 530_TT" panose="020B0600000101010101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C7BC61DE-4194-4EA1-8D0E-5362BFCB8F12}"/>
              </a:ext>
            </a:extLst>
          </p:cNvPr>
          <p:cNvSpPr/>
          <p:nvPr userDrawn="1"/>
        </p:nvSpPr>
        <p:spPr>
          <a:xfrm>
            <a:off x="0" y="3256644"/>
            <a:ext cx="9906000" cy="392400"/>
          </a:xfrm>
          <a:prstGeom prst="rect">
            <a:avLst/>
          </a:prstGeom>
          <a:solidFill>
            <a:srgbClr val="FF6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solidFill>
                <a:prstClr val="white"/>
              </a:solidFill>
              <a:latin typeface="Yoon YGO 520_TT" panose="02090603020101020101" pitchFamily="18" charset="-127"/>
              <a:ea typeface="Yoon YGO 52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069182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국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9943B811-C1D9-9C4B-9243-110D3421F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3001" y="278957"/>
            <a:ext cx="1135063" cy="228600"/>
          </a:xfrm>
          <a:prstGeom prst="rect">
            <a:avLst/>
          </a:prstGeom>
        </p:spPr>
      </p:pic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901664" y="6469382"/>
            <a:ext cx="1703890" cy="145429"/>
          </a:xfrm>
          <a:prstGeom prst="rect">
            <a:avLst/>
          </a:prstGeom>
        </p:spPr>
        <p:txBody>
          <a:bodyPr anchor="ctr"/>
          <a:lstStyle>
            <a:lvl1pPr algn="r">
              <a:defRPr sz="750" b="0">
                <a:latin typeface="Campton Light" panose="020B0004020102020203" pitchFamily="34" charset="0"/>
              </a:defRPr>
            </a:lvl1pPr>
          </a:lstStyle>
          <a:p>
            <a:fld id="{99DFE2B2-52A8-4AFF-AE37-9D681B70BA6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9391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01323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솔루션 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D4A09AA4-D6D1-4B1E-AE62-1116C55F35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3001" y="278957"/>
            <a:ext cx="1135063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4196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_국문">
    <p:bg>
      <p:bgPr>
        <a:solidFill>
          <a:srgbClr val="1518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FIDENTIAL"/>
          <p:cNvSpPr txBox="1"/>
          <p:nvPr userDrawn="1"/>
        </p:nvSpPr>
        <p:spPr>
          <a:xfrm>
            <a:off x="8905041" y="324865"/>
            <a:ext cx="700513" cy="1326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numCol="1" anchor="ctr">
            <a:spAutoFit/>
          </a:bodyPr>
          <a:lstStyle>
            <a:lvl1pPr algn="r" defTabSz="2438338">
              <a:lnSpc>
                <a:spcPct val="90000"/>
              </a:lnSpc>
              <a:spcBef>
                <a:spcPts val="4500"/>
              </a:spcBef>
              <a:defRPr sz="2400" b="0">
                <a:solidFill>
                  <a:srgbClr val="D0423F"/>
                </a:solidFill>
                <a:latin typeface="Campton Bold"/>
                <a:ea typeface="Campton Bold"/>
                <a:cs typeface="Campton Bold"/>
                <a:sym typeface="Campton Bold"/>
              </a:defRPr>
            </a:lvl1pPr>
          </a:lstStyle>
          <a:p>
            <a:r>
              <a:rPr sz="675" dirty="0">
                <a:solidFill>
                  <a:srgbClr val="E23137"/>
                </a:solidFill>
                <a:latin typeface="Campton Medium" panose="020B0004020102020203" pitchFamily="34" charset="0"/>
              </a:rPr>
              <a:t>CONFIDENTIAL</a:t>
            </a:r>
          </a:p>
        </p:txBody>
      </p:sp>
      <p:sp>
        <p:nvSpPr>
          <p:cNvPr id="5" name="SUB HEADER"/>
          <p:cNvSpPr txBox="1"/>
          <p:nvPr userDrawn="1"/>
        </p:nvSpPr>
        <p:spPr>
          <a:xfrm>
            <a:off x="1562946" y="291137"/>
            <a:ext cx="6949364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defTabSz="2438338">
              <a:spcBef>
                <a:spcPts val="0"/>
              </a:spcBef>
              <a:defRPr sz="10000" b="0">
                <a:solidFill>
                  <a:srgbClr val="FFFFFF"/>
                </a:solidFill>
                <a:latin typeface="Campton Light"/>
                <a:ea typeface="Campton Light"/>
                <a:cs typeface="Campton Light"/>
                <a:sym typeface="Campton Light"/>
              </a:defRPr>
            </a:lvl1pPr>
          </a:lstStyle>
          <a:p>
            <a:r>
              <a:rPr lang="ko-KR" altLang="en-US" sz="1050" dirty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헤더</a:t>
            </a:r>
            <a:r>
              <a:rPr lang="en-US" sz="1050" dirty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1 ┃ </a:t>
            </a:r>
            <a:r>
              <a:rPr lang="ko-KR" altLang="en-US" sz="1050" dirty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헤더</a:t>
            </a:r>
            <a:r>
              <a:rPr lang="en-US" sz="1050" dirty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2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2E2763D0-6B10-9942-9C91-A182D9DD53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" y="45734"/>
            <a:ext cx="1507331" cy="69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3774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영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9943B811-C1D9-9C4B-9243-110D3421F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3001" y="278957"/>
            <a:ext cx="1135063" cy="228600"/>
          </a:xfrm>
          <a:prstGeom prst="rect">
            <a:avLst/>
          </a:prstGeom>
        </p:spPr>
      </p:pic>
      <p:sp>
        <p:nvSpPr>
          <p:cNvPr id="6" name="SUB HEADER"/>
          <p:cNvSpPr txBox="1"/>
          <p:nvPr userDrawn="1"/>
        </p:nvSpPr>
        <p:spPr>
          <a:xfrm>
            <a:off x="273001" y="6442067"/>
            <a:ext cx="438335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defTabSz="2438338">
              <a:spcBef>
                <a:spcPts val="0"/>
              </a:spcBef>
              <a:defRPr sz="10000" b="0">
                <a:solidFill>
                  <a:srgbClr val="FFFFFF"/>
                </a:solidFill>
                <a:latin typeface="Campton Light"/>
                <a:ea typeface="Campton Light"/>
                <a:cs typeface="Campton Light"/>
                <a:sym typeface="Campton Light"/>
              </a:defRPr>
            </a:lvl1pPr>
          </a:lstStyle>
          <a:p>
            <a:r>
              <a:rPr lang="en-US" sz="1050" dirty="0">
                <a:solidFill>
                  <a:srgbClr val="989AA2"/>
                </a:solidFill>
                <a:latin typeface="Campton Medium" panose="020B0004020102020203" pitchFamily="34" charset="0"/>
                <a:ea typeface="NanumSquare" panose="020B0600000101010101" pitchFamily="34" charset="-127"/>
              </a:rPr>
              <a:t>01</a:t>
            </a:r>
          </a:p>
        </p:txBody>
      </p:sp>
      <p:sp>
        <p:nvSpPr>
          <p:cNvPr id="7" name="SUB HEADER"/>
          <p:cNvSpPr txBox="1"/>
          <p:nvPr userDrawn="1"/>
        </p:nvSpPr>
        <p:spPr>
          <a:xfrm>
            <a:off x="958565" y="6442067"/>
            <a:ext cx="6943100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defTabSz="2438338">
              <a:spcBef>
                <a:spcPts val="0"/>
              </a:spcBef>
              <a:defRPr sz="10000" b="0">
                <a:solidFill>
                  <a:srgbClr val="FFFFFF"/>
                </a:solidFill>
                <a:latin typeface="Campton Light"/>
                <a:ea typeface="Campton Light"/>
                <a:cs typeface="Campton Light"/>
                <a:sym typeface="Campton Light"/>
              </a:defRPr>
            </a:lvl1pPr>
          </a:lstStyle>
          <a:p>
            <a:r>
              <a:rPr lang="en-US" sz="1050" dirty="0">
                <a:solidFill>
                  <a:srgbClr val="989AA2"/>
                </a:solidFill>
                <a:latin typeface="Campton Medium" panose="020B0004020102020203" pitchFamily="34" charset="0"/>
                <a:ea typeface="NanumSquare" panose="020B0600000101010101" pitchFamily="34" charset="-127"/>
              </a:rPr>
              <a:t>TITLE</a:t>
            </a:r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901664" y="6469382"/>
            <a:ext cx="1703890" cy="145429"/>
          </a:xfrm>
          <a:prstGeom prst="rect">
            <a:avLst/>
          </a:prstGeom>
        </p:spPr>
        <p:txBody>
          <a:bodyPr anchor="ctr"/>
          <a:lstStyle>
            <a:lvl1pPr algn="r">
              <a:defRPr sz="750" b="0">
                <a:latin typeface="Campton Light" panose="020B0004020102020203" pitchFamily="34" charset="0"/>
              </a:defRPr>
            </a:lvl1pPr>
          </a:lstStyle>
          <a:p>
            <a:fld id="{8C6B96FD-4AFF-42BE-940E-365E288D41F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78857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국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FIDENTIAL"/>
          <p:cNvSpPr txBox="1"/>
          <p:nvPr userDrawn="1"/>
        </p:nvSpPr>
        <p:spPr>
          <a:xfrm>
            <a:off x="8905041" y="326958"/>
            <a:ext cx="700513" cy="1326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numCol="1" anchor="ctr">
            <a:spAutoFit/>
          </a:bodyPr>
          <a:lstStyle>
            <a:lvl1pPr algn="r" defTabSz="2438338">
              <a:lnSpc>
                <a:spcPct val="90000"/>
              </a:lnSpc>
              <a:spcBef>
                <a:spcPts val="4500"/>
              </a:spcBef>
              <a:defRPr sz="2400" b="0">
                <a:solidFill>
                  <a:srgbClr val="D0423F"/>
                </a:solidFill>
                <a:latin typeface="Campton Bold"/>
                <a:ea typeface="Campton Bold"/>
                <a:cs typeface="Campton Bold"/>
                <a:sym typeface="Campton Bold"/>
              </a:defRPr>
            </a:lvl1pPr>
          </a:lstStyle>
          <a:p>
            <a:r>
              <a:rPr sz="675" dirty="0">
                <a:solidFill>
                  <a:srgbClr val="E23137"/>
                </a:solidFill>
                <a:latin typeface="Campton Medium" panose="020B0004020102020203" pitchFamily="34" charset="0"/>
              </a:rPr>
              <a:t>CONFIDENTIAL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9943B811-C1D9-9C4B-9243-110D3421F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3001" y="278957"/>
            <a:ext cx="1135063" cy="228600"/>
          </a:xfrm>
          <a:prstGeom prst="rect">
            <a:avLst/>
          </a:prstGeom>
        </p:spPr>
      </p:pic>
      <p:sp>
        <p:nvSpPr>
          <p:cNvPr id="6" name="SUB HEADER"/>
          <p:cNvSpPr txBox="1"/>
          <p:nvPr userDrawn="1"/>
        </p:nvSpPr>
        <p:spPr>
          <a:xfrm>
            <a:off x="273001" y="6442067"/>
            <a:ext cx="438335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defTabSz="2438338">
              <a:spcBef>
                <a:spcPts val="0"/>
              </a:spcBef>
              <a:defRPr sz="10000" b="0">
                <a:solidFill>
                  <a:srgbClr val="FFFFFF"/>
                </a:solidFill>
                <a:latin typeface="Campton Light"/>
                <a:ea typeface="Campton Light"/>
                <a:cs typeface="Campton Light"/>
                <a:sym typeface="Campton Light"/>
              </a:defRPr>
            </a:lvl1pPr>
          </a:lstStyle>
          <a:p>
            <a:r>
              <a:rPr lang="en-US" sz="1050" dirty="0">
                <a:solidFill>
                  <a:srgbClr val="989AA2"/>
                </a:solidFill>
                <a:latin typeface="Campton Medium" panose="020B0004020102020203" pitchFamily="34" charset="0"/>
                <a:ea typeface="NanumSquare" panose="020B0600000101010101" pitchFamily="34" charset="-127"/>
              </a:rPr>
              <a:t>01</a:t>
            </a:r>
          </a:p>
        </p:txBody>
      </p:sp>
      <p:sp>
        <p:nvSpPr>
          <p:cNvPr id="7" name="SUB HEADER"/>
          <p:cNvSpPr txBox="1"/>
          <p:nvPr userDrawn="1"/>
        </p:nvSpPr>
        <p:spPr>
          <a:xfrm>
            <a:off x="958565" y="6442067"/>
            <a:ext cx="6943100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defTabSz="2438338">
              <a:spcBef>
                <a:spcPts val="0"/>
              </a:spcBef>
              <a:defRPr sz="10000" b="0">
                <a:solidFill>
                  <a:srgbClr val="FFFFFF"/>
                </a:solidFill>
                <a:latin typeface="Campton Light"/>
                <a:ea typeface="Campton Light"/>
                <a:cs typeface="Campton Light"/>
                <a:sym typeface="Campton Light"/>
              </a:defRPr>
            </a:lvl1pPr>
          </a:lstStyle>
          <a:p>
            <a:r>
              <a:rPr lang="ko-KR" altLang="en-US" sz="1050" dirty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타이틀</a:t>
            </a:r>
            <a:endParaRPr lang="en-US" sz="1050" dirty="0">
              <a:solidFill>
                <a:srgbClr val="989AA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901664" y="6469382"/>
            <a:ext cx="1703890" cy="145429"/>
          </a:xfrm>
          <a:prstGeom prst="rect">
            <a:avLst/>
          </a:prstGeom>
        </p:spPr>
        <p:txBody>
          <a:bodyPr anchor="ctr"/>
          <a:lstStyle>
            <a:lvl1pPr algn="r">
              <a:defRPr sz="750" b="0">
                <a:latin typeface="Campton Light" panose="020B0004020102020203" pitchFamily="34" charset="0"/>
              </a:defRPr>
            </a:lvl1pPr>
          </a:lstStyle>
          <a:p>
            <a:fld id="{8C6B96FD-4AFF-42BE-940E-365E288D41F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0" name="SUB HEADER"/>
          <p:cNvSpPr txBox="1"/>
          <p:nvPr userDrawn="1"/>
        </p:nvSpPr>
        <p:spPr>
          <a:xfrm>
            <a:off x="1562946" y="291137"/>
            <a:ext cx="6949364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defTabSz="2438338">
              <a:spcBef>
                <a:spcPts val="0"/>
              </a:spcBef>
              <a:defRPr sz="10000" b="0">
                <a:solidFill>
                  <a:srgbClr val="FFFFFF"/>
                </a:solidFill>
                <a:latin typeface="Campton Light"/>
                <a:ea typeface="Campton Light"/>
                <a:cs typeface="Campton Light"/>
                <a:sym typeface="Campton Light"/>
              </a:defRPr>
            </a:lvl1pPr>
          </a:lstStyle>
          <a:p>
            <a:r>
              <a:rPr lang="ko-KR" altLang="en-US" sz="1050" dirty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헤더</a:t>
            </a:r>
            <a:r>
              <a:rPr lang="en-US" sz="1050" dirty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1 ┃ </a:t>
            </a:r>
            <a:r>
              <a:rPr lang="ko-KR" altLang="en-US" sz="1050" dirty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헤더</a:t>
            </a:r>
            <a:r>
              <a:rPr lang="en-US" sz="1050" dirty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7866272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901664" y="6469382"/>
            <a:ext cx="1703890" cy="145429"/>
          </a:xfrm>
          <a:prstGeom prst="rect">
            <a:avLst/>
          </a:prstGeom>
        </p:spPr>
        <p:txBody>
          <a:bodyPr anchor="ctr"/>
          <a:lstStyle>
            <a:lvl1pPr algn="r">
              <a:defRPr sz="750" b="0">
                <a:latin typeface="Campton Light" panose="020B0004020102020203" pitchFamily="34" charset="0"/>
              </a:defRPr>
            </a:lvl1pPr>
          </a:lstStyle>
          <a:p>
            <a:fld id="{99DFE2B2-52A8-4AFF-AE37-9D681B70BA6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1DCF615-6CC7-4ACC-9FD5-285F28D798F3}"/>
              </a:ext>
            </a:extLst>
          </p:cNvPr>
          <p:cNvSpPr/>
          <p:nvPr userDrawn="1"/>
        </p:nvSpPr>
        <p:spPr>
          <a:xfrm>
            <a:off x="0" y="0"/>
            <a:ext cx="9906000" cy="576000"/>
          </a:xfrm>
          <a:prstGeom prst="rect">
            <a:avLst/>
          </a:prstGeom>
          <a:gradFill flip="none" rotWithShape="1">
            <a:gsLst>
              <a:gs pos="20000">
                <a:srgbClr val="444651"/>
              </a:gs>
              <a:gs pos="100000">
                <a:srgbClr val="15182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sp>
        <p:nvSpPr>
          <p:cNvPr id="6" name="평행 사변형 5">
            <a:extLst>
              <a:ext uri="{FF2B5EF4-FFF2-40B4-BE49-F238E27FC236}">
                <a16:creationId xmlns:a16="http://schemas.microsoft.com/office/drawing/2014/main" xmlns="" id="{7C9FA170-051D-4915-87AC-F3D2D632B29C}"/>
              </a:ext>
            </a:extLst>
          </p:cNvPr>
          <p:cNvSpPr/>
          <p:nvPr userDrawn="1"/>
        </p:nvSpPr>
        <p:spPr>
          <a:xfrm>
            <a:off x="1865363" y="194733"/>
            <a:ext cx="251304" cy="381267"/>
          </a:xfrm>
          <a:prstGeom prst="parallelogram">
            <a:avLst>
              <a:gd name="adj" fmla="val 51947"/>
            </a:avLst>
          </a:prstGeom>
          <a:solidFill>
            <a:srgbClr val="E23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41E0DF2-6A44-43DD-A2F9-D18A9F1240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80" y="133181"/>
            <a:ext cx="1497739" cy="302205"/>
          </a:xfrm>
          <a:prstGeom prst="rect">
            <a:avLst/>
          </a:prstGeom>
        </p:spPr>
      </p:pic>
      <p:sp>
        <p:nvSpPr>
          <p:cNvPr id="8" name="텍스트 개체 틀 5">
            <a:extLst>
              <a:ext uri="{FF2B5EF4-FFF2-40B4-BE49-F238E27FC236}">
                <a16:creationId xmlns:a16="http://schemas.microsoft.com/office/drawing/2014/main" xmlns="" id="{C7701764-81B3-4E7D-B997-73D854BE7C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44572" y="232030"/>
            <a:ext cx="4859338" cy="3066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1. </a:t>
            </a:r>
            <a:r>
              <a:rPr lang="ko-KR" altLang="en-US" dirty="0"/>
              <a:t>제목입력</a:t>
            </a:r>
          </a:p>
        </p:txBody>
      </p:sp>
    </p:spTree>
    <p:extLst>
      <p:ext uri="{BB962C8B-B14F-4D97-AF65-F5344CB8AC3E}">
        <p14:creationId xmlns:p14="http://schemas.microsoft.com/office/powerpoint/2010/main" val="294851851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7" r:id="rId3"/>
    <p:sldLayoutId id="2147483673" r:id="rId4"/>
    <p:sldLayoutId id="2147483674" r:id="rId5"/>
    <p:sldLayoutId id="2147483668" r:id="rId6"/>
    <p:sldLayoutId id="2147483669" r:id="rId7"/>
    <p:sldLayoutId id="2147483666" r:id="rId8"/>
    <p:sldLayoutId id="2147483676" r:id="rId9"/>
    <p:sldLayoutId id="2147483678" r:id="rId10"/>
  </p:sldLayoutIdLst>
  <p:transition spd="med"/>
  <p:hf hdr="0" ftr="0" dt="0"/>
  <p:txStyles>
    <p:titleStyle>
      <a:lvl1pPr marL="0" marR="0" indent="0" algn="l" defTabSz="4353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88" b="1" i="0" u="none" strike="noStrike" cap="all" spc="-250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0" algn="l" defTabSz="4353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88" b="1" i="0" u="none" strike="noStrike" cap="all" spc="-250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0" algn="l" defTabSz="4353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88" b="1" i="0" u="none" strike="noStrike" cap="all" spc="-250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0" algn="l" defTabSz="4353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88" b="1" i="0" u="none" strike="noStrike" cap="all" spc="-250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0" algn="l" defTabSz="4353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88" b="1" i="0" u="none" strike="noStrike" cap="all" spc="-250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0" algn="l" defTabSz="4353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88" b="1" i="0" u="none" strike="noStrike" cap="all" spc="-250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0" algn="l" defTabSz="4353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88" b="1" i="0" u="none" strike="noStrike" cap="all" spc="-250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0" algn="l" defTabSz="4353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88" b="1" i="0" u="none" strike="noStrike" cap="all" spc="-250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0" algn="l" defTabSz="4353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88" b="1" i="0" u="none" strike="noStrike" cap="all" spc="-250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9pPr>
    </p:titleStyle>
    <p:bodyStyle>
      <a:lvl1pPr marL="0" marR="0" indent="0" algn="l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13" b="1" i="0" u="none" strike="noStrike" cap="all" spc="-39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1pPr>
      <a:lvl2pPr marL="0" marR="0" indent="0" algn="l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13" b="1" i="0" u="none" strike="noStrike" cap="all" spc="-39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2pPr>
      <a:lvl3pPr marL="0" marR="0" indent="0" algn="l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13" b="1" i="0" u="none" strike="noStrike" cap="all" spc="-39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3pPr>
      <a:lvl4pPr marL="0" marR="0" indent="0" algn="l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13" b="1" i="0" u="none" strike="noStrike" cap="all" spc="-39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4pPr>
      <a:lvl5pPr marL="0" marR="0" indent="0" algn="l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13" b="1" i="0" u="none" strike="noStrike" cap="all" spc="-39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5pPr>
      <a:lvl6pPr marL="0" marR="0" indent="0" algn="l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13" b="1" i="0" u="none" strike="noStrike" cap="all" spc="-39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6pPr>
      <a:lvl7pPr marL="0" marR="0" indent="0" algn="l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13" b="1" i="0" u="none" strike="noStrike" cap="all" spc="-39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7pPr>
      <a:lvl8pPr marL="0" marR="0" indent="0" algn="l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13" b="1" i="0" u="none" strike="noStrike" cap="all" spc="-39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8pPr>
      <a:lvl9pPr marL="0" marR="0" indent="0" algn="l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13" b="1" i="0" u="none" strike="noStrike" cap="all" spc="-39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9pPr>
    </p:bodyStyle>
    <p:otherStyle>
      <a:lvl1pPr marL="0" marR="0" indent="0" algn="ctr" defTabSz="1285843" rtl="0" latinLnBrk="0">
        <a:lnSpc>
          <a:spcPct val="100000"/>
        </a:lnSpc>
        <a:spcBef>
          <a:spcPts val="1238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0" algn="ctr" defTabSz="1285843" rtl="0" latinLnBrk="0">
        <a:lnSpc>
          <a:spcPct val="100000"/>
        </a:lnSpc>
        <a:spcBef>
          <a:spcPts val="1238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0" algn="ctr" defTabSz="1285843" rtl="0" latinLnBrk="0">
        <a:lnSpc>
          <a:spcPct val="100000"/>
        </a:lnSpc>
        <a:spcBef>
          <a:spcPts val="1238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0" algn="ctr" defTabSz="1285843" rtl="0" latinLnBrk="0">
        <a:lnSpc>
          <a:spcPct val="100000"/>
        </a:lnSpc>
        <a:spcBef>
          <a:spcPts val="1238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0" algn="ctr" defTabSz="1285843" rtl="0" latinLnBrk="0">
        <a:lnSpc>
          <a:spcPct val="100000"/>
        </a:lnSpc>
        <a:spcBef>
          <a:spcPts val="1238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0" algn="ctr" defTabSz="1285843" rtl="0" latinLnBrk="0">
        <a:lnSpc>
          <a:spcPct val="100000"/>
        </a:lnSpc>
        <a:spcBef>
          <a:spcPts val="1238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0" algn="ctr" defTabSz="1285843" rtl="0" latinLnBrk="0">
        <a:lnSpc>
          <a:spcPct val="100000"/>
        </a:lnSpc>
        <a:spcBef>
          <a:spcPts val="1238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0" algn="ctr" defTabSz="1285843" rtl="0" latinLnBrk="0">
        <a:lnSpc>
          <a:spcPct val="100000"/>
        </a:lnSpc>
        <a:spcBef>
          <a:spcPts val="1238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0" algn="ctr" defTabSz="1285843" rtl="0" latinLnBrk="0">
        <a:lnSpc>
          <a:spcPct val="100000"/>
        </a:lnSpc>
        <a:spcBef>
          <a:spcPts val="1238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B3CDE3F-7D11-5B99-CA86-EC20D8E87DD4}"/>
              </a:ext>
            </a:extLst>
          </p:cNvPr>
          <p:cNvSpPr txBox="1"/>
          <p:nvPr/>
        </p:nvSpPr>
        <p:spPr>
          <a:xfrm>
            <a:off x="2034856" y="1985962"/>
            <a:ext cx="45053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ko-KR" altLang="en-US" sz="2700" spc="-113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이미지시스템 구축 </a:t>
            </a:r>
            <a:endParaRPr lang="ko-KR" altLang="en-US" sz="2700" spc="-113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77A6451-EBFB-328C-AE18-CB732E9A07EB}"/>
              </a:ext>
            </a:extLst>
          </p:cNvPr>
          <p:cNvSpPr txBox="1"/>
          <p:nvPr/>
        </p:nvSpPr>
        <p:spPr>
          <a:xfrm>
            <a:off x="600077" y="3900487"/>
            <a:ext cx="29432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spc="-113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인젠트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3677E3A-45E4-62A2-E213-254A85DA462B}"/>
              </a:ext>
            </a:extLst>
          </p:cNvPr>
          <p:cNvSpPr txBox="1"/>
          <p:nvPr/>
        </p:nvSpPr>
        <p:spPr>
          <a:xfrm>
            <a:off x="8119068" y="2447627"/>
            <a:ext cx="1594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altLang="ko-KR" sz="1400" b="0" spc="-113" dirty="0" smtClean="0">
                <a:solidFill>
                  <a:schemeClr val="bg1"/>
                </a:solidFill>
                <a:latin typeface="Campton Medium" panose="020B0004020102020203" pitchFamily="34" charset="0"/>
                <a:ea typeface="나눔스퀘어_ac Bold" panose="020B0600000101010101" pitchFamily="50" charset="-127"/>
              </a:rPr>
              <a:t>2023 </a:t>
            </a:r>
            <a:r>
              <a:rPr lang="en-US" altLang="ko-KR" sz="1400" b="0" spc="-113" dirty="0" err="1">
                <a:solidFill>
                  <a:schemeClr val="bg1"/>
                </a:solidFill>
                <a:latin typeface="Campton Medium" panose="020B0004020102020203" pitchFamily="34" charset="0"/>
                <a:ea typeface="나눔스퀘어_ac Bold" panose="020B0600000101010101" pitchFamily="50" charset="-127"/>
              </a:rPr>
              <a:t>Inzent</a:t>
            </a:r>
            <a:endParaRPr lang="en-US" altLang="ko-KR" sz="1400" b="0" spc="-113" dirty="0">
              <a:solidFill>
                <a:schemeClr val="bg1"/>
              </a:solidFill>
              <a:latin typeface="Campton Medium" panose="020B0004020102020203" pitchFamily="34" charset="0"/>
              <a:ea typeface="나눔스퀘어_ac Bold" panose="020B0600000101010101" pitchFamily="50" charset="-127"/>
            </a:endParaRPr>
          </a:p>
          <a:p>
            <a:pPr algn="r">
              <a:spcBef>
                <a:spcPts val="0"/>
              </a:spcBef>
            </a:pPr>
            <a:r>
              <a:rPr lang="en-US" altLang="ko-KR" sz="1400" b="0" spc="-113" dirty="0">
                <a:solidFill>
                  <a:schemeClr val="bg1"/>
                </a:solidFill>
                <a:latin typeface="Campton Medium" panose="020B0004020102020203" pitchFamily="34" charset="0"/>
                <a:ea typeface="나눔스퀘어_ac Bold" panose="020B0600000101010101" pitchFamily="50" charset="-127"/>
              </a:rPr>
              <a:t>ECM Business Team</a:t>
            </a:r>
            <a:endParaRPr lang="ko-KR" altLang="en-US" sz="1400" b="0" spc="-113" dirty="0">
              <a:solidFill>
                <a:schemeClr val="bg1"/>
              </a:solidFill>
              <a:latin typeface="Campton Medium" panose="020B0004020102020203" pitchFamily="34" charset="0"/>
              <a:ea typeface="나눔스퀘어_ac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9D53A6C-7E0A-F2EC-58B0-D9249BE502EC}"/>
              </a:ext>
            </a:extLst>
          </p:cNvPr>
          <p:cNvSpPr txBox="1"/>
          <p:nvPr/>
        </p:nvSpPr>
        <p:spPr>
          <a:xfrm>
            <a:off x="8498683" y="3214866"/>
            <a:ext cx="1214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0" spc="-113" dirty="0" smtClean="0">
                <a:solidFill>
                  <a:schemeClr val="bg1"/>
                </a:solidFill>
                <a:latin typeface="나눔스퀘어 regular" panose="020B0600000101010101" pitchFamily="50" charset="-127"/>
                <a:ea typeface="나눔스퀘어 regular" panose="020B0600000101010101" pitchFamily="50" charset="-127"/>
              </a:rPr>
              <a:t>2023.04</a:t>
            </a:r>
            <a:endParaRPr lang="ko-KR" altLang="en-US" sz="1000" b="0" spc="-113" dirty="0">
              <a:solidFill>
                <a:schemeClr val="bg1"/>
              </a:solidFill>
              <a:latin typeface="나눔스퀘어 regular" panose="020B0600000101010101" pitchFamily="50" charset="-127"/>
              <a:ea typeface="나눔스퀘어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B3CDE3F-7D11-5B99-CA86-EC20D8E87DD4}"/>
              </a:ext>
            </a:extLst>
          </p:cNvPr>
          <p:cNvSpPr txBox="1"/>
          <p:nvPr/>
        </p:nvSpPr>
        <p:spPr>
          <a:xfrm>
            <a:off x="1332615" y="1376360"/>
            <a:ext cx="52329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ko-KR" altLang="en-US" sz="2700" spc="-113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인젠트</a:t>
            </a:r>
            <a:r>
              <a:rPr lang="ko-KR" altLang="en-US" sz="2700" spc="-113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700" spc="-113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ECM </a:t>
            </a:r>
            <a:r>
              <a:rPr lang="en-US" altLang="ko-KR" sz="2700" spc="-113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NewFace</a:t>
            </a:r>
            <a:r>
              <a:rPr lang="en-US" altLang="ko-KR" sz="2700" spc="-113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Toy Project</a:t>
            </a:r>
          </a:p>
        </p:txBody>
      </p:sp>
    </p:spTree>
    <p:extLst>
      <p:ext uri="{BB962C8B-B14F-4D97-AF65-F5344CB8AC3E}">
        <p14:creationId xmlns:p14="http://schemas.microsoft.com/office/powerpoint/2010/main" val="295311968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2</a:t>
            </a:r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고딕" pitchFamily="2" charset="-127"/>
                <a:ea typeface="나눔고딕" pitchFamily="2" charset="-127"/>
              </a:rPr>
              <a:t>토이</a:t>
            </a:r>
            <a:r>
              <a:rPr lang="ko-KR" altLang="en-US" dirty="0" smtClean="0">
                <a:latin typeface="나눔고딕" pitchFamily="2" charset="-127"/>
                <a:ea typeface="나눔고딕" pitchFamily="2" charset="-127"/>
              </a:rPr>
              <a:t> 프로젝트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개요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A3C0D8E7-A7DE-1DAB-029A-34E95437E034}"/>
              </a:ext>
            </a:extLst>
          </p:cNvPr>
          <p:cNvSpPr txBox="1"/>
          <p:nvPr/>
        </p:nvSpPr>
        <p:spPr>
          <a:xfrm>
            <a:off x="496306" y="737330"/>
            <a:ext cx="94067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 marL="0" marR="0" indent="0" algn="l" defTabSz="478931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43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lvl="0" defTabSz="914400" fontAlgn="base" latinLnBrk="1" hangingPunct="1">
              <a:spcBef>
                <a:spcPct val="0"/>
              </a:spcBef>
              <a:spcAft>
                <a:spcPts val="600"/>
              </a:spcAft>
              <a:defRPr sz="1200" kern="1200" spc="-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1400" dirty="0" err="1" smtClean="0">
                <a:sym typeface="Avenir Next Regular"/>
              </a:rPr>
              <a:t>토이</a:t>
            </a:r>
            <a:r>
              <a:rPr lang="ko-KR" altLang="en-US" sz="1400" dirty="0" smtClean="0">
                <a:sym typeface="Avenir Next Regular"/>
              </a:rPr>
              <a:t> 프로젝트 </a:t>
            </a:r>
            <a:r>
              <a:rPr lang="en-US" altLang="ko-KR" sz="1400" dirty="0" smtClean="0">
                <a:sym typeface="Avenir Next Regular"/>
              </a:rPr>
              <a:t>“</a:t>
            </a:r>
            <a:r>
              <a:rPr lang="ko-KR" altLang="en-US" sz="1400" dirty="0" smtClean="0">
                <a:sym typeface="Avenir Next Regular"/>
              </a:rPr>
              <a:t>이미지시스템 구축</a:t>
            </a:r>
            <a:r>
              <a:rPr lang="en-US" altLang="ko-KR" sz="1400" dirty="0" smtClean="0">
                <a:sym typeface="Avenir Next Regular"/>
              </a:rPr>
              <a:t>”</a:t>
            </a:r>
            <a:r>
              <a:rPr lang="ko-KR" altLang="en-US" sz="1400" dirty="0" smtClean="0">
                <a:sym typeface="Avenir Next Regular"/>
              </a:rPr>
              <a:t>은 업무시스템의 이해와 개발실력 향상을 위해 진행하며</a:t>
            </a:r>
            <a:r>
              <a:rPr lang="en-US" altLang="ko-KR" sz="1400" dirty="0" smtClean="0">
                <a:sym typeface="Avenir Next Regular"/>
              </a:rPr>
              <a:t>, </a:t>
            </a:r>
            <a:r>
              <a:rPr lang="ko-KR" altLang="en-US" sz="1400" dirty="0" smtClean="0">
                <a:sym typeface="Avenir Next Regular"/>
              </a:rPr>
              <a:t>단기적 결과 완성을 목표로 진행합니다</a:t>
            </a:r>
            <a:r>
              <a:rPr lang="en-US" altLang="ko-KR" sz="1400" dirty="0" smtClean="0">
                <a:sym typeface="Avenir Next Regular"/>
              </a:rPr>
              <a:t>.</a:t>
            </a:r>
            <a:r>
              <a:rPr lang="ko-KR" altLang="en-US" sz="1400" dirty="0" smtClean="0">
                <a:sym typeface="Avenir Next Regular"/>
              </a:rPr>
              <a:t> </a:t>
            </a:r>
            <a:endParaRPr lang="en-US" altLang="ko-KR" sz="1400" dirty="0">
              <a:sym typeface="Avenir Next Regular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2BBF9C3-B847-874C-A4C2-EFE3867FD11F}"/>
              </a:ext>
            </a:extLst>
          </p:cNvPr>
          <p:cNvSpPr/>
          <p:nvPr/>
        </p:nvSpPr>
        <p:spPr bwMode="auto">
          <a:xfrm>
            <a:off x="455285" y="5353050"/>
            <a:ext cx="8893250" cy="1004515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3175" cap="flat" cmpd="sng" algn="ctr">
            <a:solidFill>
              <a:sysClr val="window" lastClr="FFFFFF">
                <a:lumMod val="6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66675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</a:br>
            <a:endParaRPr kumimoji="1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80">
            <a:extLst>
              <a:ext uri="{FF2B5EF4-FFF2-40B4-BE49-F238E27FC236}">
                <a16:creationId xmlns:a16="http://schemas.microsoft.com/office/drawing/2014/main" xmlns="" id="{72FB0872-BF3F-60A0-107A-093A9052D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97" y="5569071"/>
            <a:ext cx="156174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400" latinLnBrk="1" hangingPunct="1">
              <a:spcBef>
                <a:spcPts val="0"/>
              </a:spcBef>
              <a:defRPr/>
            </a:pPr>
            <a:r>
              <a:rPr lang="ko-KR" altLang="en-US" sz="1600" i="1" kern="1200" dirty="0">
                <a:solidFill>
                  <a:prstClr val="black"/>
                </a:solidFill>
                <a:latin typeface="나눔고딕" pitchFamily="2" charset="-127"/>
                <a:ea typeface="나눔고딕" pitchFamily="2" charset="-127"/>
                <a:cs typeface="+mn-cs"/>
              </a:rPr>
              <a:t>구현시스템</a:t>
            </a:r>
            <a:endParaRPr lang="en-US" altLang="ko-KR" sz="1600" i="1" kern="1200" dirty="0">
              <a:solidFill>
                <a:prstClr val="black"/>
              </a:solidFill>
              <a:latin typeface="나눔고딕" pitchFamily="2" charset="-127"/>
              <a:ea typeface="나눔고딕" pitchFamily="2" charset="-127"/>
              <a:cs typeface="+mn-cs"/>
            </a:endParaRPr>
          </a:p>
          <a:p>
            <a:pPr algn="ctr" defTabSz="914400" latinLnBrk="1" hangingPunct="1">
              <a:spcBef>
                <a:spcPts val="0"/>
              </a:spcBef>
              <a:defRPr/>
            </a:pPr>
            <a:r>
              <a:rPr lang="ko-KR" altLang="en-US" sz="1600" i="1" kern="1200" dirty="0">
                <a:solidFill>
                  <a:prstClr val="black"/>
                </a:solidFill>
                <a:latin typeface="나눔고딕" pitchFamily="2" charset="-127"/>
                <a:ea typeface="나눔고딕" pitchFamily="2" charset="-127"/>
                <a:cs typeface="+mn-cs"/>
              </a:rPr>
              <a:t>특징</a:t>
            </a:r>
            <a:endParaRPr lang="en-US" altLang="ko-KR" sz="1600" i="1" kern="1200" dirty="0">
              <a:solidFill>
                <a:prstClr val="black"/>
              </a:solidFill>
              <a:latin typeface="나눔고딕" pitchFamily="2" charset="-127"/>
              <a:ea typeface="나눔고딕" pitchFamily="2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5D9AB03-44F6-5908-16AC-D1B557B22E81}"/>
              </a:ext>
            </a:extLst>
          </p:cNvPr>
          <p:cNvSpPr/>
          <p:nvPr/>
        </p:nvSpPr>
        <p:spPr bwMode="auto">
          <a:xfrm>
            <a:off x="1969185" y="5436207"/>
            <a:ext cx="7213464" cy="860137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6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71450" marR="0" lvl="0" indent="-171450" defTabSz="91440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업무시스템 이해 및 개발실력 향상</a:t>
            </a:r>
            <a:endParaRPr kumimoji="1" lang="en-US" altLang="ko-KR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  <a:cs typeface="+mn-cs"/>
            </a:endParaRPr>
          </a:p>
          <a:p>
            <a:pPr marL="171450" marR="0" lvl="0" indent="-171450" defTabSz="91440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HTML5 </a:t>
            </a: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표준에 따른 웹 개발</a:t>
            </a:r>
            <a:endParaRPr kumimoji="1" lang="en-US" altLang="ko-KR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  <a:cs typeface="+mn-cs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75893" y="1389800"/>
            <a:ext cx="8954215" cy="3862784"/>
            <a:chOff x="523765" y="1159346"/>
            <a:chExt cx="8954215" cy="3862784"/>
          </a:xfrm>
        </p:grpSpPr>
        <p:cxnSp>
          <p:nvCxnSpPr>
            <p:cNvPr id="52" name="연결선: 꺾임 78">
              <a:extLst>
                <a:ext uri="{FF2B5EF4-FFF2-40B4-BE49-F238E27FC236}">
                  <a16:creationId xmlns:a16="http://schemas.microsoft.com/office/drawing/2014/main" xmlns="" id="{8C4F403D-7FB5-0F72-6AC5-1B26F538587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393034" y="495682"/>
              <a:ext cx="472629" cy="317188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41">
              <a:extLst>
                <a:ext uri="{FF2B5EF4-FFF2-40B4-BE49-F238E27FC236}">
                  <a16:creationId xmlns:a16="http://schemas.microsoft.com/office/drawing/2014/main" xmlns="" id="{849081A9-1F8F-2FFF-8B60-05903DC9D2F2}"/>
                </a:ext>
              </a:extLst>
            </p:cNvPr>
            <p:cNvSpPr/>
            <p:nvPr/>
          </p:nvSpPr>
          <p:spPr>
            <a:xfrm>
              <a:off x="1708656" y="2018750"/>
              <a:ext cx="978175" cy="11511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en-US" sz="2000" kern="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4" name="Rectangle 41">
              <a:extLst>
                <a:ext uri="{FF2B5EF4-FFF2-40B4-BE49-F238E27FC236}">
                  <a16:creationId xmlns:a16="http://schemas.microsoft.com/office/drawing/2014/main" xmlns="" id="{9D2E4138-1026-62BC-800A-82D3DBA80E89}"/>
                </a:ext>
              </a:extLst>
            </p:cNvPr>
            <p:cNvSpPr/>
            <p:nvPr/>
          </p:nvSpPr>
          <p:spPr>
            <a:xfrm>
              <a:off x="4244002" y="1837868"/>
              <a:ext cx="1570526" cy="1300850"/>
            </a:xfrm>
            <a:prstGeom prst="rect">
              <a:avLst/>
            </a:prstGeom>
            <a:noFill/>
            <a:ln w="3175" cap="flat" cmpd="sng" algn="ctr">
              <a:solidFill>
                <a:srgbClr val="BEBEB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en-US" sz="2000" kern="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Rectangle 106">
              <a:extLst>
                <a:ext uri="{FF2B5EF4-FFF2-40B4-BE49-F238E27FC236}">
                  <a16:creationId xmlns:a16="http://schemas.microsoft.com/office/drawing/2014/main" xmlns="" id="{1142E1F5-BA15-842E-C81B-B206B3F542BF}"/>
                </a:ext>
              </a:extLst>
            </p:cNvPr>
            <p:cNvSpPr/>
            <p:nvPr/>
          </p:nvSpPr>
          <p:spPr>
            <a:xfrm>
              <a:off x="4248072" y="1311579"/>
              <a:ext cx="1568582" cy="296549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sz="1300" spc="-1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AP </a:t>
              </a:r>
              <a:r>
                <a:rPr kumimoji="1" lang="ko-KR" altLang="en-US" sz="1300" spc="-1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서버</a:t>
              </a:r>
              <a:endParaRPr kumimoji="1" lang="en-US" sz="13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4732B502-B0EE-C910-F81C-00B58782CBFF}"/>
                </a:ext>
              </a:extLst>
            </p:cNvPr>
            <p:cNvSpPr/>
            <p:nvPr/>
          </p:nvSpPr>
          <p:spPr>
            <a:xfrm>
              <a:off x="1753288" y="2774434"/>
              <a:ext cx="805587" cy="265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ko-KR" altLang="en-US" sz="1050" spc="-1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575757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내부 사용자</a:t>
              </a:r>
              <a:endParaRPr kumimoji="1" lang="ko-KR" altLang="en-US" sz="1100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DB3637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1" name="Rectangle 13" descr="그림4">
              <a:extLst>
                <a:ext uri="{FF2B5EF4-FFF2-40B4-BE49-F238E27FC236}">
                  <a16:creationId xmlns:a16="http://schemas.microsoft.com/office/drawing/2014/main" xmlns="" id="{8F9DA0F1-D8D0-720D-7EE3-B05EE622E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062" y="1724125"/>
              <a:ext cx="1052404" cy="217069"/>
            </a:xfrm>
            <a:prstGeom prst="round2SameRect">
              <a:avLst>
                <a:gd name="adj1" fmla="val 16667"/>
                <a:gd name="adj2" fmla="val 17247"/>
              </a:avLst>
            </a:prstGeom>
            <a:solidFill>
              <a:schemeClr val="bg1"/>
            </a:solidFill>
            <a:ln w="28575" algn="ctr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1050" spc="-1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WEB/WAS</a:t>
              </a:r>
              <a:endParaRPr lang="ko-KR" altLang="en-US" sz="1050" b="1" kern="0" spc="-1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9" name="Rectangle 41">
              <a:extLst>
                <a:ext uri="{FF2B5EF4-FFF2-40B4-BE49-F238E27FC236}">
                  <a16:creationId xmlns:a16="http://schemas.microsoft.com/office/drawing/2014/main" xmlns="" id="{84F80F66-0176-DA55-4386-071284F68501}"/>
                </a:ext>
              </a:extLst>
            </p:cNvPr>
            <p:cNvSpPr/>
            <p:nvPr/>
          </p:nvSpPr>
          <p:spPr>
            <a:xfrm>
              <a:off x="7185349" y="1843766"/>
              <a:ext cx="1900337" cy="1696372"/>
            </a:xfrm>
            <a:prstGeom prst="rect">
              <a:avLst/>
            </a:prstGeom>
            <a:noFill/>
            <a:ln w="3175" cap="flat" cmpd="sng" algn="ctr">
              <a:solidFill>
                <a:srgbClr val="BEBEB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en-US" sz="2000" kern="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1" name="Rectangle 13" descr="그림4">
              <a:extLst>
                <a:ext uri="{FF2B5EF4-FFF2-40B4-BE49-F238E27FC236}">
                  <a16:creationId xmlns:a16="http://schemas.microsoft.com/office/drawing/2014/main" xmlns="" id="{5EEE3AAE-9C38-0159-5F59-9FF5E9F01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9315" y="1730023"/>
              <a:ext cx="1052404" cy="217069"/>
            </a:xfrm>
            <a:prstGeom prst="round2SameRect">
              <a:avLst>
                <a:gd name="adj1" fmla="val 16667"/>
                <a:gd name="adj2" fmla="val 17247"/>
              </a:avLst>
            </a:prstGeom>
            <a:solidFill>
              <a:schemeClr val="bg1"/>
            </a:solidFill>
            <a:ln w="28575" algn="ctr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1050" spc="-1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XTORM</a:t>
              </a:r>
              <a:endParaRPr lang="ko-KR" altLang="en-US" sz="1050" b="1" kern="0" spc="-1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8519BB5E-45A7-8883-F4A5-7BE2B0D2C828}"/>
                </a:ext>
              </a:extLst>
            </p:cNvPr>
            <p:cNvSpPr/>
            <p:nvPr/>
          </p:nvSpPr>
          <p:spPr>
            <a:xfrm>
              <a:off x="7506803" y="2094444"/>
              <a:ext cx="1342319" cy="138233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3" name="양쪽 모서리가 둥근 사각형 301">
              <a:extLst>
                <a:ext uri="{FF2B5EF4-FFF2-40B4-BE49-F238E27FC236}">
                  <a16:creationId xmlns:a16="http://schemas.microsoft.com/office/drawing/2014/main" xmlns="" id="{72DA8566-7687-B583-7064-83017A941752}"/>
                </a:ext>
              </a:extLst>
            </p:cNvPr>
            <p:cNvSpPr/>
            <p:nvPr/>
          </p:nvSpPr>
          <p:spPr>
            <a:xfrm>
              <a:off x="7556958" y="2109106"/>
              <a:ext cx="1245313" cy="221133"/>
            </a:xfrm>
            <a:prstGeom prst="round2SameRect">
              <a:avLst>
                <a:gd name="adj1" fmla="val 0"/>
                <a:gd name="adj2" fmla="val 17086"/>
              </a:avLst>
            </a:prstGeom>
            <a:solidFill>
              <a:srgbClr val="15182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indent="-180948" algn="ctr" latinLnBrk="0">
                <a:spcAft>
                  <a:spcPts val="240"/>
                </a:spcAft>
                <a:defRPr/>
              </a:pPr>
              <a:r>
                <a:rPr lang="en-US" altLang="ko-KR" sz="10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ysClr val="window" lastClr="FFFF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AGENT</a:t>
              </a:r>
              <a:endParaRPr lang="ko-KR" altLang="en-US" sz="1000" kern="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양쪽 모서리가 둥근 사각형 301">
              <a:extLst>
                <a:ext uri="{FF2B5EF4-FFF2-40B4-BE49-F238E27FC236}">
                  <a16:creationId xmlns:a16="http://schemas.microsoft.com/office/drawing/2014/main" xmlns="" id="{8DCB9526-EDB3-5010-E81D-A4A3DC9B2E8E}"/>
                </a:ext>
              </a:extLst>
            </p:cNvPr>
            <p:cNvSpPr/>
            <p:nvPr/>
          </p:nvSpPr>
          <p:spPr>
            <a:xfrm>
              <a:off x="7632754" y="2422202"/>
              <a:ext cx="1090416" cy="183686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19050"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180948" algn="ctr">
                <a:spcAft>
                  <a:spcPts val="240"/>
                </a:spcAft>
              </a:pPr>
              <a:r>
                <a:rPr lang="en-US" altLang="ko-KR" sz="9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Data Agent</a:t>
              </a:r>
              <a:endParaRPr lang="ko-KR" altLang="en-US" sz="9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8" name="양쪽 모서리가 둥근 사각형 301">
              <a:extLst>
                <a:ext uri="{FF2B5EF4-FFF2-40B4-BE49-F238E27FC236}">
                  <a16:creationId xmlns:a16="http://schemas.microsoft.com/office/drawing/2014/main" xmlns="" id="{FDCBC358-52D3-5059-BF1B-CD22B27DCAB6}"/>
                </a:ext>
              </a:extLst>
            </p:cNvPr>
            <p:cNvSpPr/>
            <p:nvPr/>
          </p:nvSpPr>
          <p:spPr>
            <a:xfrm>
              <a:off x="7632754" y="2697849"/>
              <a:ext cx="1090416" cy="183686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19050"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180948" algn="ctr">
                <a:spcAft>
                  <a:spcPts val="240"/>
                </a:spcAft>
              </a:pPr>
              <a:r>
                <a:rPr lang="en-US" altLang="ko-KR" sz="9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Archive Agent</a:t>
              </a:r>
              <a:endParaRPr lang="ko-KR" altLang="en-US" sz="9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5" name="양쪽 모서리가 둥근 사각형 301">
              <a:extLst>
                <a:ext uri="{FF2B5EF4-FFF2-40B4-BE49-F238E27FC236}">
                  <a16:creationId xmlns:a16="http://schemas.microsoft.com/office/drawing/2014/main" xmlns="" id="{AD2AA81C-B990-2374-925A-D226A67F6060}"/>
                </a:ext>
              </a:extLst>
            </p:cNvPr>
            <p:cNvSpPr/>
            <p:nvPr/>
          </p:nvSpPr>
          <p:spPr>
            <a:xfrm>
              <a:off x="7632754" y="2955033"/>
              <a:ext cx="1090416" cy="183686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19050"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180948" algn="ctr">
                <a:spcAft>
                  <a:spcPts val="240"/>
                </a:spcAft>
              </a:pPr>
              <a:r>
                <a:rPr lang="en-US" altLang="ko-KR" sz="900" spc="-5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Migration Agen</a:t>
              </a:r>
              <a:r>
                <a:rPr lang="en-US" altLang="ko-KR" sz="9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</a:t>
              </a:r>
              <a:endParaRPr lang="ko-KR" altLang="en-US" sz="9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xmlns="" id="{2D5C6F8C-E722-C836-8A3E-DFD4BB930087}"/>
                </a:ext>
              </a:extLst>
            </p:cNvPr>
            <p:cNvGrpSpPr/>
            <p:nvPr/>
          </p:nvGrpSpPr>
          <p:grpSpPr>
            <a:xfrm>
              <a:off x="8140051" y="3222523"/>
              <a:ext cx="47088" cy="214518"/>
              <a:chOff x="3910211" y="2774289"/>
              <a:chExt cx="80705" cy="363731"/>
            </a:xfrm>
            <a:solidFill>
              <a:srgbClr val="151826"/>
            </a:solidFill>
          </p:grpSpPr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xmlns="" id="{56BE1D89-5627-0986-B7A1-F4D0652C42E3}"/>
                  </a:ext>
                </a:extLst>
              </p:cNvPr>
              <p:cNvSpPr/>
              <p:nvPr/>
            </p:nvSpPr>
            <p:spPr bwMode="auto">
              <a:xfrm>
                <a:off x="3910211" y="2774289"/>
                <a:ext cx="80705" cy="8070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5959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indent="-180948" algn="ctr">
                  <a:spcAft>
                    <a:spcPts val="240"/>
                  </a:spcAft>
                </a:pPr>
                <a:endParaRPr lang="ko-KR" altLang="en-US" sz="9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xmlns="" id="{5AFA509B-E53E-3B60-DC16-EC1270CB1DAC}"/>
                  </a:ext>
                </a:extLst>
              </p:cNvPr>
              <p:cNvSpPr/>
              <p:nvPr/>
            </p:nvSpPr>
            <p:spPr bwMode="auto">
              <a:xfrm>
                <a:off x="3910211" y="2915802"/>
                <a:ext cx="80705" cy="8070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5959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indent="-180948" algn="ctr">
                  <a:spcAft>
                    <a:spcPts val="240"/>
                  </a:spcAft>
                </a:pPr>
                <a:endParaRPr lang="ko-KR" altLang="en-US" sz="9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xmlns="" id="{492DB185-BDB0-EF98-5FFF-1CBE09F9196D}"/>
                  </a:ext>
                </a:extLst>
              </p:cNvPr>
              <p:cNvSpPr/>
              <p:nvPr/>
            </p:nvSpPr>
            <p:spPr bwMode="auto">
              <a:xfrm>
                <a:off x="3910211" y="3057315"/>
                <a:ext cx="80705" cy="8070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5959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indent="-180948" algn="ctr">
                  <a:spcAft>
                    <a:spcPts val="240"/>
                  </a:spcAft>
                </a:pPr>
                <a:endParaRPr lang="ko-KR" altLang="en-US" sz="9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xmlns="" id="{7785D23F-91C4-F5A6-CE6E-5E07F8596614}"/>
                </a:ext>
              </a:extLst>
            </p:cNvPr>
            <p:cNvCxnSpPr>
              <a:cxnSpLocks/>
            </p:cNvCxnSpPr>
            <p:nvPr/>
          </p:nvCxnSpPr>
          <p:spPr>
            <a:xfrm>
              <a:off x="2695060" y="2375074"/>
              <a:ext cx="1495870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7F7F7F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xmlns="" id="{13547640-9895-2A98-A377-29427FD6D383}"/>
                </a:ext>
              </a:extLst>
            </p:cNvPr>
            <p:cNvSpPr/>
            <p:nvPr/>
          </p:nvSpPr>
          <p:spPr>
            <a:xfrm>
              <a:off x="3105192" y="2013669"/>
              <a:ext cx="843512" cy="412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224"/>
                </a:spcAft>
              </a:pPr>
              <a:r>
                <a:rPr kumimoji="1" lang="en-US" altLang="ko-KR" sz="900" spc="-1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575757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rPr>
                <a:t>Service</a:t>
              </a:r>
            </a:p>
            <a:p>
              <a:pPr algn="ctr">
                <a:spcBef>
                  <a:spcPts val="0"/>
                </a:spcBef>
                <a:spcAft>
                  <a:spcPts val="224"/>
                </a:spcAft>
              </a:pPr>
              <a:r>
                <a:rPr kumimoji="1" lang="en-US" altLang="ko-KR" sz="900" spc="-1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575757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rPr>
                <a:t> URL </a:t>
              </a:r>
              <a:r>
                <a:rPr kumimoji="1" lang="ko-KR" altLang="en-US" sz="900" spc="-1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575757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rPr>
                <a:t>호출</a:t>
              </a:r>
              <a:endParaRPr kumimoji="1" lang="en-US" altLang="ko-KR" sz="900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575757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xmlns="" id="{75959A75-9A86-3106-EBA7-E86428732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37356" y="4107152"/>
              <a:ext cx="599084" cy="605570"/>
            </a:xfrm>
            <a:prstGeom prst="rect">
              <a:avLst/>
            </a:prstGeom>
          </p:spPr>
        </p:pic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xmlns="" id="{CFB381D8-6C89-C3B1-8804-79623FA089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869"/>
            <a:stretch/>
          </p:blipFill>
          <p:spPr>
            <a:xfrm>
              <a:off x="7123116" y="4169187"/>
              <a:ext cx="547733" cy="432576"/>
            </a:xfrm>
            <a:prstGeom prst="rect">
              <a:avLst/>
            </a:prstGeom>
          </p:spPr>
        </p:pic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xmlns="" id="{FA25EA05-D453-A099-511B-1C50A6E64F62}"/>
                </a:ext>
              </a:extLst>
            </p:cNvPr>
            <p:cNvSpPr/>
            <p:nvPr/>
          </p:nvSpPr>
          <p:spPr bwMode="auto">
            <a:xfrm>
              <a:off x="6744871" y="4684483"/>
              <a:ext cx="1173086" cy="33764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indent="-180975"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5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데이터베이스</a:t>
              </a:r>
              <a:r>
                <a:rPr lang="en-US" altLang="ko-KR" sz="1050" kern="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/>
              </a:r>
              <a:br>
                <a:rPr lang="en-US" altLang="ko-KR" sz="1050" kern="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050" kern="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105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Metadata Storage)</a:t>
              </a:r>
              <a:r>
                <a:rPr lang="ko-KR" altLang="en-US" sz="105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ko-KR" altLang="en-US" sz="1050" kern="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15" name="연결선: 꺾임 37">
              <a:extLst>
                <a:ext uri="{FF2B5EF4-FFF2-40B4-BE49-F238E27FC236}">
                  <a16:creationId xmlns:a16="http://schemas.microsoft.com/office/drawing/2014/main" xmlns="" id="{C2F6DAAE-03E9-2AB2-423A-4D852B7F71A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437922" y="3437238"/>
              <a:ext cx="634814" cy="847830"/>
            </a:xfrm>
            <a:prstGeom prst="bentConnector3">
              <a:avLst>
                <a:gd name="adj1" fmla="val 50000"/>
              </a:avLst>
            </a:prstGeom>
            <a:noFill/>
            <a:ln w="1905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xmlns="" id="{FBD0B45A-5B0B-0F1D-FA92-25FE034AE3D0}"/>
                </a:ext>
              </a:extLst>
            </p:cNvPr>
            <p:cNvSpPr/>
            <p:nvPr/>
          </p:nvSpPr>
          <p:spPr bwMode="auto">
            <a:xfrm>
              <a:off x="8636273" y="4684483"/>
              <a:ext cx="841707" cy="33764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indent="-180975"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50" spc="-5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스토리지</a:t>
              </a:r>
              <a:r>
                <a:rPr lang="en-US" altLang="ko-KR" sz="105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/>
              </a:r>
              <a:br>
                <a:rPr lang="en-US" altLang="ko-KR" sz="105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05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(Physical Data)</a:t>
              </a:r>
              <a:endParaRPr lang="ko-KR" altLang="en-US" sz="1050" kern="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7" name="Rectangle 13" descr="그림4">
              <a:extLst>
                <a:ext uri="{FF2B5EF4-FFF2-40B4-BE49-F238E27FC236}">
                  <a16:creationId xmlns:a16="http://schemas.microsoft.com/office/drawing/2014/main" xmlns="" id="{C39D6904-8FDE-BCB7-BFAD-E49389831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6493" y="2071024"/>
              <a:ext cx="845542" cy="157214"/>
            </a:xfrm>
            <a:prstGeom prst="round2SameRect">
              <a:avLst>
                <a:gd name="adj1" fmla="val 0"/>
                <a:gd name="adj2" fmla="val 0"/>
              </a:avLst>
            </a:prstGeom>
            <a:pattFill prst="ltUpDiag">
              <a:fgClr>
                <a:schemeClr val="bg1">
                  <a:lumMod val="95000"/>
                </a:schemeClr>
              </a:fgClr>
              <a:bgClr>
                <a:srgbClr val="EBB9B9"/>
              </a:bgClr>
            </a:pattFill>
            <a:ln w="31750" algn="ctr">
              <a:solidFill>
                <a:srgbClr val="EBB9B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900" b="1" kern="0" spc="-1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Parsing</a:t>
              </a:r>
              <a:r>
                <a:rPr lang="ko-KR" altLang="en-US" sz="900" b="1" kern="0" spc="-1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900" b="1" kern="0" spc="-1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&amp;</a:t>
              </a:r>
              <a:r>
                <a:rPr lang="ko-KR" altLang="en-US" sz="900" b="1" kern="0" spc="-1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900" b="1" kern="0" spc="-1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Interface</a:t>
              </a:r>
              <a:endParaRPr lang="ko-KR" altLang="en-US" sz="900" b="1" kern="0" spc="-1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8" name="AutoShape 102">
              <a:extLst>
                <a:ext uri="{FF2B5EF4-FFF2-40B4-BE49-F238E27FC236}">
                  <a16:creationId xmlns:a16="http://schemas.microsoft.com/office/drawing/2014/main" xmlns="" id="{87D4808B-A9D4-AC25-C511-DE6C583BCE2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26255" y="1713870"/>
              <a:ext cx="838058" cy="261064"/>
            </a:xfrm>
            <a:prstGeom prst="roundRect">
              <a:avLst>
                <a:gd name="adj" fmla="val 12891"/>
              </a:avLst>
            </a:prstGeom>
            <a:pattFill prst="ltUpDiag">
              <a:fgClr>
                <a:srgbClr val="646464"/>
              </a:fgClr>
              <a:bgClr>
                <a:schemeClr val="tx1">
                  <a:lumMod val="75000"/>
                  <a:lumOff val="2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6800" rtlCol="0" anchor="t">
              <a:spAutoFit/>
            </a:bodyPr>
            <a:lstStyle/>
            <a:p>
              <a:pPr>
                <a:buSzPct val="80000"/>
              </a:pPr>
              <a:r>
                <a:rPr lang="en-US" altLang="ko-KR" sz="9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Web Server</a:t>
              </a:r>
              <a:endParaRPr lang="ko-KR" altLang="en-US" sz="9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9" name="Rectangle 106">
              <a:extLst>
                <a:ext uri="{FF2B5EF4-FFF2-40B4-BE49-F238E27FC236}">
                  <a16:creationId xmlns:a16="http://schemas.microsoft.com/office/drawing/2014/main" xmlns="" id="{D76BD55A-790A-C231-BEDB-40ED5D7F74E9}"/>
                </a:ext>
              </a:extLst>
            </p:cNvPr>
            <p:cNvSpPr/>
            <p:nvPr/>
          </p:nvSpPr>
          <p:spPr>
            <a:xfrm>
              <a:off x="7179702" y="1311579"/>
              <a:ext cx="1897984" cy="296549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sz="1300" spc="-1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ECM</a:t>
              </a:r>
              <a:r>
                <a:rPr kumimoji="1" lang="ko-KR" altLang="en-US" sz="1300" spc="-1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서버</a:t>
              </a:r>
              <a:endParaRPr kumimoji="1" lang="en-US" sz="13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0" name="Rectangle 41">
              <a:extLst>
                <a:ext uri="{FF2B5EF4-FFF2-40B4-BE49-F238E27FC236}">
                  <a16:creationId xmlns:a16="http://schemas.microsoft.com/office/drawing/2014/main" xmlns="" id="{D2E08039-8B73-5167-55BF-7852771D0272}"/>
                </a:ext>
              </a:extLst>
            </p:cNvPr>
            <p:cNvSpPr/>
            <p:nvPr/>
          </p:nvSpPr>
          <p:spPr>
            <a:xfrm>
              <a:off x="523765" y="3236440"/>
              <a:ext cx="2171295" cy="1575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en-US" sz="2000" kern="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1" name="Rectangle 41">
              <a:extLst>
                <a:ext uri="{FF2B5EF4-FFF2-40B4-BE49-F238E27FC236}">
                  <a16:creationId xmlns:a16="http://schemas.microsoft.com/office/drawing/2014/main" xmlns="" id="{B6FF1995-5268-FA39-EFD0-252B8B954FC4}"/>
                </a:ext>
              </a:extLst>
            </p:cNvPr>
            <p:cNvSpPr/>
            <p:nvPr/>
          </p:nvSpPr>
          <p:spPr>
            <a:xfrm>
              <a:off x="761487" y="3471636"/>
              <a:ext cx="1609271" cy="1006122"/>
            </a:xfrm>
            <a:prstGeom prst="rect">
              <a:avLst/>
            </a:prstGeom>
            <a:noFill/>
            <a:ln w="3175" cap="flat" cmpd="sng" algn="ctr">
              <a:solidFill>
                <a:srgbClr val="BEBEB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en-US" sz="2000" kern="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2" name="Rectangle 13" descr="그림4">
              <a:extLst>
                <a:ext uri="{FF2B5EF4-FFF2-40B4-BE49-F238E27FC236}">
                  <a16:creationId xmlns:a16="http://schemas.microsoft.com/office/drawing/2014/main" xmlns="" id="{B6D62736-7E11-D6FA-213C-CA6FA61DE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276" y="3357893"/>
              <a:ext cx="1052404" cy="217069"/>
            </a:xfrm>
            <a:prstGeom prst="round2SameRect">
              <a:avLst>
                <a:gd name="adj1" fmla="val 16667"/>
                <a:gd name="adj2" fmla="val 17247"/>
              </a:avLst>
            </a:prstGeom>
            <a:solidFill>
              <a:schemeClr val="bg1"/>
            </a:solidFill>
            <a:ln w="28575" algn="ctr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ko-KR" altLang="en-US" sz="1050" b="1" kern="0" spc="-100">
                  <a:ln>
                    <a:solidFill>
                      <a:srgbClr val="4F81BD">
                        <a:alpha val="0"/>
                      </a:srgb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사용자</a:t>
              </a:r>
              <a:endParaRPr lang="ko-KR" altLang="en-US" sz="1050" b="1" kern="0" spc="-1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xmlns="" id="{14DCEBB7-4ACE-B463-EBB2-5407A0A25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6332" y="3682648"/>
              <a:ext cx="1178291" cy="674856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xmlns="" id="{819C5F65-4740-B0CD-BE0F-6B05678B10B1}"/>
                </a:ext>
              </a:extLst>
            </p:cNvPr>
            <p:cNvCxnSpPr>
              <a:cxnSpLocks/>
            </p:cNvCxnSpPr>
            <p:nvPr/>
          </p:nvCxnSpPr>
          <p:spPr>
            <a:xfrm>
              <a:off x="5893631" y="2364091"/>
              <a:ext cx="1286071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7F7F7F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xmlns="" id="{A4D5FE53-3234-FB4D-CCB5-811BE3E557D6}"/>
                </a:ext>
              </a:extLst>
            </p:cNvPr>
            <p:cNvCxnSpPr>
              <a:cxnSpLocks/>
            </p:cNvCxnSpPr>
            <p:nvPr/>
          </p:nvCxnSpPr>
          <p:spPr>
            <a:xfrm>
              <a:off x="5816654" y="2691951"/>
              <a:ext cx="1321407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  <a:headEnd type="triangle"/>
              <a:tailEnd type="none"/>
            </a:ln>
            <a:effectLst/>
          </p:spPr>
        </p:cxnSp>
        <p:sp>
          <p:nvSpPr>
            <p:cNvPr id="126" name="양쪽 모서리가 둥근 사각형 301">
              <a:extLst>
                <a:ext uri="{FF2B5EF4-FFF2-40B4-BE49-F238E27FC236}">
                  <a16:creationId xmlns:a16="http://schemas.microsoft.com/office/drawing/2014/main" xmlns="" id="{9B3353C4-B01D-63DC-7F68-714648757220}"/>
                </a:ext>
              </a:extLst>
            </p:cNvPr>
            <p:cNvSpPr/>
            <p:nvPr/>
          </p:nvSpPr>
          <p:spPr>
            <a:xfrm>
              <a:off x="4415202" y="2313780"/>
              <a:ext cx="1228123" cy="244486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19050">
              <a:solidFill>
                <a:srgbClr val="FF61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180948" algn="ctr">
                <a:spcBef>
                  <a:spcPts val="0"/>
                </a:spcBef>
                <a:spcAft>
                  <a:spcPts val="240"/>
                </a:spcAft>
              </a:pPr>
              <a:r>
                <a:rPr lang="en-US" altLang="ko-KR" sz="1000" b="1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Upload </a:t>
              </a:r>
              <a:r>
                <a:rPr lang="en-US" altLang="ko-KR" sz="10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Service</a:t>
              </a:r>
              <a:endParaRPr lang="en-US" altLang="ko-KR" sz="1000" b="1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7" name="양쪽 모서리가 둥근 사각형 301">
              <a:extLst>
                <a:ext uri="{FF2B5EF4-FFF2-40B4-BE49-F238E27FC236}">
                  <a16:creationId xmlns:a16="http://schemas.microsoft.com/office/drawing/2014/main" xmlns="" id="{FC587161-B046-F925-C04B-E542C64F019F}"/>
                </a:ext>
              </a:extLst>
            </p:cNvPr>
            <p:cNvSpPr/>
            <p:nvPr/>
          </p:nvSpPr>
          <p:spPr>
            <a:xfrm>
              <a:off x="4415202" y="2663368"/>
              <a:ext cx="1228123" cy="244486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19050">
              <a:solidFill>
                <a:srgbClr val="FF61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180948" algn="ctr">
                <a:spcBef>
                  <a:spcPts val="0"/>
                </a:spcBef>
                <a:spcAft>
                  <a:spcPts val="240"/>
                </a:spcAft>
              </a:pPr>
              <a:r>
                <a:rPr lang="en-US" altLang="ko-KR" sz="1000" b="1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Download </a:t>
              </a:r>
              <a:r>
                <a:rPr lang="en-US" altLang="ko-KR" sz="10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Service</a:t>
              </a:r>
              <a:endParaRPr lang="en-US" altLang="ko-KR" sz="1000" b="1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xmlns="" id="{5B858328-C527-0B74-A55B-A29749299431}"/>
                </a:ext>
              </a:extLst>
            </p:cNvPr>
            <p:cNvSpPr/>
            <p:nvPr/>
          </p:nvSpPr>
          <p:spPr>
            <a:xfrm>
              <a:off x="6152541" y="2012920"/>
              <a:ext cx="777418" cy="38588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kumimoji="1" lang="ko-KR" altLang="en-US" sz="900" spc="-1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C00000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등록</a:t>
              </a:r>
              <a:endParaRPr kumimoji="1" lang="en-US" altLang="ko-KR" sz="900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C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spcBef>
                  <a:spcPts val="0"/>
                </a:spcBef>
              </a:pPr>
              <a:r>
                <a:rPr kumimoji="1" lang="en-US" altLang="ko-KR" sz="900" spc="-1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C00000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kumimoji="1" lang="en-US" altLang="ko-KR" sz="900" spc="-1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XTORM</a:t>
              </a:r>
              <a:r>
                <a:rPr kumimoji="1" lang="ko-KR" altLang="en-US" sz="900" spc="-1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kumimoji="1" lang="en-US" altLang="ko-KR" sz="900" spc="-1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API)</a:t>
              </a:r>
              <a:endParaRPr kumimoji="1" lang="en-US" altLang="ko-KR" sz="900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C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xmlns="" id="{3BD19A49-E41A-FABE-03F4-7EF7D01465EB}"/>
                </a:ext>
              </a:extLst>
            </p:cNvPr>
            <p:cNvSpPr/>
            <p:nvPr/>
          </p:nvSpPr>
          <p:spPr>
            <a:xfrm>
              <a:off x="6152541" y="2675255"/>
              <a:ext cx="777418" cy="38588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kumimoji="1" lang="ko-KR" altLang="en-US" sz="900" spc="-1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C00000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호출 </a:t>
              </a:r>
              <a:endParaRPr kumimoji="1" lang="en-US" altLang="ko-KR" sz="900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C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spcBef>
                  <a:spcPts val="0"/>
                </a:spcBef>
              </a:pPr>
              <a:r>
                <a:rPr kumimoji="1" lang="en-US" altLang="ko-KR" sz="900" spc="-1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C00000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rPr>
                <a:t>(XTORM API)</a:t>
              </a:r>
            </a:p>
          </p:txBody>
        </p: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xmlns="" id="{061BDE36-EB29-BE3B-82EB-19F3C23AA6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3527" y="2792913"/>
              <a:ext cx="1497948" cy="950529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  <a:headEnd type="triangle"/>
              <a:tailEnd type="none"/>
            </a:ln>
            <a:effectLst/>
          </p:spPr>
        </p:cxn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xmlns="" id="{146A6404-4501-2CD0-6E8E-4F4A69D20857}"/>
                </a:ext>
              </a:extLst>
            </p:cNvPr>
            <p:cNvSpPr/>
            <p:nvPr/>
          </p:nvSpPr>
          <p:spPr>
            <a:xfrm>
              <a:off x="584061" y="4508457"/>
              <a:ext cx="2001870" cy="2733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ko-KR" altLang="en-US" sz="1100" spc="-1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575757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조회</a:t>
              </a:r>
              <a:r>
                <a:rPr kumimoji="1" lang="en-US" altLang="ko-KR" sz="1100" spc="-1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575757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kumimoji="1" lang="ko-KR" altLang="en-US" sz="1100" spc="-1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575757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rPr>
                <a:t>이미지</a:t>
              </a:r>
              <a:r>
                <a:rPr kumimoji="1" lang="en-US" altLang="ko-KR" sz="1100" spc="-1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575757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kumimoji="1" lang="ko-KR" altLang="en-US" sz="1100" spc="-1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575757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rPr>
                <a:t>전자문서 등</a:t>
              </a:r>
              <a:r>
                <a:rPr kumimoji="1" lang="en-US" altLang="ko-KR" sz="1100" spc="-1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575757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kumimoji="1" lang="ko-KR" altLang="en-US" sz="1200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DB3637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xmlns="" id="{51A9D566-D6FD-4BF1-E0E8-3D13776E8AFA}"/>
                </a:ext>
              </a:extLst>
            </p:cNvPr>
            <p:cNvSpPr/>
            <p:nvPr/>
          </p:nvSpPr>
          <p:spPr>
            <a:xfrm>
              <a:off x="7062793" y="2577822"/>
              <a:ext cx="227502" cy="2299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D77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xmlns="" id="{704E5A29-D34A-7D9B-899A-7E2044DB8B1A}"/>
                </a:ext>
              </a:extLst>
            </p:cNvPr>
            <p:cNvSpPr/>
            <p:nvPr/>
          </p:nvSpPr>
          <p:spPr>
            <a:xfrm>
              <a:off x="4108627" y="2702742"/>
              <a:ext cx="227502" cy="2299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D77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xmlns="" id="{8307A2D6-6005-66C8-8EE9-7ADCC3EF46F6}"/>
                </a:ext>
              </a:extLst>
            </p:cNvPr>
            <p:cNvSpPr/>
            <p:nvPr/>
          </p:nvSpPr>
          <p:spPr>
            <a:xfrm>
              <a:off x="5695975" y="2249418"/>
              <a:ext cx="227502" cy="2299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8B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35" name="연결선: 꺾임 93">
              <a:extLst>
                <a:ext uri="{FF2B5EF4-FFF2-40B4-BE49-F238E27FC236}">
                  <a16:creationId xmlns:a16="http://schemas.microsoft.com/office/drawing/2014/main" xmlns="" id="{B250CAB1-8400-F655-8AE6-5478B3BDE9F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282981" y="3437238"/>
              <a:ext cx="634814" cy="847830"/>
            </a:xfrm>
            <a:prstGeom prst="bentConnector3">
              <a:avLst>
                <a:gd name="adj1" fmla="val 50000"/>
              </a:avLst>
            </a:prstGeom>
            <a:noFill/>
            <a:ln w="1905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xmlns="" id="{3F194876-9C94-EB9C-3215-8F59615A171D}"/>
                </a:ext>
              </a:extLst>
            </p:cNvPr>
            <p:cNvSpPr/>
            <p:nvPr/>
          </p:nvSpPr>
          <p:spPr>
            <a:xfrm rot="19621911">
              <a:off x="3040459" y="3264429"/>
              <a:ext cx="896715" cy="2411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900" spc="-1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575757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Service URL </a:t>
              </a:r>
              <a:r>
                <a:rPr kumimoji="1" lang="ko-KR" altLang="en-US" sz="900" spc="-1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575757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호출</a:t>
              </a:r>
              <a:endParaRPr kumimoji="1" lang="en-US" altLang="ko-KR" sz="900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575757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xmlns="" id="{8B489A37-7820-2C5F-456C-46DB3E1C3A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869"/>
            <a:stretch/>
          </p:blipFill>
          <p:spPr>
            <a:xfrm>
              <a:off x="4657530" y="3496879"/>
              <a:ext cx="864346" cy="682624"/>
            </a:xfrm>
            <a:prstGeom prst="rect">
              <a:avLst/>
            </a:prstGeom>
          </p:spPr>
        </p:pic>
        <p:sp>
          <p:nvSpPr>
            <p:cNvPr id="138" name="오른쪽 화살표 401">
              <a:extLst>
                <a:ext uri="{FF2B5EF4-FFF2-40B4-BE49-F238E27FC236}">
                  <a16:creationId xmlns:a16="http://schemas.microsoft.com/office/drawing/2014/main" xmlns="" id="{EA42D0C8-3E7E-AA9A-C7AC-B250747E98B1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708903" y="3147008"/>
              <a:ext cx="207706" cy="214068"/>
            </a:xfrm>
            <a:prstGeom prst="rightArrow">
              <a:avLst>
                <a:gd name="adj1" fmla="val 50000"/>
                <a:gd name="adj2" fmla="val 4000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9" name="오른쪽 화살표 401">
              <a:extLst>
                <a:ext uri="{FF2B5EF4-FFF2-40B4-BE49-F238E27FC236}">
                  <a16:creationId xmlns:a16="http://schemas.microsoft.com/office/drawing/2014/main" xmlns="" id="{C3501585-D6A3-A153-77A1-3535C7D87080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>
              <a:off x="5049417" y="3251007"/>
              <a:ext cx="179452" cy="235474"/>
            </a:xfrm>
            <a:prstGeom prst="rightArrow">
              <a:avLst>
                <a:gd name="adj1" fmla="val 50000"/>
                <a:gd name="adj2" fmla="val 4000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xmlns="" id="{1C41EAA2-C26A-4FC9-FA12-F9076A3F5D27}"/>
                </a:ext>
              </a:extLst>
            </p:cNvPr>
            <p:cNvSpPr/>
            <p:nvPr/>
          </p:nvSpPr>
          <p:spPr bwMode="auto">
            <a:xfrm>
              <a:off x="4596504" y="4227403"/>
              <a:ext cx="778743" cy="33764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indent="-180975"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5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업무용 </a:t>
              </a:r>
              <a:endParaRPr lang="en-US" altLang="ko-KR" sz="105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indent="-180975"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50" kern="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베이스</a:t>
              </a:r>
            </a:p>
          </p:txBody>
        </p: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xmlns="" id="{6A47EA65-15A9-4ECE-2E8F-3E0430636F22}"/>
                </a:ext>
              </a:extLst>
            </p:cNvPr>
            <p:cNvCxnSpPr>
              <a:cxnSpLocks/>
            </p:cNvCxnSpPr>
            <p:nvPr/>
          </p:nvCxnSpPr>
          <p:spPr>
            <a:xfrm>
              <a:off x="2859781" y="1458443"/>
              <a:ext cx="1262592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xmlns="" id="{F8D38E40-0BC5-B39E-7B25-D46E53C1984F}"/>
                </a:ext>
              </a:extLst>
            </p:cNvPr>
            <p:cNvSpPr/>
            <p:nvPr/>
          </p:nvSpPr>
          <p:spPr bwMode="auto">
            <a:xfrm>
              <a:off x="3049290" y="1159346"/>
              <a:ext cx="919581" cy="289412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indent="-180975"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9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클라이언트</a:t>
              </a:r>
              <a:r>
                <a:rPr lang="en-US" altLang="ko-KR" sz="9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To </a:t>
              </a:r>
              <a:r>
                <a:rPr lang="ko-KR" altLang="en-US" sz="9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서버</a:t>
              </a:r>
              <a:endParaRPr lang="en-US" altLang="ko-KR" sz="9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indent="-180975" algn="ctr">
                <a:spcBef>
                  <a:spcPts val="0"/>
                </a:spcBef>
                <a:defRPr/>
              </a:pPr>
              <a:r>
                <a:rPr lang="en-US" altLang="ko-KR" sz="9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Servlet(HTTP)</a:t>
              </a:r>
              <a:endParaRPr lang="ko-KR" altLang="en-US" sz="900" kern="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xmlns="" id="{4AF1287F-2A90-7999-368F-9EBF73AD5098}"/>
                </a:ext>
              </a:extLst>
            </p:cNvPr>
            <p:cNvCxnSpPr>
              <a:cxnSpLocks/>
            </p:cNvCxnSpPr>
            <p:nvPr/>
          </p:nvCxnSpPr>
          <p:spPr>
            <a:xfrm>
              <a:off x="5893631" y="1458443"/>
              <a:ext cx="1262592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xmlns="" id="{0F32EF32-58BC-90FE-0C16-ED11F0D4DAAB}"/>
                </a:ext>
              </a:extLst>
            </p:cNvPr>
            <p:cNvSpPr/>
            <p:nvPr/>
          </p:nvSpPr>
          <p:spPr bwMode="auto">
            <a:xfrm>
              <a:off x="6224198" y="1159346"/>
              <a:ext cx="601455" cy="289412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indent="-180975"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9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서버</a:t>
              </a:r>
              <a:r>
                <a:rPr lang="en-US" altLang="ko-KR" sz="9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To </a:t>
              </a:r>
              <a:r>
                <a:rPr lang="ko-KR" altLang="en-US" sz="9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서버</a:t>
              </a:r>
              <a:endParaRPr lang="en-US" altLang="ko-KR" sz="9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indent="-180975"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900" kern="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(TCP/IP)</a:t>
              </a:r>
              <a:endParaRPr lang="ko-KR" altLang="en-US" sz="900" kern="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xmlns="" id="{8622BDD8-3C3F-2C4C-C619-A153969941D2}"/>
                </a:ext>
              </a:extLst>
            </p:cNvPr>
            <p:cNvSpPr/>
            <p:nvPr/>
          </p:nvSpPr>
          <p:spPr bwMode="auto">
            <a:xfrm>
              <a:off x="3188315" y="1686377"/>
              <a:ext cx="434110" cy="144706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indent="-180975"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9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Port-Rely</a:t>
              </a:r>
              <a:endParaRPr lang="ko-KR" altLang="en-US" sz="900" kern="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6" name="Rectangle 41">
              <a:extLst>
                <a:ext uri="{FF2B5EF4-FFF2-40B4-BE49-F238E27FC236}">
                  <a16:creationId xmlns:a16="http://schemas.microsoft.com/office/drawing/2014/main" xmlns="" id="{D9AFE2DE-4562-A516-2953-C4119C903F44}"/>
                </a:ext>
              </a:extLst>
            </p:cNvPr>
            <p:cNvSpPr/>
            <p:nvPr/>
          </p:nvSpPr>
          <p:spPr>
            <a:xfrm>
              <a:off x="554314" y="2018750"/>
              <a:ext cx="978175" cy="11511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en-US" sz="2000" kern="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xmlns="" id="{F2281FF9-33A3-0699-DDC7-A18B0E0B1898}"/>
                </a:ext>
              </a:extLst>
            </p:cNvPr>
            <p:cNvSpPr/>
            <p:nvPr/>
          </p:nvSpPr>
          <p:spPr>
            <a:xfrm>
              <a:off x="598946" y="2774434"/>
              <a:ext cx="805587" cy="265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ko-KR" altLang="en-US" sz="1050" spc="-1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575757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외부 사용자</a:t>
              </a:r>
              <a:endParaRPr kumimoji="1" lang="ko-KR" altLang="en-US" sz="1100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DB3637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48" name="그림 147">
              <a:extLst>
                <a:ext uri="{FF2B5EF4-FFF2-40B4-BE49-F238E27FC236}">
                  <a16:creationId xmlns:a16="http://schemas.microsoft.com/office/drawing/2014/main" xmlns="" id="{B25EBD59-96E8-8C39-4B87-7907021E1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62354" y="2216697"/>
              <a:ext cx="533844" cy="539623"/>
            </a:xfrm>
            <a:prstGeom prst="rect">
              <a:avLst/>
            </a:prstGeom>
          </p:spPr>
        </p:pic>
        <p:sp>
          <p:nvSpPr>
            <p:cNvPr id="149" name="Rectangle 106">
              <a:extLst>
                <a:ext uri="{FF2B5EF4-FFF2-40B4-BE49-F238E27FC236}">
                  <a16:creationId xmlns:a16="http://schemas.microsoft.com/office/drawing/2014/main" xmlns="" id="{64360AD4-5A65-D4CF-0DC4-8A88D252E257}"/>
                </a:ext>
              </a:extLst>
            </p:cNvPr>
            <p:cNvSpPr/>
            <p:nvPr/>
          </p:nvSpPr>
          <p:spPr>
            <a:xfrm>
              <a:off x="530033" y="1311579"/>
              <a:ext cx="2171349" cy="296549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ko-KR" altLang="en-US" sz="1300" spc="-1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고객 </a:t>
              </a:r>
              <a:endParaRPr kumimoji="1" lang="en-US" sz="13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xmlns="" id="{30F7D733-3803-6365-4B69-34E4D6EBB636}"/>
                </a:ext>
              </a:extLst>
            </p:cNvPr>
            <p:cNvSpPr/>
            <p:nvPr/>
          </p:nvSpPr>
          <p:spPr>
            <a:xfrm>
              <a:off x="2599604" y="2253908"/>
              <a:ext cx="227502" cy="2299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8B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xmlns="" id="{1E885743-3A9A-5C3F-9E4A-48CD2500036A}"/>
                </a:ext>
              </a:extLst>
            </p:cNvPr>
            <p:cNvGrpSpPr/>
            <p:nvPr/>
          </p:nvGrpSpPr>
          <p:grpSpPr>
            <a:xfrm>
              <a:off x="1845708" y="2219647"/>
              <a:ext cx="727361" cy="607526"/>
              <a:chOff x="4907756" y="4055916"/>
              <a:chExt cx="1372066" cy="1162452"/>
            </a:xfrm>
          </p:grpSpPr>
          <p:pic>
            <p:nvPicPr>
              <p:cNvPr id="156" name="그림 155">
                <a:extLst>
                  <a:ext uri="{FF2B5EF4-FFF2-40B4-BE49-F238E27FC236}">
                    <a16:creationId xmlns:a16="http://schemas.microsoft.com/office/drawing/2014/main" xmlns="" id="{AE079F14-74D0-4BAC-E05E-E64A617F7D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7756" y="4055916"/>
                <a:ext cx="1193800" cy="1009304"/>
              </a:xfrm>
              <a:prstGeom prst="rect">
                <a:avLst/>
              </a:prstGeom>
            </p:spPr>
          </p:pic>
          <p:pic>
            <p:nvPicPr>
              <p:cNvPr id="157" name="그림 156">
                <a:extLst>
                  <a:ext uri="{FF2B5EF4-FFF2-40B4-BE49-F238E27FC236}">
                    <a16:creationId xmlns:a16="http://schemas.microsoft.com/office/drawing/2014/main" xmlns="" id="{FCEDD516-E8A3-AA0A-8A2B-1E43A4A056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3400" y="4509768"/>
                <a:ext cx="666422" cy="708600"/>
              </a:xfrm>
              <a:prstGeom prst="rect">
                <a:avLst/>
              </a:prstGeom>
            </p:spPr>
          </p:pic>
        </p:grpSp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xmlns="" id="{FCE9B637-3E27-6D93-7D78-44C49E92449F}"/>
                </a:ext>
              </a:extLst>
            </p:cNvPr>
            <p:cNvGrpSpPr/>
            <p:nvPr/>
          </p:nvGrpSpPr>
          <p:grpSpPr>
            <a:xfrm>
              <a:off x="1855938" y="2206822"/>
              <a:ext cx="649411" cy="236196"/>
              <a:chOff x="1501329" y="1913759"/>
              <a:chExt cx="571169" cy="186831"/>
            </a:xfrm>
          </p:grpSpPr>
          <p:pic>
            <p:nvPicPr>
              <p:cNvPr id="153" name="Picture 8" descr="ø§ùø³ùø¯ù ùùø²ù icon">
                <a:extLst>
                  <a:ext uri="{FF2B5EF4-FFF2-40B4-BE49-F238E27FC236}">
                    <a16:creationId xmlns:a16="http://schemas.microsoft.com/office/drawing/2014/main" xmlns="" id="{659C94E6-7EBF-B84A-F31A-9233D79758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1501329" y="1913759"/>
                <a:ext cx="190750" cy="186831"/>
              </a:xfrm>
              <a:prstGeom prst="rect">
                <a:avLst/>
              </a:prstGeom>
            </p:spPr>
          </p:pic>
          <p:pic>
            <p:nvPicPr>
              <p:cNvPr id="154" name="Picture 52" descr="jpg icon">
                <a:extLst>
                  <a:ext uri="{FF2B5EF4-FFF2-40B4-BE49-F238E27FC236}">
                    <a16:creationId xmlns:a16="http://schemas.microsoft.com/office/drawing/2014/main" xmlns="" id="{3F9833E6-D578-4385-FD7B-36655ECCBD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1713076" y="1913759"/>
                <a:ext cx="147676" cy="186831"/>
              </a:xfrm>
              <a:prstGeom prst="rect">
                <a:avLst/>
              </a:prstGeom>
            </p:spPr>
          </p:pic>
          <p:pic>
            <p:nvPicPr>
              <p:cNvPr id="155" name="Picture 18" descr="avi icon">
                <a:extLst>
                  <a:ext uri="{FF2B5EF4-FFF2-40B4-BE49-F238E27FC236}">
                    <a16:creationId xmlns:a16="http://schemas.microsoft.com/office/drawing/2014/main" xmlns="" id="{3AFE2748-008A-22B1-5CC0-C2A7306168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1881748" y="1913759"/>
                <a:ext cx="190750" cy="18683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6338314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795D4F0-A3A3-1F19-C418-D4840C0CF3D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9DFE2B2-52A8-4AFF-AE37-9D681B70BA6F}" type="slidenum">
              <a:rPr lang="en-US" altLang="ko-KR" smtClean="0">
                <a:latin typeface="나눔고딕" pitchFamily="2" charset="-127"/>
                <a:ea typeface="나눔고딕" pitchFamily="2" charset="-127"/>
              </a:rPr>
              <a:pPr/>
              <a:t>3</a:t>
            </a:fld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63DA0C5-BF6A-2B91-425F-73DE1FE41EB7}"/>
              </a:ext>
            </a:extLst>
          </p:cNvPr>
          <p:cNvSpPr txBox="1"/>
          <p:nvPr/>
        </p:nvSpPr>
        <p:spPr>
          <a:xfrm>
            <a:off x="496306" y="737330"/>
            <a:ext cx="320151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 marL="0" marR="0" indent="0" algn="l" defTabSz="478931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43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lvl="0" defTabSz="914400" fontAlgn="base" latinLnBrk="1" hangingPunct="1">
              <a:spcBef>
                <a:spcPct val="0"/>
              </a:spcBef>
              <a:spcAft>
                <a:spcPts val="600"/>
              </a:spcAft>
              <a:defRPr sz="1200" kern="1200" spc="-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1400" dirty="0">
                <a:sym typeface="Avenir Next Regular"/>
              </a:rPr>
              <a:t>개발 환경 및 준비사항은 아래와 같습니다</a:t>
            </a:r>
            <a:r>
              <a:rPr lang="en-US" altLang="ko-KR" sz="1400" dirty="0">
                <a:sym typeface="Avenir Next Regular"/>
              </a:rPr>
              <a:t>.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xmlns="" id="{A1915A29-7F3E-8B2A-88B8-C9D9DF0D93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572" y="232030"/>
            <a:ext cx="4859338" cy="306671"/>
          </a:xfrm>
        </p:spPr>
        <p:txBody>
          <a:bodyPr/>
          <a:lstStyle/>
          <a:p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개발 환경 사전 준비사항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91E49DEB-189E-97B0-C82A-E77632669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28052"/>
              </p:ext>
            </p:extLst>
          </p:nvPr>
        </p:nvGraphicFramePr>
        <p:xfrm>
          <a:off x="380367" y="1291043"/>
          <a:ext cx="8805197" cy="4778080"/>
        </p:xfrm>
        <a:graphic>
          <a:graphicData uri="http://schemas.openxmlformats.org/drawingml/2006/table">
            <a:tbl>
              <a:tblPr/>
              <a:tblGrid>
                <a:gridCol w="4493373">
                  <a:extLst>
                    <a:ext uri="{9D8B030D-6E8A-4147-A177-3AD203B41FA5}">
                      <a16:colId xmlns:a16="http://schemas.microsoft.com/office/drawing/2014/main" xmlns="" val="2357199401"/>
                    </a:ext>
                  </a:extLst>
                </a:gridCol>
                <a:gridCol w="4311824">
                  <a:extLst>
                    <a:ext uri="{9D8B030D-6E8A-4147-A177-3AD203B41FA5}">
                      <a16:colId xmlns:a16="http://schemas.microsoft.com/office/drawing/2014/main" xmlns="" val="197080427"/>
                    </a:ext>
                  </a:extLst>
                </a:gridCol>
              </a:tblGrid>
              <a:tr h="400258">
                <a:tc gridSpan="2">
                  <a:txBody>
                    <a:bodyPr/>
                    <a:lstStyle>
                      <a:lvl1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1pPr>
                      <a:lvl2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2pPr>
                      <a:lvl3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3pPr>
                      <a:lvl4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4pPr>
                      <a:lvl5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5pPr>
                      <a:lvl6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6pPr>
                      <a:lvl7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7pPr>
                      <a:lvl8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8pPr>
                      <a:lvl9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9pPr>
                    </a:lstStyle>
                    <a:p>
                      <a:pPr algn="ctr" fontAlgn="ctr"/>
                      <a:r>
                        <a:rPr kumimoji="0" lang="ko-KR" altLang="en-US" sz="1400" b="1" i="0" u="none" strike="noStrike" kern="1200" cap="none" spc="-5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AvenirNext-DemiBold"/>
                        </a:rPr>
                        <a:t>개발 환경 및 스펙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8774933"/>
                  </a:ext>
                </a:extLst>
              </a:tr>
              <a:tr h="400258">
                <a:tc>
                  <a:txBody>
                    <a:bodyPr/>
                    <a:lstStyle>
                      <a:lvl1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1pPr>
                      <a:lvl2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2pPr>
                      <a:lvl3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3pPr>
                      <a:lvl4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4pPr>
                      <a:lvl5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5pPr>
                      <a:lvl6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6pPr>
                      <a:lvl7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7pPr>
                      <a:lvl8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8pPr>
                      <a:lvl9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9pPr>
                    </a:lstStyle>
                    <a:p>
                      <a:pPr algn="ctr" fontAlgn="ctr"/>
                      <a:r>
                        <a:rPr kumimoji="0" lang="ko-KR" altLang="en-US" sz="1400" b="1" i="0" u="none" strike="noStrike" kern="1200" cap="none" spc="-5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AvenirNext-DemiBold"/>
                        </a:rPr>
                        <a:t>항목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1pPr>
                      <a:lvl2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2pPr>
                      <a:lvl3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3pPr>
                      <a:lvl4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4pPr>
                      <a:lvl5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5pPr>
                      <a:lvl6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6pPr>
                      <a:lvl7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7pPr>
                      <a:lvl8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8pPr>
                      <a:lvl9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9pPr>
                    </a:lstStyle>
                    <a:p>
                      <a:pPr marL="0" marR="0" indent="0" algn="ctr" defTabSz="1285843" rtl="0" fontAlgn="ctr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kern="1200" cap="none" spc="-5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Avenir Next Regular"/>
                        </a:rPr>
                        <a:t>환경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757205"/>
                  </a:ext>
                </a:extLst>
              </a:tr>
              <a:tr h="375242">
                <a:tc>
                  <a:txBody>
                    <a:bodyPr/>
                    <a:lstStyle>
                      <a:lvl1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1pPr>
                      <a:lvl2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2pPr>
                      <a:lvl3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3pPr>
                      <a:lvl4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4pPr>
                      <a:lvl5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5pPr>
                      <a:lvl6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6pPr>
                      <a:lvl7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7pPr>
                      <a:lvl8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8pPr>
                      <a:lvl9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9pPr>
                    </a:lstStyle>
                    <a:p>
                      <a:pPr algn="ctr" fontAlgn="ctr"/>
                      <a:r>
                        <a:rPr kumimoji="0" lang="ko-KR" altLang="en-US" sz="1200" b="1" i="0" u="none" strike="noStrike" kern="1200" cap="none" spc="-5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AvenirNext-DemiBold"/>
                        </a:rPr>
                        <a:t>개발 언어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1pPr>
                      <a:lvl2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2pPr>
                      <a:lvl3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3pPr>
                      <a:lvl4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4pPr>
                      <a:lvl5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5pPr>
                      <a:lvl6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6pPr>
                      <a:lvl7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7pPr>
                      <a:lvl8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8pPr>
                      <a:lvl9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9pPr>
                    </a:lstStyle>
                    <a:p>
                      <a:pPr marL="0" marR="0" indent="0" algn="ctr" defTabSz="1285843" rtl="0" fontAlgn="ctr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spc="-5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Avenir Next Regular"/>
                        </a:rPr>
                        <a:t>JDK </a:t>
                      </a:r>
                      <a:r>
                        <a:rPr kumimoji="0" lang="en-US" sz="1200" b="1" i="0" u="none" strike="noStrike" kern="1200" cap="none" spc="-5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Avenir Next Regular"/>
                        </a:rPr>
                        <a:t>11</a:t>
                      </a:r>
                      <a:endParaRPr kumimoji="0" lang="ko-KR" altLang="en-US" sz="1200" b="1" i="0" u="none" strike="noStrike" kern="1200" cap="none" spc="-5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Avenir Next Regular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59174426"/>
                  </a:ext>
                </a:extLst>
              </a:tr>
              <a:tr h="400258">
                <a:tc>
                  <a:txBody>
                    <a:bodyPr/>
                    <a:lstStyle>
                      <a:lvl1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1pPr>
                      <a:lvl2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2pPr>
                      <a:lvl3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3pPr>
                      <a:lvl4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4pPr>
                      <a:lvl5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5pPr>
                      <a:lvl6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6pPr>
                      <a:lvl7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7pPr>
                      <a:lvl8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8pPr>
                      <a:lvl9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9pPr>
                    </a:lstStyle>
                    <a:p>
                      <a:pPr algn="ctr" fontAlgn="ctr"/>
                      <a:r>
                        <a:rPr kumimoji="0" lang="ko-KR" altLang="en-US" sz="1200" b="1" i="0" u="none" strike="noStrike" kern="1200" cap="none" spc="-5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AvenirNext-DemiBold"/>
                        </a:rPr>
                        <a:t>데이터베이스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1pPr>
                      <a:lvl2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2pPr>
                      <a:lvl3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3pPr>
                      <a:lvl4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4pPr>
                      <a:lvl5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5pPr>
                      <a:lvl6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6pPr>
                      <a:lvl7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7pPr>
                      <a:lvl8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8pPr>
                      <a:lvl9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9pPr>
                    </a:lstStyle>
                    <a:p>
                      <a:pPr marL="0" marR="0" indent="0" algn="ctr" defTabSz="1285843" rtl="0" fontAlgn="ctr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kern="1200" cap="none" spc="-5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Avenir Next Regular"/>
                        </a:rPr>
                        <a:t>Oracle</a:t>
                      </a:r>
                      <a:endParaRPr kumimoji="0" lang="ko-KR" altLang="en-US" sz="1200" b="1" i="0" u="none" strike="noStrike" kern="1200" cap="none" spc="-5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Avenir Next Regular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28862097"/>
                  </a:ext>
                </a:extLst>
              </a:tr>
              <a:tr h="400258">
                <a:tc>
                  <a:txBody>
                    <a:bodyPr/>
                    <a:lstStyle>
                      <a:lvl1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1pPr>
                      <a:lvl2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2pPr>
                      <a:lvl3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3pPr>
                      <a:lvl4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4pPr>
                      <a:lvl5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5pPr>
                      <a:lvl6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6pPr>
                      <a:lvl7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7pPr>
                      <a:lvl8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8pPr>
                      <a:lvl9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9pPr>
                    </a:lstStyle>
                    <a:p>
                      <a:pPr algn="ctr" fontAlgn="ctr"/>
                      <a:r>
                        <a:rPr kumimoji="0" lang="en-US" sz="1200" b="1" i="0" u="none" strike="noStrike" kern="1200" cap="none" spc="-5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AvenirNext-DemiBold"/>
                        </a:rPr>
                        <a:t>WAS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1pPr>
                      <a:lvl2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2pPr>
                      <a:lvl3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3pPr>
                      <a:lvl4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4pPr>
                      <a:lvl5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5pPr>
                      <a:lvl6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6pPr>
                      <a:lvl7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7pPr>
                      <a:lvl8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8pPr>
                      <a:lvl9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9pPr>
                    </a:lstStyle>
                    <a:p>
                      <a:pPr marL="0" marR="0" indent="0" algn="ctr" defTabSz="1285843" rtl="0" fontAlgn="ctr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kern="1200" cap="none" spc="-5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Avenir Next Regular"/>
                        </a:rPr>
                        <a:t>Tomcat</a:t>
                      </a:r>
                      <a:r>
                        <a:rPr kumimoji="0" lang="ko-KR" altLang="en-US" sz="1200" b="1" i="0" u="none" strike="noStrike" kern="1200" cap="none" spc="-5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Avenir Next Regular"/>
                        </a:rPr>
                        <a:t> </a:t>
                      </a:r>
                      <a:r>
                        <a:rPr kumimoji="0" lang="en-US" altLang="ko-KR" sz="1200" b="1" i="0" u="none" strike="noStrike" kern="1200" cap="none" spc="-5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Avenir Next Regular"/>
                        </a:rPr>
                        <a:t>8.0 </a:t>
                      </a:r>
                      <a:r>
                        <a:rPr kumimoji="0" lang="ko-KR" altLang="en-US" sz="1200" b="1" i="0" u="none" strike="noStrike" kern="1200" cap="none" spc="-5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Avenir Next Regular"/>
                        </a:rPr>
                        <a:t>이상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66579554"/>
                  </a:ext>
                </a:extLst>
              </a:tr>
              <a:tr h="400258">
                <a:tc>
                  <a:txBody>
                    <a:bodyPr/>
                    <a:lstStyle>
                      <a:lvl1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1pPr>
                      <a:lvl2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2pPr>
                      <a:lvl3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3pPr>
                      <a:lvl4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4pPr>
                      <a:lvl5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5pPr>
                      <a:lvl6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6pPr>
                      <a:lvl7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7pPr>
                      <a:lvl8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8pPr>
                      <a:lvl9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9pPr>
                    </a:lstStyle>
                    <a:p>
                      <a:pPr algn="ctr" fontAlgn="ctr"/>
                      <a:r>
                        <a:rPr kumimoji="0" lang="ko-KR" altLang="en-US" sz="1200" b="1" i="0" u="none" strike="noStrike" kern="1200" cap="none" spc="-5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AvenirNext-DemiBold"/>
                        </a:rPr>
                        <a:t>웹 </a:t>
                      </a:r>
                      <a:r>
                        <a:rPr kumimoji="0" lang="en-US" sz="1200" b="1" i="0" u="none" strike="noStrike" kern="1200" cap="none" spc="-5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AvenirNext-DemiBold"/>
                        </a:rPr>
                        <a:t>UI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1pPr>
                      <a:lvl2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2pPr>
                      <a:lvl3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3pPr>
                      <a:lvl4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4pPr>
                      <a:lvl5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5pPr>
                      <a:lvl6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6pPr>
                      <a:lvl7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7pPr>
                      <a:lvl8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8pPr>
                      <a:lvl9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9pPr>
                    </a:lstStyle>
                    <a:p>
                      <a:pPr marL="0" marR="0" indent="0" algn="ctr" defTabSz="1285843" rtl="0" fontAlgn="ctr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spc="-5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Avenir Next Regular"/>
                        </a:rPr>
                        <a:t>HTML5 </a:t>
                      </a:r>
                      <a:r>
                        <a:rPr kumimoji="0" lang="ko-KR" altLang="en-US" sz="1200" b="1" i="0" u="none" strike="noStrike" kern="1200" cap="none" spc="-5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Avenir Next Regular"/>
                        </a:rPr>
                        <a:t>웹 표준 준수</a:t>
                      </a:r>
                      <a:r>
                        <a:rPr kumimoji="0" lang="en-US" altLang="ko-KR" sz="1200" b="1" i="0" u="none" strike="noStrike" kern="1200" cap="none" spc="-5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Avenir Next Regular"/>
                        </a:rPr>
                        <a:t>, JavaScript </a:t>
                      </a:r>
                      <a:r>
                        <a:rPr kumimoji="0" lang="ko-KR" altLang="en-US" sz="1200" b="1" i="0" u="none" strike="noStrike" kern="1200" cap="none" spc="-5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Avenir Next Regular"/>
                        </a:rPr>
                        <a:t>프레임워크는 선택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1604370"/>
                  </a:ext>
                </a:extLst>
              </a:tr>
              <a:tr h="400258">
                <a:tc>
                  <a:txBody>
                    <a:bodyPr/>
                    <a:lstStyle>
                      <a:lvl1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1pPr>
                      <a:lvl2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2pPr>
                      <a:lvl3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3pPr>
                      <a:lvl4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4pPr>
                      <a:lvl5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5pPr>
                      <a:lvl6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6pPr>
                      <a:lvl7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7pPr>
                      <a:lvl8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8pPr>
                      <a:lvl9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9pPr>
                    </a:lstStyle>
                    <a:p>
                      <a:pPr algn="ctr" fontAlgn="ctr"/>
                      <a:r>
                        <a:rPr kumimoji="0" lang="ko-KR" altLang="en-US" sz="1200" b="1" i="0" u="none" strike="noStrike" kern="1200" cap="none" spc="-5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AvenirNext-DemiBold"/>
                        </a:rPr>
                        <a:t>개발 프레임워크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1pPr>
                      <a:lvl2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2pPr>
                      <a:lvl3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3pPr>
                      <a:lvl4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4pPr>
                      <a:lvl5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5pPr>
                      <a:lvl6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6pPr>
                      <a:lvl7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7pPr>
                      <a:lvl8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8pPr>
                      <a:lvl9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9pPr>
                    </a:lstStyle>
                    <a:p>
                      <a:pPr marL="0" marR="0" indent="0" algn="ctr" defTabSz="1285843" rtl="0" fontAlgn="ctr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spc="-5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Avenir Next Regular"/>
                        </a:rPr>
                        <a:t>Spring Boot + myBatis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71159138"/>
                  </a:ext>
                </a:extLst>
              </a:tr>
              <a:tr h="400258">
                <a:tc>
                  <a:txBody>
                    <a:bodyPr/>
                    <a:lstStyle>
                      <a:lvl1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1pPr>
                      <a:lvl2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2pPr>
                      <a:lvl3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3pPr>
                      <a:lvl4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4pPr>
                      <a:lvl5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5pPr>
                      <a:lvl6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6pPr>
                      <a:lvl7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7pPr>
                      <a:lvl8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8pPr>
                      <a:lvl9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9pPr>
                    </a:lstStyle>
                    <a:p>
                      <a:pPr algn="ctr" fontAlgn="ctr"/>
                      <a:r>
                        <a:rPr kumimoji="0" lang="ko-KR" altLang="en-US" sz="1200" b="1" i="0" u="none" strike="noStrike" kern="1200" cap="none" spc="-5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AvenirNext-DemiBold"/>
                        </a:rPr>
                        <a:t>데이터 전송 형식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1pPr>
                      <a:lvl2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2pPr>
                      <a:lvl3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3pPr>
                      <a:lvl4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4pPr>
                      <a:lvl5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5pPr>
                      <a:lvl6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6pPr>
                      <a:lvl7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7pPr>
                      <a:lvl8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8pPr>
                      <a:lvl9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9pPr>
                    </a:lstStyle>
                    <a:p>
                      <a:pPr marL="0" marR="0" indent="0" algn="ctr" defTabSz="1285843" rtl="0" fontAlgn="ctr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spc="-5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Avenir Next Regular"/>
                        </a:rPr>
                        <a:t>JSON, Multipart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88748351"/>
                  </a:ext>
                </a:extLst>
              </a:tr>
              <a:tr h="400258">
                <a:tc>
                  <a:txBody>
                    <a:bodyPr/>
                    <a:lstStyle>
                      <a:lvl1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1pPr>
                      <a:lvl2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2pPr>
                      <a:lvl3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3pPr>
                      <a:lvl4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4pPr>
                      <a:lvl5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5pPr>
                      <a:lvl6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6pPr>
                      <a:lvl7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7pPr>
                      <a:lvl8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8pPr>
                      <a:lvl9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9pPr>
                    </a:lstStyle>
                    <a:p>
                      <a:pPr algn="ctr" fontAlgn="ctr"/>
                      <a:r>
                        <a:rPr kumimoji="0" lang="ko-KR" altLang="en-US" sz="1200" b="1" i="0" u="none" strike="noStrike" kern="1200" cap="none" spc="-5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AvenirNext-DemiBold"/>
                        </a:rPr>
                        <a:t>서버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1pPr>
                      <a:lvl2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2pPr>
                      <a:lvl3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3pPr>
                      <a:lvl4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4pPr>
                      <a:lvl5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5pPr>
                      <a:lvl6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6pPr>
                      <a:lvl7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7pPr>
                      <a:lvl8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8pPr>
                      <a:lvl9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9pPr>
                    </a:lstStyle>
                    <a:p>
                      <a:pPr marL="0" marR="0" indent="0" algn="ctr" defTabSz="1285843" rtl="0" fontAlgn="ctr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kern="1200" cap="none" spc="-5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Avenir Next Regular"/>
                        </a:rPr>
                        <a:t>교육서버</a:t>
                      </a:r>
                      <a:endParaRPr kumimoji="0" lang="ko-KR" altLang="en-US" sz="1200" b="1" i="0" u="none" strike="noStrike" kern="1200" cap="none" spc="-5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Avenir Next Regular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66808772"/>
                  </a:ext>
                </a:extLst>
              </a:tr>
              <a:tr h="400258">
                <a:tc>
                  <a:txBody>
                    <a:bodyPr/>
                    <a:lstStyle>
                      <a:lvl1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1pPr>
                      <a:lvl2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2pPr>
                      <a:lvl3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3pPr>
                      <a:lvl4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4pPr>
                      <a:lvl5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5pPr>
                      <a:lvl6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6pPr>
                      <a:lvl7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7pPr>
                      <a:lvl8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8pPr>
                      <a:lvl9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9pPr>
                    </a:lstStyle>
                    <a:p>
                      <a:pPr algn="ctr" fontAlgn="ctr"/>
                      <a:r>
                        <a:rPr kumimoji="0" lang="ko-KR" altLang="en-US" sz="1200" b="1" i="0" u="none" strike="noStrike" kern="1200" cap="none" spc="-5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AvenirNext-DemiBold"/>
                        </a:rPr>
                        <a:t>형상관리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1pPr>
                      <a:lvl2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2pPr>
                      <a:lvl3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3pPr>
                      <a:lvl4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4pPr>
                      <a:lvl5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5pPr>
                      <a:lvl6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6pPr>
                      <a:lvl7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7pPr>
                      <a:lvl8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8pPr>
                      <a:lvl9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9pPr>
                    </a:lstStyle>
                    <a:p>
                      <a:pPr marL="0" marR="0" indent="0" algn="ctr" defTabSz="1285843" rtl="0" fontAlgn="ctr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kern="1200" cap="none" spc="-50" normalizeH="0" baseline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Avenir Next Regular"/>
                        </a:rPr>
                        <a:t>GitLab</a:t>
                      </a:r>
                      <a:endParaRPr kumimoji="0" lang="ko-KR" altLang="en-US" sz="1200" b="1" i="0" u="none" strike="noStrike" kern="1200" cap="none" spc="-5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Avenir Next Regular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00488751"/>
                  </a:ext>
                </a:extLst>
              </a:tr>
              <a:tr h="400258">
                <a:tc>
                  <a:txBody>
                    <a:bodyPr/>
                    <a:lstStyle>
                      <a:lvl1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1pPr>
                      <a:lvl2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2pPr>
                      <a:lvl3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3pPr>
                      <a:lvl4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4pPr>
                      <a:lvl5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5pPr>
                      <a:lvl6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6pPr>
                      <a:lvl7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7pPr>
                      <a:lvl8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8pPr>
                      <a:lvl9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1200" b="1" i="0" u="none" strike="noStrike" kern="1200" cap="none" spc="-5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AvenirNext-DemiBold"/>
                        </a:rPr>
                        <a:t>IDE</a:t>
                      </a:r>
                      <a:endParaRPr kumimoji="0" lang="ko-KR" altLang="en-US" sz="1200" b="1" i="0" u="none" strike="noStrike" kern="1200" cap="none" spc="-5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AvenirNext-DemiBold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1pPr>
                      <a:lvl2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2pPr>
                      <a:lvl3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3pPr>
                      <a:lvl4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4pPr>
                      <a:lvl5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5pPr>
                      <a:lvl6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6pPr>
                      <a:lvl7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7pPr>
                      <a:lvl8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8pPr>
                      <a:lvl9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9pPr>
                    </a:lstStyle>
                    <a:p>
                      <a:pPr marL="0" marR="0" indent="0" algn="ctr" defTabSz="1285843" rtl="0" fontAlgn="ctr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kern="1200" cap="none" spc="-5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Avenir Next Regular"/>
                        </a:rPr>
                        <a:t>IntelliJ, Visual Studio Code, Eclipse </a:t>
                      </a:r>
                      <a:r>
                        <a:rPr kumimoji="0" lang="ko-KR" altLang="en-US" sz="1200" b="1" i="0" u="none" strike="noStrike" kern="1200" cap="none" spc="-5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Avenir Next Regular"/>
                        </a:rPr>
                        <a:t>등 무관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21725363"/>
                  </a:ext>
                </a:extLst>
              </a:tr>
              <a:tr h="400258">
                <a:tc>
                  <a:txBody>
                    <a:bodyPr/>
                    <a:lstStyle>
                      <a:lvl1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1pPr>
                      <a:lvl2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2pPr>
                      <a:lvl3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3pPr>
                      <a:lvl4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4pPr>
                      <a:lvl5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5pPr>
                      <a:lvl6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6pPr>
                      <a:lvl7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7pPr>
                      <a:lvl8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8pPr>
                      <a:lvl9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9pPr>
                    </a:lstStyle>
                    <a:p>
                      <a:pPr algn="ctr" fontAlgn="ctr"/>
                      <a:r>
                        <a:rPr kumimoji="0" lang="ko-KR" altLang="en-US" sz="1200" b="1" i="0" u="none" strike="noStrike" kern="1200" cap="none" spc="-5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AvenirNext-DemiBold"/>
                        </a:rPr>
                        <a:t>크로스 브라우징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1pPr>
                      <a:lvl2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2pPr>
                      <a:lvl3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3pPr>
                      <a:lvl4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4pPr>
                      <a:lvl5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5pPr>
                      <a:lvl6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6pPr>
                      <a:lvl7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7pPr>
                      <a:lvl8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8pPr>
                      <a:lvl9pPr marL="0" marR="0" indent="0" algn="ctr" defTabSz="1285843" rtl="0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5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Avenir Next Regular"/>
                        </a:defRPr>
                      </a:lvl9pPr>
                    </a:lstStyle>
                    <a:p>
                      <a:pPr marL="0" marR="0" indent="0" algn="ctr" defTabSz="1285843" rtl="0" fontAlgn="ctr" latinLnBrk="0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kern="1200" cap="none" spc="-5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Avenir Next Regular"/>
                        </a:rPr>
                        <a:t>Chrome, IE Edge</a:t>
                      </a:r>
                      <a:endParaRPr kumimoji="0" lang="ko-KR" altLang="en-US" sz="1200" b="1" i="0" u="none" strike="noStrike" kern="1200" cap="none" spc="-5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Avenir Next Regular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25161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09670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795D4F0-A3A3-1F19-C418-D4840C0CF3D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9DFE2B2-52A8-4AFF-AE37-9D681B70BA6F}" type="slidenum">
              <a:rPr lang="en-US" altLang="ko-KR" smtClean="0">
                <a:latin typeface="나눔고딕" pitchFamily="2" charset="-127"/>
                <a:ea typeface="나눔고딕" pitchFamily="2" charset="-127"/>
              </a:rPr>
              <a:pPr/>
              <a:t>4</a:t>
            </a:fld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xmlns="" id="{A1915A29-7F3E-8B2A-88B8-C9D9DF0D93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572" y="232030"/>
            <a:ext cx="4859338" cy="306671"/>
          </a:xfrm>
        </p:spPr>
        <p:txBody>
          <a:bodyPr/>
          <a:lstStyle/>
          <a:p>
            <a:r>
              <a:rPr lang="ko-KR" altLang="en-US" dirty="0" smtClean="0">
                <a:latin typeface="나눔고딕" pitchFamily="2" charset="-127"/>
                <a:ea typeface="나눔고딕" pitchFamily="2" charset="-127"/>
              </a:rPr>
              <a:t>추진일정</a:t>
            </a:r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xmlns="" id="{0D8EE8FF-FDDC-E8AF-6C08-87E5A062E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303980"/>
              </p:ext>
            </p:extLst>
          </p:nvPr>
        </p:nvGraphicFramePr>
        <p:xfrm>
          <a:off x="402896" y="1301704"/>
          <a:ext cx="8800577" cy="4752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1553">
                  <a:extLst>
                    <a:ext uri="{9D8B030D-6E8A-4147-A177-3AD203B41FA5}">
                      <a16:colId xmlns:a16="http://schemas.microsoft.com/office/drawing/2014/main" xmlns="" val="1884626682"/>
                    </a:ext>
                  </a:extLst>
                </a:gridCol>
                <a:gridCol w="616478">
                  <a:extLst>
                    <a:ext uri="{9D8B030D-6E8A-4147-A177-3AD203B41FA5}">
                      <a16:colId xmlns:a16="http://schemas.microsoft.com/office/drawing/2014/main" xmlns="" val="831879335"/>
                    </a:ext>
                  </a:extLst>
                </a:gridCol>
                <a:gridCol w="616478">
                  <a:extLst>
                    <a:ext uri="{9D8B030D-6E8A-4147-A177-3AD203B41FA5}">
                      <a16:colId xmlns:a16="http://schemas.microsoft.com/office/drawing/2014/main" xmlns="" val="3390800863"/>
                    </a:ext>
                  </a:extLst>
                </a:gridCol>
                <a:gridCol w="616478">
                  <a:extLst>
                    <a:ext uri="{9D8B030D-6E8A-4147-A177-3AD203B41FA5}">
                      <a16:colId xmlns:a16="http://schemas.microsoft.com/office/drawing/2014/main" xmlns="" val="2207426241"/>
                    </a:ext>
                  </a:extLst>
                </a:gridCol>
                <a:gridCol w="616478">
                  <a:extLst>
                    <a:ext uri="{9D8B030D-6E8A-4147-A177-3AD203B41FA5}">
                      <a16:colId xmlns:a16="http://schemas.microsoft.com/office/drawing/2014/main" xmlns="" val="2799429766"/>
                    </a:ext>
                  </a:extLst>
                </a:gridCol>
                <a:gridCol w="616478">
                  <a:extLst>
                    <a:ext uri="{9D8B030D-6E8A-4147-A177-3AD203B41FA5}">
                      <a16:colId xmlns:a16="http://schemas.microsoft.com/office/drawing/2014/main" xmlns="" val="3307111140"/>
                    </a:ext>
                  </a:extLst>
                </a:gridCol>
                <a:gridCol w="616478">
                  <a:extLst>
                    <a:ext uri="{9D8B030D-6E8A-4147-A177-3AD203B41FA5}">
                      <a16:colId xmlns:a16="http://schemas.microsoft.com/office/drawing/2014/main" xmlns="" val="77725749"/>
                    </a:ext>
                  </a:extLst>
                </a:gridCol>
                <a:gridCol w="616478">
                  <a:extLst>
                    <a:ext uri="{9D8B030D-6E8A-4147-A177-3AD203B41FA5}">
                      <a16:colId xmlns:a16="http://schemas.microsoft.com/office/drawing/2014/main" xmlns="" val="4188658210"/>
                    </a:ext>
                  </a:extLst>
                </a:gridCol>
                <a:gridCol w="616478">
                  <a:extLst>
                    <a:ext uri="{9D8B030D-6E8A-4147-A177-3AD203B41FA5}">
                      <a16:colId xmlns:a16="http://schemas.microsoft.com/office/drawing/2014/main" xmlns="" val="3730763755"/>
                    </a:ext>
                  </a:extLst>
                </a:gridCol>
                <a:gridCol w="673132">
                  <a:extLst>
                    <a:ext uri="{9D8B030D-6E8A-4147-A177-3AD203B41FA5}">
                      <a16:colId xmlns:a16="http://schemas.microsoft.com/office/drawing/2014/main" xmlns="" val="89095060"/>
                    </a:ext>
                  </a:extLst>
                </a:gridCol>
                <a:gridCol w="1234068">
                  <a:extLst>
                    <a:ext uri="{9D8B030D-6E8A-4147-A177-3AD203B41FA5}">
                      <a16:colId xmlns:a16="http://schemas.microsoft.com/office/drawing/2014/main" xmlns="" val="3010878801"/>
                    </a:ext>
                  </a:extLst>
                </a:gridCol>
              </a:tblGrid>
              <a:tr h="3987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세부내용</a:t>
                      </a:r>
                    </a:p>
                  </a:txBody>
                  <a:tcPr marL="116873" marR="116873" marT="58437" marB="5843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14D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1DA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M1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190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14D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1D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118813" marR="118813" marT="59407" marB="594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118813" marR="118813" marT="59407" marB="594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118813" marR="118813" marT="59407" marB="59407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M2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190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14D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1D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118813" marR="118813" marT="59407" marB="5940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18813" marR="118813" marT="59407" marB="5940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18813" marR="118813" marT="59407" marB="59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M3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190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14D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비고</a:t>
                      </a:r>
                    </a:p>
                  </a:txBody>
                  <a:tcPr marL="116873" marR="116873" marT="58437" marB="58437" anchor="ctr">
                    <a:lnL w="190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14D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1116021"/>
                  </a:ext>
                </a:extLst>
              </a:tr>
              <a:tr h="3987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18813" marR="118813" marT="59407" marB="59407" anchor="ctr">
                    <a:lnL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118813" marR="118813" marT="59407" marB="59407" anchor="ctr">
                    <a:lnL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50301308"/>
                  </a:ext>
                </a:extLst>
              </a:tr>
              <a:tr h="6872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사업관리</a:t>
                      </a:r>
                    </a:p>
                  </a:txBody>
                  <a:tcPr marL="116873" marR="116873" marT="58437" marB="5843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87637946"/>
                  </a:ext>
                </a:extLst>
              </a:tr>
              <a:tr h="9829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시스템 구축</a:t>
                      </a:r>
                    </a:p>
                  </a:txBody>
                  <a:tcPr marL="116873" marR="116873" marT="58437" marB="5843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70052833"/>
                  </a:ext>
                </a:extLst>
              </a:tr>
              <a:tr h="739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인프라 지원</a:t>
                      </a:r>
                    </a:p>
                  </a:txBody>
                  <a:tcPr marL="116873" marR="116873" marT="58437" marB="5843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41149823"/>
                  </a:ext>
                </a:extLst>
              </a:tr>
              <a:tr h="6872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지원부문</a:t>
                      </a:r>
                    </a:p>
                  </a:txBody>
                  <a:tcPr marL="116873" marR="116873" marT="58437" marB="5843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48518552"/>
                  </a:ext>
                </a:extLst>
              </a:tr>
              <a:tr h="857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산출물</a:t>
                      </a:r>
                    </a:p>
                  </a:txBody>
                  <a:tcPr marL="116873" marR="116873" marT="58437" marB="5843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6873" marR="116873" marT="58437" marB="58437" anchor="ctr">
                    <a:lnL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D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91888792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E5B169FD-1BD1-D17B-B0EC-8F1A175C0AC0}"/>
              </a:ext>
            </a:extLst>
          </p:cNvPr>
          <p:cNvCxnSpPr>
            <a:cxnSpLocks/>
          </p:cNvCxnSpPr>
          <p:nvPr/>
        </p:nvCxnSpPr>
        <p:spPr>
          <a:xfrm>
            <a:off x="7299085" y="1734658"/>
            <a:ext cx="0" cy="428663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각형 78">
            <a:extLst>
              <a:ext uri="{FF2B5EF4-FFF2-40B4-BE49-F238E27FC236}">
                <a16:creationId xmlns:a16="http://schemas.microsoft.com/office/drawing/2014/main" xmlns="" id="{1318D662-1767-580E-264D-7C37BC6792A8}"/>
              </a:ext>
            </a:extLst>
          </p:cNvPr>
          <p:cNvSpPr/>
          <p:nvPr/>
        </p:nvSpPr>
        <p:spPr>
          <a:xfrm>
            <a:off x="2370211" y="1757106"/>
            <a:ext cx="1849960" cy="288000"/>
          </a:xfrm>
          <a:prstGeom prst="homePlate">
            <a:avLst/>
          </a:prstGeom>
          <a:solidFill>
            <a:srgbClr val="506687"/>
          </a:solidFill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ko-KR" altLang="en-US" sz="1100" spc="-5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r>
              <a:rPr lang="en-US" altLang="ko-KR" sz="1100" spc="-5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spc="-5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12" name="오각형 79">
            <a:extLst>
              <a:ext uri="{FF2B5EF4-FFF2-40B4-BE49-F238E27FC236}">
                <a16:creationId xmlns:a16="http://schemas.microsoft.com/office/drawing/2014/main" xmlns="" id="{A5A97335-3453-A16D-CA81-EB1717E2EF38}"/>
              </a:ext>
            </a:extLst>
          </p:cNvPr>
          <p:cNvSpPr/>
          <p:nvPr/>
        </p:nvSpPr>
        <p:spPr>
          <a:xfrm>
            <a:off x="4227605" y="1772848"/>
            <a:ext cx="3071480" cy="288000"/>
          </a:xfrm>
          <a:prstGeom prst="homePlate">
            <a:avLst/>
          </a:prstGeom>
          <a:solidFill>
            <a:srgbClr val="506687"/>
          </a:solidFill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ko-KR" altLang="en-US" sz="1100" spc="-5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및 단위테스트</a:t>
            </a:r>
          </a:p>
        </p:txBody>
      </p:sp>
      <p:sp>
        <p:nvSpPr>
          <p:cNvPr id="102" name="TextBox 277">
            <a:extLst>
              <a:ext uri="{FF2B5EF4-FFF2-40B4-BE49-F238E27FC236}">
                <a16:creationId xmlns:a16="http://schemas.microsoft.com/office/drawing/2014/main" xmlns="" id="{BC473E5E-7DBB-0879-ED72-F0AAF499F6E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401698" y="3158847"/>
            <a:ext cx="618640" cy="165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indent="-115895" algn="ctr" defTabSz="1092535" latinLnBrk="0">
              <a:buClr>
                <a:srgbClr val="3271AA"/>
              </a:buClr>
              <a:buSzPct val="140000"/>
              <a:tabLst>
                <a:tab pos="814888" algn="l"/>
              </a:tabLst>
              <a:defRPr/>
            </a:pPr>
            <a:r>
              <a:rPr lang="ko-KR" altLang="en-US" sz="8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업무분석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5020C83E-A7A6-987A-6D06-A5C7B4044CCD}"/>
              </a:ext>
            </a:extLst>
          </p:cNvPr>
          <p:cNvSpPr/>
          <p:nvPr/>
        </p:nvSpPr>
        <p:spPr>
          <a:xfrm>
            <a:off x="2448848" y="2867565"/>
            <a:ext cx="487314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en-US" sz="1000" b="1" spc="-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요구분석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48FAD902-DD8A-4232-162B-08A13FB1E7F4}"/>
              </a:ext>
            </a:extLst>
          </p:cNvPr>
          <p:cNvSpPr/>
          <p:nvPr/>
        </p:nvSpPr>
        <p:spPr>
          <a:xfrm>
            <a:off x="3082924" y="2867565"/>
            <a:ext cx="1019511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1000" spc="-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AS-IS </a:t>
            </a:r>
            <a:r>
              <a:rPr lang="ko-KR" altLang="en-US" sz="1000" spc="-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ko-KR" altLang="en-US" sz="1000" spc="-5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설계</a:t>
            </a:r>
            <a:endParaRPr lang="ko-KR" altLang="en-US" sz="1000" b="1" spc="-5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6184D7EC-C9F3-AE0D-CBFE-CA45173EAF3C}"/>
              </a:ext>
            </a:extLst>
          </p:cNvPr>
          <p:cNvSpPr/>
          <p:nvPr/>
        </p:nvSpPr>
        <p:spPr>
          <a:xfrm>
            <a:off x="5136907" y="2867565"/>
            <a:ext cx="1051570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en-US" sz="1000" b="1" spc="-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및 단위테스트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xmlns="" id="{01F7A31B-E06C-5E9F-EC9D-913642739C0D}"/>
              </a:ext>
            </a:extLst>
          </p:cNvPr>
          <p:cNvCxnSpPr>
            <a:cxnSpLocks/>
            <a:stCxn id="112" idx="6"/>
            <a:endCxn id="113" idx="2"/>
          </p:cNvCxnSpPr>
          <p:nvPr/>
        </p:nvCxnSpPr>
        <p:spPr>
          <a:xfrm>
            <a:off x="3045594" y="3075487"/>
            <a:ext cx="1104663" cy="0"/>
          </a:xfrm>
          <a:prstGeom prst="line">
            <a:avLst/>
          </a:prstGeom>
          <a:ln w="19050">
            <a:solidFill>
              <a:srgbClr val="31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xmlns="" id="{8E58B615-4CC3-EDC0-0799-B13DD3570D82}"/>
              </a:ext>
            </a:extLst>
          </p:cNvPr>
          <p:cNvCxnSpPr>
            <a:cxnSpLocks/>
            <a:stCxn id="111" idx="6"/>
            <a:endCxn id="112" idx="2"/>
          </p:cNvCxnSpPr>
          <p:nvPr/>
        </p:nvCxnSpPr>
        <p:spPr>
          <a:xfrm>
            <a:off x="2432671" y="3075486"/>
            <a:ext cx="504923" cy="1"/>
          </a:xfrm>
          <a:prstGeom prst="line">
            <a:avLst/>
          </a:prstGeom>
          <a:ln w="19050">
            <a:solidFill>
              <a:srgbClr val="31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BBFAD4BF-85C5-3839-D693-A459EF6CDCDC}"/>
              </a:ext>
            </a:extLst>
          </p:cNvPr>
          <p:cNvSpPr/>
          <p:nvPr/>
        </p:nvSpPr>
        <p:spPr>
          <a:xfrm>
            <a:off x="2324671" y="3021486"/>
            <a:ext cx="108000" cy="108000"/>
          </a:xfrm>
          <a:prstGeom prst="ellipse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313946"/>
            </a:solidFill>
          </a:ln>
          <a:effectLst>
            <a:outerShdw blurRad="50800" dist="254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xmlns="" id="{E384B09C-792C-4C65-AFE1-3F8BE8B9B6C9}"/>
              </a:ext>
            </a:extLst>
          </p:cNvPr>
          <p:cNvSpPr/>
          <p:nvPr/>
        </p:nvSpPr>
        <p:spPr>
          <a:xfrm>
            <a:off x="2937594" y="3021487"/>
            <a:ext cx="108000" cy="108000"/>
          </a:xfrm>
          <a:prstGeom prst="ellipse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313946"/>
            </a:solidFill>
          </a:ln>
          <a:effectLst>
            <a:outerShdw blurRad="50800" dist="254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xmlns="" id="{FCCD2319-4161-B314-6AE6-E0500AF5D0B2}"/>
              </a:ext>
            </a:extLst>
          </p:cNvPr>
          <p:cNvSpPr/>
          <p:nvPr/>
        </p:nvSpPr>
        <p:spPr>
          <a:xfrm>
            <a:off x="4150257" y="3021487"/>
            <a:ext cx="108000" cy="108000"/>
          </a:xfrm>
          <a:prstGeom prst="ellipse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313946"/>
            </a:solidFill>
          </a:ln>
          <a:effectLst>
            <a:outerShdw blurRad="50800" dist="254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xmlns="" id="{C05EC9F4-D199-794B-D433-9036F2359689}"/>
              </a:ext>
            </a:extLst>
          </p:cNvPr>
          <p:cNvSpPr/>
          <p:nvPr/>
        </p:nvSpPr>
        <p:spPr>
          <a:xfrm>
            <a:off x="7236946" y="3021487"/>
            <a:ext cx="108000" cy="108000"/>
          </a:xfrm>
          <a:prstGeom prst="ellipse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313946"/>
            </a:solidFill>
          </a:ln>
          <a:effectLst>
            <a:outerShdw blurRad="50800" dist="254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xmlns="" id="{1F4D1923-2456-7CA2-6FDA-9ED8178F392E}"/>
              </a:ext>
            </a:extLst>
          </p:cNvPr>
          <p:cNvCxnSpPr>
            <a:cxnSpLocks/>
            <a:stCxn id="113" idx="6"/>
            <a:endCxn id="114" idx="2"/>
          </p:cNvCxnSpPr>
          <p:nvPr/>
        </p:nvCxnSpPr>
        <p:spPr>
          <a:xfrm>
            <a:off x="4258257" y="3075487"/>
            <a:ext cx="2978689" cy="0"/>
          </a:xfrm>
          <a:prstGeom prst="line">
            <a:avLst/>
          </a:prstGeom>
          <a:ln w="19050">
            <a:solidFill>
              <a:srgbClr val="31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277">
            <a:extLst>
              <a:ext uri="{FF2B5EF4-FFF2-40B4-BE49-F238E27FC236}">
                <a16:creationId xmlns:a16="http://schemas.microsoft.com/office/drawing/2014/main" xmlns="" id="{D50F2C93-0B3C-3361-9CE0-1210EE1CED0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131775" y="4221088"/>
            <a:ext cx="1094187" cy="249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indent="-115895" algn="ctr" defTabSz="1092535" latinLnBrk="0">
              <a:buClr>
                <a:srgbClr val="3271AA"/>
              </a:buClr>
              <a:buSzPct val="140000"/>
              <a:tabLst>
                <a:tab pos="814888" algn="l"/>
              </a:tabLst>
              <a:defRPr/>
            </a:pPr>
            <a:r>
              <a:rPr lang="en-US" altLang="ko-KR" sz="8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AS-IS </a:t>
            </a:r>
            <a:r>
              <a:rPr lang="ko-KR" altLang="en-US" sz="8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r>
              <a:rPr lang="en-US" altLang="ko-KR" sz="8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구축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TextBox 277">
            <a:extLst>
              <a:ext uri="{FF2B5EF4-FFF2-40B4-BE49-F238E27FC236}">
                <a16:creationId xmlns:a16="http://schemas.microsoft.com/office/drawing/2014/main" xmlns="" id="{C9DACC89-1E55-2933-57D7-6694B3FBE78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308962" y="4221088"/>
            <a:ext cx="1653671" cy="15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indent="-115895" algn="ctr" defTabSz="1092535" latinLnBrk="0">
              <a:buClr>
                <a:srgbClr val="3271AA"/>
              </a:buClr>
              <a:buSzPct val="140000"/>
              <a:tabLst>
                <a:tab pos="814888" algn="l"/>
              </a:tabLst>
              <a:defRPr/>
            </a:pPr>
            <a:r>
              <a:rPr lang="ko-KR" altLang="en-US" sz="8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구축 지원</a:t>
            </a:r>
            <a:endParaRPr lang="ko-KR" altLang="en-US" sz="800" kern="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2A876029-8FFB-8019-A4A7-35E3997211C3}"/>
              </a:ext>
            </a:extLst>
          </p:cNvPr>
          <p:cNvSpPr/>
          <p:nvPr/>
        </p:nvSpPr>
        <p:spPr>
          <a:xfrm>
            <a:off x="2458536" y="3933056"/>
            <a:ext cx="487314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en-US" sz="1000" b="1" spc="-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환경구축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2DAD2FFE-9ABC-FE39-08EF-C495967B051C}"/>
              </a:ext>
            </a:extLst>
          </p:cNvPr>
          <p:cNvSpPr/>
          <p:nvPr/>
        </p:nvSpPr>
        <p:spPr>
          <a:xfrm>
            <a:off x="4896731" y="3933056"/>
            <a:ext cx="525785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en-US" sz="1000" b="1" spc="-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지원</a:t>
            </a: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xmlns="" id="{29231537-321A-0B04-5AB5-AF7F9BDE4082}"/>
              </a:ext>
            </a:extLst>
          </p:cNvPr>
          <p:cNvCxnSpPr>
            <a:cxnSpLocks/>
            <a:stCxn id="131" idx="6"/>
            <a:endCxn id="128" idx="2"/>
          </p:cNvCxnSpPr>
          <p:nvPr/>
        </p:nvCxnSpPr>
        <p:spPr>
          <a:xfrm>
            <a:off x="2432665" y="4125555"/>
            <a:ext cx="498562" cy="0"/>
          </a:xfrm>
          <a:prstGeom prst="line">
            <a:avLst/>
          </a:prstGeom>
          <a:ln w="19050">
            <a:solidFill>
              <a:srgbClr val="059D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>
            <a:extLst>
              <a:ext uri="{FF2B5EF4-FFF2-40B4-BE49-F238E27FC236}">
                <a16:creationId xmlns:a16="http://schemas.microsoft.com/office/drawing/2014/main" xmlns="" id="{5FCCDFC7-2134-7A09-65A7-7F8ED63C1AEC}"/>
              </a:ext>
            </a:extLst>
          </p:cNvPr>
          <p:cNvSpPr/>
          <p:nvPr/>
        </p:nvSpPr>
        <p:spPr>
          <a:xfrm>
            <a:off x="2931227" y="4071555"/>
            <a:ext cx="108000" cy="108000"/>
          </a:xfrm>
          <a:prstGeom prst="ellipse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059DD6"/>
            </a:solidFill>
          </a:ln>
          <a:effectLst>
            <a:outerShdw blurRad="50800" dist="254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xmlns="" id="{4ADB8E0C-77FA-F013-3D6A-66B4615EF233}"/>
              </a:ext>
            </a:extLst>
          </p:cNvPr>
          <p:cNvSpPr/>
          <p:nvPr/>
        </p:nvSpPr>
        <p:spPr>
          <a:xfrm>
            <a:off x="2324665" y="4071555"/>
            <a:ext cx="108000" cy="108000"/>
          </a:xfrm>
          <a:prstGeom prst="ellipse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059DD6"/>
            </a:solidFill>
          </a:ln>
          <a:effectLst>
            <a:outerShdw blurRad="50800" dist="254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xmlns="" id="{E5B41726-2077-9EB2-F677-958E19D4D12D}"/>
              </a:ext>
            </a:extLst>
          </p:cNvPr>
          <p:cNvSpPr/>
          <p:nvPr/>
        </p:nvSpPr>
        <p:spPr>
          <a:xfrm>
            <a:off x="7252519" y="4071555"/>
            <a:ext cx="108000" cy="108000"/>
          </a:xfrm>
          <a:prstGeom prst="ellipse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059DD6"/>
            </a:solidFill>
          </a:ln>
          <a:effectLst>
            <a:outerShdw blurRad="50800" dist="254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xmlns="" id="{5D9B0191-A0F6-DCB9-C5E5-08428FD1E89F}"/>
              </a:ext>
            </a:extLst>
          </p:cNvPr>
          <p:cNvCxnSpPr>
            <a:cxnSpLocks/>
            <a:stCxn id="128" idx="6"/>
          </p:cNvCxnSpPr>
          <p:nvPr/>
        </p:nvCxnSpPr>
        <p:spPr>
          <a:xfrm>
            <a:off x="3039227" y="4125555"/>
            <a:ext cx="505666" cy="0"/>
          </a:xfrm>
          <a:prstGeom prst="line">
            <a:avLst/>
          </a:prstGeom>
          <a:ln w="19050">
            <a:solidFill>
              <a:srgbClr val="059D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xmlns="" id="{43476C22-456F-EEE3-CEC7-754A6031D10A}"/>
              </a:ext>
            </a:extLst>
          </p:cNvPr>
          <p:cNvCxnSpPr>
            <a:cxnSpLocks/>
            <a:endCxn id="132" idx="2"/>
          </p:cNvCxnSpPr>
          <p:nvPr/>
        </p:nvCxnSpPr>
        <p:spPr>
          <a:xfrm>
            <a:off x="3442010" y="4125555"/>
            <a:ext cx="3810509" cy="0"/>
          </a:xfrm>
          <a:prstGeom prst="line">
            <a:avLst/>
          </a:prstGeom>
          <a:ln w="19050">
            <a:solidFill>
              <a:srgbClr val="059D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 Box 5858">
            <a:extLst>
              <a:ext uri="{FF2B5EF4-FFF2-40B4-BE49-F238E27FC236}">
                <a16:creationId xmlns:a16="http://schemas.microsoft.com/office/drawing/2014/main" xmlns="" id="{E35AF6DB-AF6D-256D-7A52-9CE05CBCC7A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727814" y="5637740"/>
            <a:ext cx="828000" cy="20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687" tIns="42845" rIns="85687" bIns="42845">
            <a:spAutoFit/>
          </a:bodyPr>
          <a:lstStyle/>
          <a:p>
            <a:pPr algn="ctr" defTabSz="1092535" latinLnBrk="0">
              <a:buClr>
                <a:srgbClr val="3271AA"/>
              </a:buClr>
              <a:buSzPct val="140000"/>
              <a:tabLst>
                <a:tab pos="814888" algn="l"/>
              </a:tabLst>
              <a:defRPr/>
            </a:pPr>
            <a:r>
              <a:rPr lang="ko-KR" altLang="en-US" sz="8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설치결과서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Text Box 5858">
            <a:extLst>
              <a:ext uri="{FF2B5EF4-FFF2-40B4-BE49-F238E27FC236}">
                <a16:creationId xmlns:a16="http://schemas.microsoft.com/office/drawing/2014/main" xmlns="" id="{6287E9D9-2B94-1974-E437-1C6FCADB23A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224195" y="5637740"/>
            <a:ext cx="828000" cy="371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687" tIns="42845" rIns="85687" bIns="42845">
            <a:spAutoFit/>
          </a:bodyPr>
          <a:lstStyle/>
          <a:p>
            <a:pPr algn="ctr" defTabSz="1092535" latinLnBrk="0">
              <a:spcBef>
                <a:spcPts val="300"/>
              </a:spcBef>
              <a:buClr>
                <a:srgbClr val="3271AA"/>
              </a:buClr>
              <a:buSzPct val="140000"/>
              <a:tabLst>
                <a:tab pos="814888" algn="l"/>
              </a:tabLst>
              <a:defRPr/>
            </a:pPr>
            <a:r>
              <a:rPr lang="ko-KR" altLang="en-US" sz="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운영자매뉴얼</a:t>
            </a:r>
            <a:r>
              <a:rPr lang="en-US" altLang="ko-KR" sz="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 defTabSz="1092535" latinLnBrk="0">
              <a:spcBef>
                <a:spcPts val="300"/>
              </a:spcBef>
              <a:buClr>
                <a:srgbClr val="3271AA"/>
              </a:buClr>
              <a:buSzPct val="140000"/>
              <a:tabLst>
                <a:tab pos="814888" algn="l"/>
              </a:tabLst>
              <a:defRPr/>
            </a:pPr>
            <a:r>
              <a:rPr lang="ko-KR" altLang="en-US" sz="8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사용자매뉴얼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8" name="그래픽 492" descr="클립보드 윤곽선">
            <a:extLst>
              <a:ext uri="{FF2B5EF4-FFF2-40B4-BE49-F238E27FC236}">
                <a16:creationId xmlns:a16="http://schemas.microsoft.com/office/drawing/2014/main" xmlns="" id="{83DAF9B8-83AB-7F4A-CB2C-2A3FF013BC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118404" y="5454997"/>
            <a:ext cx="216000" cy="216000"/>
          </a:xfrm>
          <a:prstGeom prst="rect">
            <a:avLst/>
          </a:prstGeom>
        </p:spPr>
      </p:pic>
      <p:pic>
        <p:nvPicPr>
          <p:cNvPr id="139" name="그래픽 493" descr="클립보드 윤곽선">
            <a:extLst>
              <a:ext uri="{FF2B5EF4-FFF2-40B4-BE49-F238E27FC236}">
                <a16:creationId xmlns:a16="http://schemas.microsoft.com/office/drawing/2014/main" xmlns="" id="{C86B9AC2-1B6A-0523-9935-663559FC28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029855" y="5454997"/>
            <a:ext cx="216000" cy="216000"/>
          </a:xfrm>
          <a:prstGeom prst="rect">
            <a:avLst/>
          </a:prstGeom>
        </p:spPr>
      </p:pic>
      <p:pic>
        <p:nvPicPr>
          <p:cNvPr id="140" name="그래픽 494" descr="클립보드 윤곽선">
            <a:extLst>
              <a:ext uri="{FF2B5EF4-FFF2-40B4-BE49-F238E27FC236}">
                <a16:creationId xmlns:a16="http://schemas.microsoft.com/office/drawing/2014/main" xmlns="" id="{0D0C1BFC-4C6E-8E74-68A6-0E045036A1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614000" y="5454997"/>
            <a:ext cx="216000" cy="216000"/>
          </a:xfrm>
          <a:prstGeom prst="rect">
            <a:avLst/>
          </a:prstGeom>
        </p:spPr>
      </p:pic>
      <p:pic>
        <p:nvPicPr>
          <p:cNvPr id="141" name="그래픽 495" descr="클립보드 윤곽선">
            <a:extLst>
              <a:ext uri="{FF2B5EF4-FFF2-40B4-BE49-F238E27FC236}">
                <a16:creationId xmlns:a16="http://schemas.microsoft.com/office/drawing/2014/main" xmlns="" id="{467A71F7-BC75-E1B3-600B-D1BE107367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317527" y="5454997"/>
            <a:ext cx="216000" cy="216000"/>
          </a:xfrm>
          <a:prstGeom prst="rect">
            <a:avLst/>
          </a:prstGeom>
        </p:spPr>
      </p:pic>
      <p:sp>
        <p:nvSpPr>
          <p:cNvPr id="144" name="타원 143">
            <a:extLst>
              <a:ext uri="{FF2B5EF4-FFF2-40B4-BE49-F238E27FC236}">
                <a16:creationId xmlns:a16="http://schemas.microsoft.com/office/drawing/2014/main" xmlns="" id="{6BE5A9AD-C8AA-C578-3261-45DF214EF56A}"/>
              </a:ext>
            </a:extLst>
          </p:cNvPr>
          <p:cNvSpPr/>
          <p:nvPr/>
        </p:nvSpPr>
        <p:spPr>
          <a:xfrm>
            <a:off x="2309801" y="5311576"/>
            <a:ext cx="108000" cy="108000"/>
          </a:xfrm>
          <a:prstGeom prst="ellipse">
            <a:avLst/>
          </a:prstGeom>
          <a:solidFill>
            <a:schemeClr val="bg1">
              <a:alpha val="80000"/>
            </a:schemeClr>
          </a:solidFill>
          <a:ln w="9525">
            <a:solidFill>
              <a:srgbClr val="506687"/>
            </a:solidFill>
          </a:ln>
          <a:effectLst>
            <a:outerShdw blurRad="50800" dist="254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xmlns="" id="{7DE6A4D8-C57D-74DD-4BAE-CAD13B945AC8}"/>
              </a:ext>
            </a:extLst>
          </p:cNvPr>
          <p:cNvCxnSpPr>
            <a:cxnSpLocks/>
            <a:endCxn id="152" idx="6"/>
          </p:cNvCxnSpPr>
          <p:nvPr/>
        </p:nvCxnSpPr>
        <p:spPr>
          <a:xfrm>
            <a:off x="2417801" y="5365576"/>
            <a:ext cx="4938679" cy="0"/>
          </a:xfrm>
          <a:prstGeom prst="line">
            <a:avLst/>
          </a:prstGeom>
          <a:ln w="19050">
            <a:solidFill>
              <a:srgbClr val="5066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" name="그래픽 18" descr="클립보드 윤곽선">
            <a:extLst>
              <a:ext uri="{FF2B5EF4-FFF2-40B4-BE49-F238E27FC236}">
                <a16:creationId xmlns:a16="http://schemas.microsoft.com/office/drawing/2014/main" xmlns="" id="{5060B7A1-E031-B731-8C7C-86E853478F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851798" y="5454997"/>
            <a:ext cx="216000" cy="216000"/>
          </a:xfrm>
          <a:prstGeom prst="rect">
            <a:avLst/>
          </a:prstGeom>
        </p:spPr>
      </p:pic>
      <p:sp>
        <p:nvSpPr>
          <p:cNvPr id="148" name="타원 147">
            <a:extLst>
              <a:ext uri="{FF2B5EF4-FFF2-40B4-BE49-F238E27FC236}">
                <a16:creationId xmlns:a16="http://schemas.microsoft.com/office/drawing/2014/main" xmlns="" id="{9789A41D-BC38-A407-3F71-5BCA75367E02}"/>
              </a:ext>
            </a:extLst>
          </p:cNvPr>
          <p:cNvSpPr/>
          <p:nvPr/>
        </p:nvSpPr>
        <p:spPr>
          <a:xfrm>
            <a:off x="2915433" y="5311576"/>
            <a:ext cx="108000" cy="108000"/>
          </a:xfrm>
          <a:prstGeom prst="ellipse">
            <a:avLst/>
          </a:prstGeom>
          <a:solidFill>
            <a:schemeClr val="bg1">
              <a:alpha val="80000"/>
            </a:schemeClr>
          </a:solidFill>
          <a:ln w="9525">
            <a:solidFill>
              <a:srgbClr val="506687"/>
            </a:solidFill>
          </a:ln>
          <a:effectLst>
            <a:outerShdw blurRad="50800" dist="254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xmlns="" id="{58FEE268-F91C-39E8-FE56-871259951247}"/>
              </a:ext>
            </a:extLst>
          </p:cNvPr>
          <p:cNvSpPr/>
          <p:nvPr/>
        </p:nvSpPr>
        <p:spPr>
          <a:xfrm>
            <a:off x="4168436" y="5311576"/>
            <a:ext cx="108000" cy="108000"/>
          </a:xfrm>
          <a:prstGeom prst="ellipse">
            <a:avLst/>
          </a:prstGeom>
          <a:solidFill>
            <a:schemeClr val="bg1">
              <a:alpha val="80000"/>
            </a:schemeClr>
          </a:solidFill>
          <a:ln w="9525">
            <a:solidFill>
              <a:srgbClr val="506687"/>
            </a:solidFill>
          </a:ln>
          <a:effectLst>
            <a:outerShdw blurRad="50800" dist="254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57774FEC-C1C3-34BD-DFEF-DB08740CE036}"/>
              </a:ext>
            </a:extLst>
          </p:cNvPr>
          <p:cNvSpPr/>
          <p:nvPr/>
        </p:nvSpPr>
        <p:spPr>
          <a:xfrm>
            <a:off x="5071922" y="5311576"/>
            <a:ext cx="108000" cy="108000"/>
          </a:xfrm>
          <a:prstGeom prst="ellipse">
            <a:avLst/>
          </a:prstGeom>
          <a:solidFill>
            <a:schemeClr val="bg1">
              <a:alpha val="80000"/>
            </a:schemeClr>
          </a:solidFill>
          <a:ln w="9525">
            <a:solidFill>
              <a:srgbClr val="506687"/>
            </a:solidFill>
          </a:ln>
          <a:effectLst>
            <a:outerShdw blurRad="50800" dist="254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xmlns="" id="{12E1CF5B-DD77-61BE-1A1D-40521E025A7E}"/>
              </a:ext>
            </a:extLst>
          </p:cNvPr>
          <p:cNvSpPr/>
          <p:nvPr/>
        </p:nvSpPr>
        <p:spPr>
          <a:xfrm>
            <a:off x="6639363" y="5311576"/>
            <a:ext cx="108000" cy="108000"/>
          </a:xfrm>
          <a:prstGeom prst="ellipse">
            <a:avLst/>
          </a:prstGeom>
          <a:solidFill>
            <a:schemeClr val="bg1">
              <a:alpha val="80000"/>
            </a:schemeClr>
          </a:solidFill>
          <a:ln w="9525">
            <a:solidFill>
              <a:srgbClr val="506687"/>
            </a:solidFill>
          </a:ln>
          <a:effectLst>
            <a:outerShdw blurRad="50800" dist="254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xmlns="" id="{A4A937E6-D12B-8D2E-1457-85E090AB8EAE}"/>
              </a:ext>
            </a:extLst>
          </p:cNvPr>
          <p:cNvSpPr/>
          <p:nvPr/>
        </p:nvSpPr>
        <p:spPr>
          <a:xfrm>
            <a:off x="7248480" y="5311576"/>
            <a:ext cx="108000" cy="108000"/>
          </a:xfrm>
          <a:prstGeom prst="ellipse">
            <a:avLst/>
          </a:prstGeom>
          <a:solidFill>
            <a:schemeClr val="bg1">
              <a:alpha val="80000"/>
            </a:schemeClr>
          </a:solidFill>
          <a:ln w="9525">
            <a:solidFill>
              <a:srgbClr val="506687"/>
            </a:solidFill>
          </a:ln>
          <a:effectLst>
            <a:outerShdw blurRad="50800" dist="254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xmlns="" id="{527B5512-A570-A527-803B-8A6A6E16F5E8}"/>
              </a:ext>
            </a:extLst>
          </p:cNvPr>
          <p:cNvCxnSpPr>
            <a:cxnSpLocks/>
            <a:stCxn id="157" idx="6"/>
            <a:endCxn id="161" idx="2"/>
          </p:cNvCxnSpPr>
          <p:nvPr/>
        </p:nvCxnSpPr>
        <p:spPr>
          <a:xfrm flipV="1">
            <a:off x="6762874" y="4791324"/>
            <a:ext cx="457860" cy="1516"/>
          </a:xfrm>
          <a:prstGeom prst="line">
            <a:avLst/>
          </a:prstGeom>
          <a:ln w="19050">
            <a:solidFill>
              <a:srgbClr val="214D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277">
            <a:extLst>
              <a:ext uri="{FF2B5EF4-FFF2-40B4-BE49-F238E27FC236}">
                <a16:creationId xmlns:a16="http://schemas.microsoft.com/office/drawing/2014/main" xmlns="" id="{F5D66804-69BD-07D5-C511-1354FF1FA80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664575" y="4536524"/>
            <a:ext cx="603533" cy="15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indent="-115895" algn="ctr" defTabSz="1092535" latinLnBrk="0">
              <a:buClr>
                <a:srgbClr val="3271AA"/>
              </a:buClr>
              <a:buSzPct val="140000"/>
              <a:tabLst>
                <a:tab pos="814888" algn="l"/>
              </a:tabLst>
              <a:defRPr/>
            </a:pPr>
            <a:r>
              <a:rPr lang="ko-KR" altLang="en-US" sz="800" kern="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기술이전 및 테스트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xmlns="" id="{4D3AAF59-E0DD-93CA-AAC2-D70E438A6455}"/>
              </a:ext>
            </a:extLst>
          </p:cNvPr>
          <p:cNvSpPr/>
          <p:nvPr/>
        </p:nvSpPr>
        <p:spPr>
          <a:xfrm>
            <a:off x="6654874" y="4738840"/>
            <a:ext cx="108000" cy="108000"/>
          </a:xfrm>
          <a:prstGeom prst="ellipse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14D99"/>
            </a:solidFill>
          </a:ln>
          <a:effectLst>
            <a:outerShdw blurRad="50800" dist="254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xmlns="" id="{7E4E30FD-A3B0-426D-0300-E841E04D19EE}"/>
              </a:ext>
            </a:extLst>
          </p:cNvPr>
          <p:cNvSpPr/>
          <p:nvPr/>
        </p:nvSpPr>
        <p:spPr>
          <a:xfrm>
            <a:off x="7220734" y="4737324"/>
            <a:ext cx="108000" cy="108000"/>
          </a:xfrm>
          <a:prstGeom prst="ellipse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14D99"/>
            </a:solidFill>
          </a:ln>
          <a:effectLst>
            <a:outerShdw blurRad="50800" dist="254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xmlns="" id="{4C966E87-39AA-FD5D-B996-C07E84F7D5AB}"/>
              </a:ext>
            </a:extLst>
          </p:cNvPr>
          <p:cNvCxnSpPr>
            <a:cxnSpLocks/>
            <a:stCxn id="165" idx="6"/>
            <a:endCxn id="166" idx="2"/>
          </p:cNvCxnSpPr>
          <p:nvPr/>
        </p:nvCxnSpPr>
        <p:spPr>
          <a:xfrm>
            <a:off x="2425231" y="2510903"/>
            <a:ext cx="490636" cy="1"/>
          </a:xfrm>
          <a:prstGeom prst="line">
            <a:avLst/>
          </a:prstGeom>
          <a:ln w="19050">
            <a:solidFill>
              <a:srgbClr val="E49F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타원 164">
            <a:extLst>
              <a:ext uri="{FF2B5EF4-FFF2-40B4-BE49-F238E27FC236}">
                <a16:creationId xmlns:a16="http://schemas.microsoft.com/office/drawing/2014/main" xmlns="" id="{7FB7CF00-D151-7F1B-2406-E159D23C02CE}"/>
              </a:ext>
            </a:extLst>
          </p:cNvPr>
          <p:cNvSpPr/>
          <p:nvPr/>
        </p:nvSpPr>
        <p:spPr>
          <a:xfrm>
            <a:off x="2317231" y="2456903"/>
            <a:ext cx="108000" cy="108000"/>
          </a:xfrm>
          <a:prstGeom prst="ellipse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E49F15"/>
            </a:solidFill>
          </a:ln>
          <a:effectLst>
            <a:outerShdw blurRad="50800" dist="254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xmlns="" id="{785D28A9-CF64-5EE0-1778-3ACB8661C1C5}"/>
              </a:ext>
            </a:extLst>
          </p:cNvPr>
          <p:cNvSpPr/>
          <p:nvPr/>
        </p:nvSpPr>
        <p:spPr>
          <a:xfrm>
            <a:off x="2915867" y="2456904"/>
            <a:ext cx="108000" cy="108000"/>
          </a:xfrm>
          <a:prstGeom prst="ellipse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E49F15"/>
            </a:solidFill>
          </a:ln>
          <a:effectLst>
            <a:outerShdw blurRad="50800" dist="254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xmlns="" id="{E45DA506-BD94-AAEA-1F98-8C6AB93F2E44}"/>
              </a:ext>
            </a:extLst>
          </p:cNvPr>
          <p:cNvSpPr/>
          <p:nvPr/>
        </p:nvSpPr>
        <p:spPr>
          <a:xfrm>
            <a:off x="7903357" y="2456903"/>
            <a:ext cx="108000" cy="108000"/>
          </a:xfrm>
          <a:prstGeom prst="ellipse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E49F15"/>
            </a:solidFill>
          </a:ln>
          <a:effectLst>
            <a:outerShdw blurRad="50800" dist="254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xmlns="" id="{C6F00476-E88B-792A-1F38-6B367037FB2A}"/>
              </a:ext>
            </a:extLst>
          </p:cNvPr>
          <p:cNvSpPr/>
          <p:nvPr/>
        </p:nvSpPr>
        <p:spPr>
          <a:xfrm>
            <a:off x="7237648" y="2456904"/>
            <a:ext cx="108000" cy="108000"/>
          </a:xfrm>
          <a:prstGeom prst="ellipse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E49F15"/>
            </a:solidFill>
          </a:ln>
          <a:effectLst>
            <a:outerShdw blurRad="50800" dist="254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xmlns="" id="{37505627-B5DB-E354-BFCB-B03A92D41A6A}"/>
              </a:ext>
            </a:extLst>
          </p:cNvPr>
          <p:cNvCxnSpPr>
            <a:cxnSpLocks/>
            <a:stCxn id="166" idx="6"/>
            <a:endCxn id="168" idx="2"/>
          </p:cNvCxnSpPr>
          <p:nvPr/>
        </p:nvCxnSpPr>
        <p:spPr>
          <a:xfrm>
            <a:off x="3023867" y="2510904"/>
            <a:ext cx="4213781" cy="0"/>
          </a:xfrm>
          <a:prstGeom prst="line">
            <a:avLst/>
          </a:prstGeom>
          <a:ln w="19050">
            <a:solidFill>
              <a:srgbClr val="E49F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xmlns="" id="{4049DB01-AFA8-F6C6-BC71-50DC122F46F6}"/>
              </a:ext>
            </a:extLst>
          </p:cNvPr>
          <p:cNvCxnSpPr>
            <a:cxnSpLocks/>
            <a:stCxn id="168" idx="6"/>
            <a:endCxn id="167" idx="2"/>
          </p:cNvCxnSpPr>
          <p:nvPr/>
        </p:nvCxnSpPr>
        <p:spPr>
          <a:xfrm flipV="1">
            <a:off x="7345648" y="2510903"/>
            <a:ext cx="557709" cy="1"/>
          </a:xfrm>
          <a:prstGeom prst="line">
            <a:avLst/>
          </a:prstGeom>
          <a:ln w="19050">
            <a:solidFill>
              <a:srgbClr val="E49F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>
            <a:extLst>
              <a:ext uri="{FF2B5EF4-FFF2-40B4-BE49-F238E27FC236}">
                <a16:creationId xmlns:a16="http://schemas.microsoft.com/office/drawing/2014/main" xmlns="" id="{8ECFD357-0138-2CE9-D2FB-61AD9EDF3E3E}"/>
              </a:ext>
            </a:extLst>
          </p:cNvPr>
          <p:cNvSpPr/>
          <p:nvPr/>
        </p:nvSpPr>
        <p:spPr>
          <a:xfrm>
            <a:off x="2588429" y="2234141"/>
            <a:ext cx="243656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en-US" sz="1000" b="1" spc="-5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착수</a:t>
            </a:r>
            <a:endParaRPr lang="ko-KR" altLang="en-US" sz="1000" b="1" spc="-5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xmlns="" id="{7A99E005-A751-A654-82FD-83578292D442}"/>
              </a:ext>
            </a:extLst>
          </p:cNvPr>
          <p:cNvSpPr/>
          <p:nvPr/>
        </p:nvSpPr>
        <p:spPr>
          <a:xfrm>
            <a:off x="6987920" y="2238724"/>
            <a:ext cx="243656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en-US" sz="1000" b="1" spc="-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xmlns="" id="{10BB80BA-FCD9-BEC6-AC29-A1A0F3022AA2}"/>
              </a:ext>
            </a:extLst>
          </p:cNvPr>
          <p:cNvSpPr/>
          <p:nvPr/>
        </p:nvSpPr>
        <p:spPr>
          <a:xfrm>
            <a:off x="7658584" y="2243591"/>
            <a:ext cx="487314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en-US" sz="1000" b="1" spc="-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완료보고</a:t>
            </a:r>
          </a:p>
        </p:txBody>
      </p:sp>
      <p:sp>
        <p:nvSpPr>
          <p:cNvPr id="174" name="Text Box 5858">
            <a:extLst>
              <a:ext uri="{FF2B5EF4-FFF2-40B4-BE49-F238E27FC236}">
                <a16:creationId xmlns:a16="http://schemas.microsoft.com/office/drawing/2014/main" xmlns="" id="{E35AF6DB-AF6D-256D-7A52-9CE05CBCC7A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553197" y="5637740"/>
            <a:ext cx="828000" cy="20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687" tIns="42845" rIns="85687" bIns="42845">
            <a:spAutoFit/>
          </a:bodyPr>
          <a:lstStyle/>
          <a:p>
            <a:pPr algn="ctr" defTabSz="1092535" latinLnBrk="0">
              <a:buClr>
                <a:srgbClr val="3271AA"/>
              </a:buClr>
              <a:buSzPct val="140000"/>
              <a:tabLst>
                <a:tab pos="814888" algn="l"/>
              </a:tabLst>
              <a:defRPr/>
            </a:pPr>
            <a:r>
              <a:rPr lang="en-US" altLang="ko-KR" sz="8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WBS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5" name="Text Box 5858">
            <a:extLst>
              <a:ext uri="{FF2B5EF4-FFF2-40B4-BE49-F238E27FC236}">
                <a16:creationId xmlns:a16="http://schemas.microsoft.com/office/drawing/2014/main" xmlns="" id="{E35AF6DB-AF6D-256D-7A52-9CE05CBCC7A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644907" y="5637740"/>
            <a:ext cx="1142684" cy="6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687" tIns="42845" rIns="85687" bIns="42845">
            <a:spAutoFit/>
          </a:bodyPr>
          <a:lstStyle/>
          <a:p>
            <a:pPr algn="ctr" defTabSz="1092535" latinLnBrk="0">
              <a:lnSpc>
                <a:spcPct val="150000"/>
              </a:lnSpc>
              <a:spcBef>
                <a:spcPts val="0"/>
              </a:spcBef>
              <a:buClr>
                <a:srgbClr val="3271AA"/>
              </a:buClr>
              <a:buSzPct val="140000"/>
              <a:tabLst>
                <a:tab pos="814888" algn="l"/>
              </a:tabLst>
              <a:defRPr/>
            </a:pPr>
            <a:r>
              <a:rPr lang="ko-KR" altLang="en-US" sz="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 설계서</a:t>
            </a:r>
            <a:r>
              <a:rPr lang="en-US" altLang="ko-KR" sz="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데이터이행 계획서</a:t>
            </a:r>
            <a:r>
              <a:rPr lang="en-US" altLang="ko-KR" sz="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 defTabSz="1092535" latinLnBrk="0">
              <a:lnSpc>
                <a:spcPct val="150000"/>
              </a:lnSpc>
              <a:spcBef>
                <a:spcPts val="0"/>
              </a:spcBef>
              <a:buClr>
                <a:srgbClr val="3271AA"/>
              </a:buClr>
              <a:buSzPct val="140000"/>
              <a:tabLst>
                <a:tab pos="814888" algn="l"/>
              </a:tabLst>
              <a:defRPr/>
            </a:pPr>
            <a:r>
              <a:rPr lang="ko-KR" altLang="en-US" sz="8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정의서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Text Box 5858">
            <a:extLst>
              <a:ext uri="{FF2B5EF4-FFF2-40B4-BE49-F238E27FC236}">
                <a16:creationId xmlns:a16="http://schemas.microsoft.com/office/drawing/2014/main" xmlns="" id="{E35AF6DB-AF6D-256D-7A52-9CE05CBCC7A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333363" y="5637740"/>
            <a:ext cx="828000" cy="20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687" tIns="42845" rIns="85687" bIns="42845">
            <a:spAutoFit/>
          </a:bodyPr>
          <a:lstStyle/>
          <a:p>
            <a:pPr algn="ctr" defTabSz="1092535" latinLnBrk="0">
              <a:buClr>
                <a:srgbClr val="3271AA"/>
              </a:buClr>
              <a:buSzPct val="140000"/>
              <a:tabLst>
                <a:tab pos="814888" algn="l"/>
              </a:tabLst>
              <a:defRPr/>
            </a:pPr>
            <a:r>
              <a:rPr lang="ko-KR" altLang="en-US" sz="8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테스트결과서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Text Box 5858">
            <a:extLst>
              <a:ext uri="{FF2B5EF4-FFF2-40B4-BE49-F238E27FC236}">
                <a16:creationId xmlns:a16="http://schemas.microsoft.com/office/drawing/2014/main" xmlns="" id="{E35AF6DB-AF6D-256D-7A52-9CE05CBCC7A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067896" y="3096729"/>
            <a:ext cx="1142684" cy="6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687" tIns="42845" rIns="85687" bIns="42845">
            <a:spAutoFit/>
          </a:bodyPr>
          <a:lstStyle/>
          <a:p>
            <a:pPr algn="ctr" defTabSz="1092535" latinLnBrk="0">
              <a:lnSpc>
                <a:spcPct val="150000"/>
              </a:lnSpc>
              <a:spcBef>
                <a:spcPts val="0"/>
              </a:spcBef>
              <a:buClr>
                <a:srgbClr val="3271AA"/>
              </a:buClr>
              <a:buSzPct val="140000"/>
              <a:tabLst>
                <a:tab pos="814888" algn="l"/>
              </a:tabLst>
              <a:defRPr/>
            </a:pPr>
            <a:r>
              <a:rPr lang="ko-KR" altLang="en-US" sz="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인터페이스설계</a:t>
            </a:r>
            <a:r>
              <a:rPr lang="en-US" altLang="ko-KR" sz="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endParaRPr lang="en-US" altLang="ko-KR" sz="8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1092535" latinLnBrk="0">
              <a:lnSpc>
                <a:spcPct val="150000"/>
              </a:lnSpc>
              <a:spcBef>
                <a:spcPts val="0"/>
              </a:spcBef>
              <a:buClr>
                <a:srgbClr val="3271AA"/>
              </a:buClr>
              <a:buSzPct val="140000"/>
              <a:tabLst>
                <a:tab pos="814888" algn="l"/>
              </a:tabLst>
              <a:defRPr/>
            </a:pPr>
            <a:r>
              <a:rPr lang="ko-KR" altLang="en-US" sz="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이행 설계</a:t>
            </a:r>
            <a:r>
              <a:rPr lang="en-US" altLang="ko-KR" sz="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 defTabSz="1092535" latinLnBrk="0">
              <a:lnSpc>
                <a:spcPct val="150000"/>
              </a:lnSpc>
              <a:spcBef>
                <a:spcPts val="0"/>
              </a:spcBef>
              <a:buClr>
                <a:srgbClr val="3271AA"/>
              </a:buClr>
              <a:buSzPct val="140000"/>
              <a:tabLst>
                <a:tab pos="814888" algn="l"/>
              </a:tabLst>
              <a:defRPr/>
            </a:pPr>
            <a:r>
              <a:rPr lang="en-US" altLang="ko-KR" sz="8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8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TextBox 277">
            <a:extLst>
              <a:ext uri="{FF2B5EF4-FFF2-40B4-BE49-F238E27FC236}">
                <a16:creationId xmlns:a16="http://schemas.microsoft.com/office/drawing/2014/main" xmlns="" id="{E68E37EA-8E80-24B8-B1A4-899E8606739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575629" y="3163028"/>
            <a:ext cx="2218231" cy="3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indent="-115895" algn="ctr" defTabSz="1092535" latinLnBrk="0">
              <a:buClr>
                <a:srgbClr val="3271AA"/>
              </a:buClr>
              <a:buSzPct val="140000"/>
              <a:tabLst>
                <a:tab pos="814888" algn="l"/>
              </a:tabLst>
              <a:defRPr/>
            </a:pPr>
            <a:r>
              <a:rPr lang="ko-KR" altLang="en-US" sz="8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시스템 구축 개발</a:t>
            </a:r>
            <a:r>
              <a:rPr lang="en-US" altLang="ko-KR" sz="8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ko-KR" altLang="en-US" sz="8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단위테스트</a:t>
            </a:r>
            <a:endParaRPr lang="ko-KR" altLang="en-US" sz="800" kern="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2" name="TextBox 277">
            <a:extLst>
              <a:ext uri="{FF2B5EF4-FFF2-40B4-BE49-F238E27FC236}">
                <a16:creationId xmlns:a16="http://schemas.microsoft.com/office/drawing/2014/main" xmlns="" id="{D813430F-E709-ACED-7268-41D6CDE9A0A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623868" y="3573016"/>
            <a:ext cx="731237" cy="197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indent="-115895" algn="ctr" defTabSz="1092535" latinLnBrk="0">
              <a:buClr>
                <a:srgbClr val="3271AA"/>
              </a:buClr>
              <a:buSzPct val="140000"/>
              <a:tabLst>
                <a:tab pos="814888" algn="l"/>
              </a:tabLst>
              <a:defRPr/>
            </a:pPr>
            <a:r>
              <a:rPr lang="ko-KR" altLang="en-US" sz="80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</a:t>
            </a:r>
            <a:r>
              <a:rPr lang="ko-KR" altLang="en-US" sz="800" kern="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준비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xmlns="" id="{1196DFC8-65CE-3567-A0C0-F156AC5682AB}"/>
              </a:ext>
            </a:extLst>
          </p:cNvPr>
          <p:cNvCxnSpPr>
            <a:cxnSpLocks/>
            <a:endCxn id="186" idx="6"/>
          </p:cNvCxnSpPr>
          <p:nvPr/>
        </p:nvCxnSpPr>
        <p:spPr>
          <a:xfrm>
            <a:off x="6672795" y="3483590"/>
            <a:ext cx="665421" cy="1339"/>
          </a:xfrm>
          <a:prstGeom prst="line">
            <a:avLst/>
          </a:prstGeom>
          <a:ln w="19050">
            <a:solidFill>
              <a:srgbClr val="31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타원 184">
            <a:extLst>
              <a:ext uri="{FF2B5EF4-FFF2-40B4-BE49-F238E27FC236}">
                <a16:creationId xmlns:a16="http://schemas.microsoft.com/office/drawing/2014/main" xmlns="" id="{6E8039BE-BAED-7A90-955A-F488C8FB50A5}"/>
              </a:ext>
            </a:extLst>
          </p:cNvPr>
          <p:cNvSpPr/>
          <p:nvPr/>
        </p:nvSpPr>
        <p:spPr>
          <a:xfrm>
            <a:off x="6637804" y="3430929"/>
            <a:ext cx="108000" cy="108000"/>
          </a:xfrm>
          <a:prstGeom prst="ellipse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313946"/>
            </a:solidFill>
          </a:ln>
          <a:effectLst>
            <a:outerShdw blurRad="50800" dist="254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xmlns="" id="{1E28DD52-1362-D8E1-6B61-1AB55A9E430F}"/>
              </a:ext>
            </a:extLst>
          </p:cNvPr>
          <p:cNvSpPr/>
          <p:nvPr/>
        </p:nvSpPr>
        <p:spPr>
          <a:xfrm>
            <a:off x="7230216" y="3430929"/>
            <a:ext cx="108000" cy="108000"/>
          </a:xfrm>
          <a:prstGeom prst="ellipse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313946"/>
            </a:solidFill>
          </a:ln>
          <a:effectLst>
            <a:outerShdw blurRad="50800" dist="254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9" name="오각형 80">
            <a:extLst>
              <a:ext uri="{FF2B5EF4-FFF2-40B4-BE49-F238E27FC236}">
                <a16:creationId xmlns:a16="http://schemas.microsoft.com/office/drawing/2014/main" xmlns="" id="{75CDBC7B-B195-0199-7A3C-7C6532240E8A}"/>
              </a:ext>
            </a:extLst>
          </p:cNvPr>
          <p:cNvSpPr/>
          <p:nvPr/>
        </p:nvSpPr>
        <p:spPr>
          <a:xfrm>
            <a:off x="7323859" y="1772848"/>
            <a:ext cx="642894" cy="288000"/>
          </a:xfrm>
          <a:prstGeom prst="homePlate">
            <a:avLst/>
          </a:prstGeom>
          <a:solidFill>
            <a:srgbClr val="506687"/>
          </a:solidFill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ko-KR" altLang="en-US" sz="1100" spc="-5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완료보고</a:t>
            </a:r>
            <a:endParaRPr lang="ko-KR" altLang="en-US" sz="1100" spc="-5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E45DA506-BD94-AAEA-1F98-8C6AB93F2E44}"/>
              </a:ext>
            </a:extLst>
          </p:cNvPr>
          <p:cNvSpPr/>
          <p:nvPr/>
        </p:nvSpPr>
        <p:spPr>
          <a:xfrm>
            <a:off x="4150257" y="2456903"/>
            <a:ext cx="108000" cy="108000"/>
          </a:xfrm>
          <a:prstGeom prst="ellipse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E49F15"/>
            </a:solidFill>
          </a:ln>
          <a:effectLst>
            <a:outerShdw blurRad="50800" dist="254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10BB80BA-FCD9-BEC6-AC29-A1A0F3022AA2}"/>
              </a:ext>
            </a:extLst>
          </p:cNvPr>
          <p:cNvSpPr/>
          <p:nvPr/>
        </p:nvSpPr>
        <p:spPr>
          <a:xfrm>
            <a:off x="3784181" y="2243591"/>
            <a:ext cx="852798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en-US" sz="1000" b="1" spc="-5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설계산출물검토</a:t>
            </a:r>
            <a:endParaRPr lang="ko-KR" altLang="en-US" sz="1000" b="1" spc="-5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128713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0ADD5F2-FFAC-41EE-9D61-338A199655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052" y="1175364"/>
            <a:ext cx="4203896" cy="298533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F34B3FF-8C7A-4E1A-AFFA-AEAB8A8EC491}"/>
              </a:ext>
            </a:extLst>
          </p:cNvPr>
          <p:cNvSpPr/>
          <p:nvPr/>
        </p:nvSpPr>
        <p:spPr>
          <a:xfrm>
            <a:off x="0" y="4466492"/>
            <a:ext cx="9906000" cy="2391508"/>
          </a:xfrm>
          <a:prstGeom prst="rect">
            <a:avLst/>
          </a:prstGeom>
          <a:solidFill>
            <a:srgbClr val="FF6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Yoon YGO 520_TT" panose="0209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9B327C6-8757-47C7-AB6A-21E5DF60444D}"/>
              </a:ext>
            </a:extLst>
          </p:cNvPr>
          <p:cNvSpPr/>
          <p:nvPr/>
        </p:nvSpPr>
        <p:spPr>
          <a:xfrm>
            <a:off x="3193544" y="4318660"/>
            <a:ext cx="367119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270383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ko-KR" altLang="en-US" sz="6000" b="1" kern="1100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</a:p>
        </p:txBody>
      </p:sp>
      <p:sp>
        <p:nvSpPr>
          <p:cNvPr id="5" name="모서리가 둥근 직사각형 8">
            <a:extLst>
              <a:ext uri="{FF2B5EF4-FFF2-40B4-BE49-F238E27FC236}">
                <a16:creationId xmlns:a16="http://schemas.microsoft.com/office/drawing/2014/main" xmlns="" id="{A4CC4403-52F7-4D16-AF60-B71B79B64CE3}"/>
              </a:ext>
            </a:extLst>
          </p:cNvPr>
          <p:cNvSpPr/>
          <p:nvPr/>
        </p:nvSpPr>
        <p:spPr>
          <a:xfrm>
            <a:off x="2327992" y="5863045"/>
            <a:ext cx="5250017" cy="38514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270383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endParaRPr lang="ko-KR" altLang="en-US" sz="2000" b="1" kern="1100" spc="-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376092"/>
              </a:solidFill>
              <a:latin typeface="Yoon YGO 530_TT" panose="02090603020101020101" pitchFamily="18" charset="-127"/>
              <a:ea typeface="Yoon YGO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122288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7_Showcase">
  <a:themeElements>
    <a:clrScheme name="27_Showcas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99DFF"/>
      </a:accent1>
      <a:accent2>
        <a:srgbClr val="00D4D2"/>
      </a:accent2>
      <a:accent3>
        <a:srgbClr val="38E53A"/>
      </a:accent3>
      <a:accent4>
        <a:srgbClr val="FFFA00"/>
      </a:accent4>
      <a:accent5>
        <a:srgbClr val="FF7D74"/>
      </a:accent5>
      <a:accent6>
        <a:srgbClr val="FF80E9"/>
      </a:accent6>
      <a:hlink>
        <a:srgbClr val="0000FF"/>
      </a:hlink>
      <a:folHlink>
        <a:srgbClr val="FF00FF"/>
      </a:folHlink>
    </a:clrScheme>
    <a:fontScheme name="27_Showcase">
      <a:majorFont>
        <a:latin typeface="Avenir Next Regular"/>
        <a:ea typeface="Avenir Next Regular"/>
        <a:cs typeface="Avenir Next Regular"/>
      </a:majorFont>
      <a:minorFont>
        <a:latin typeface="Avenir Next Regular"/>
        <a:ea typeface="Avenir Next Regular"/>
        <a:cs typeface="Avenir Next Regular"/>
      </a:minorFont>
    </a:fontScheme>
    <a:fmtScheme name="27_Showca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>
            <a:lumMod val="65000"/>
            <a:lumOff val="35000"/>
          </a:schemeClr>
        </a:solidFill>
        <a:ln w="6350" algn="ctr">
          <a:noFill/>
          <a:miter lim="800000"/>
          <a:headEnd/>
          <a:tailEnd/>
        </a:ln>
      </a:spPr>
      <a:bodyPr lIns="108000" tIns="0" rIns="108000" bIns="0" anchor="ctr"/>
      <a:lstStyle>
        <a:defPPr algn="ctr">
          <a:spcBef>
            <a:spcPts val="0"/>
          </a:spcBef>
          <a:defRPr sz="1000" spc="-50" dirty="0">
            <a:ln>
              <a:solidFill>
                <a:schemeClr val="accent1">
                  <a:alpha val="0"/>
                </a:schemeClr>
              </a:solidFill>
            </a:ln>
            <a:solidFill>
              <a:schemeClr val="bg1"/>
            </a:solidFill>
            <a:latin typeface="Yoon YGO 540_TT" panose="02090603020101020101" pitchFamily="18" charset="-127"/>
            <a:ea typeface="Yoon YGO 540_TT" panose="02090603020101020101" pitchFamily="18" charset="-127"/>
          </a:defRPr>
        </a:defPPr>
      </a:lstStyle>
    </a:spDef>
    <a:lnDef>
      <a:spPr>
        <a:noFill/>
        <a:ln w="12700" cap="flat">
          <a:solidFill>
            <a:schemeClr val="tx1">
              <a:lumMod val="65000"/>
              <a:lumOff val="35000"/>
            </a:schemeClr>
          </a:solidFill>
          <a:prstDash val="solid"/>
          <a:miter lim="400000"/>
        </a:ln>
        <a:effectLst/>
        <a:sp3d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1" sz="1400" smtClean="0">
            <a:ln>
              <a:solidFill>
                <a:srgbClr val="4F81BD">
                  <a:alpha val="0"/>
                </a:srgbClr>
              </a:solidFill>
            </a:ln>
            <a:solidFill>
              <a:srgbClr val="575757"/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7_Showcase">
  <a:themeElements>
    <a:clrScheme name="27_Showcas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99DFF"/>
      </a:accent1>
      <a:accent2>
        <a:srgbClr val="00D4D2"/>
      </a:accent2>
      <a:accent3>
        <a:srgbClr val="38E53A"/>
      </a:accent3>
      <a:accent4>
        <a:srgbClr val="FFFA00"/>
      </a:accent4>
      <a:accent5>
        <a:srgbClr val="FF7D74"/>
      </a:accent5>
      <a:accent6>
        <a:srgbClr val="FF80E9"/>
      </a:accent6>
      <a:hlink>
        <a:srgbClr val="0000FF"/>
      </a:hlink>
      <a:folHlink>
        <a:srgbClr val="FF00FF"/>
      </a:folHlink>
    </a:clrScheme>
    <a:fontScheme name="27_Showcase">
      <a:majorFont>
        <a:latin typeface="Avenir Next Regular"/>
        <a:ea typeface="Avenir Next Regular"/>
        <a:cs typeface="Avenir Next Regular"/>
      </a:majorFont>
      <a:minorFont>
        <a:latin typeface="Avenir Next Regular"/>
        <a:ea typeface="Avenir Next Regular"/>
        <a:cs typeface="Avenir Next Regular"/>
      </a:minorFont>
    </a:fontScheme>
    <a:fmtScheme name="27_Showca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1" i="0" u="none" strike="noStrike" cap="none" spc="-44" normalizeH="0" baseline="0">
            <a:ln>
              <a:noFill/>
            </a:ln>
            <a:solidFill>
              <a:srgbClr val="FFFFFF"/>
            </a:solidFill>
            <a:effectLst/>
            <a:uFillTx/>
            <a:latin typeface="AvenirNext-DemiBold"/>
            <a:ea typeface="AvenirNext-DemiBold"/>
            <a:cs typeface="AvenirNext-DemiBold"/>
            <a:sym typeface="AvenirNext-D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Next-DemiBold"/>
            <a:ea typeface="AvenirNext-DemiBold"/>
            <a:cs typeface="AvenirNext-DemiBold"/>
            <a:sym typeface="AvenirNext-D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C3F28E19E2CD84E9EB6F2EDB52CFF52" ma:contentTypeVersion="0" ma:contentTypeDescription="새 문서를 만듭니다." ma:contentTypeScope="" ma:versionID="707a8734c1ce39d8308f7333c1e4e01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2A47E6-4E43-4076-B573-EFD723D5597F}">
  <ds:schemaRefs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77B989D-214B-4D02-814E-33EC36126A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E473FB9-0AE6-44B9-BD1F-07B87D7D6D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35447</TotalTime>
  <Words>272</Words>
  <Application>Microsoft Office PowerPoint</Application>
  <PresentationFormat>A4 용지(210x297mm)</PresentationFormat>
  <Paragraphs>118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26" baseType="lpstr">
      <vt:lpstr>Avenir Next Regular</vt:lpstr>
      <vt:lpstr>AvenirNext-DemiBold</vt:lpstr>
      <vt:lpstr>Campton Bold</vt:lpstr>
      <vt:lpstr>Campton Light</vt:lpstr>
      <vt:lpstr>Campton Medium</vt:lpstr>
      <vt:lpstr>Helvetica Neue</vt:lpstr>
      <vt:lpstr>Malgun Gothic Semilight</vt:lpstr>
      <vt:lpstr>NanumSquare</vt:lpstr>
      <vt:lpstr>Yoon YGO 520_TT</vt:lpstr>
      <vt:lpstr>Yoon YGO 530_TT</vt:lpstr>
      <vt:lpstr>Yoon YGO 550_TT</vt:lpstr>
      <vt:lpstr>나눔고딕</vt:lpstr>
      <vt:lpstr>나눔스퀘어</vt:lpstr>
      <vt:lpstr>나눔스퀘어 Bold</vt:lpstr>
      <vt:lpstr>나눔스퀘어 regular</vt:lpstr>
      <vt:lpstr>나눔스퀘어_ac Bold</vt:lpstr>
      <vt:lpstr>나눔스퀘어_ac Light</vt:lpstr>
      <vt:lpstr>맑은 고딕</vt:lpstr>
      <vt:lpstr>Calibri</vt:lpstr>
      <vt:lpstr>Wingdings</vt:lpstr>
      <vt:lpstr>27_Showcase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조훈/디자인그룹(네트워크)/Senior Designer/삼성전자</dc:creator>
  <cp:lastModifiedBy>Windows 사용자</cp:lastModifiedBy>
  <cp:revision>908</cp:revision>
  <cp:lastPrinted>2023-03-13T04:04:08Z</cp:lastPrinted>
  <dcterms:modified xsi:type="dcterms:W3CDTF">2023-04-28T07:35:53Z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0x0101000C3F28E19E2CD84E9EB6F2EDB52CFF52</vt:lpwstr>
  </property>
  <property fmtid="{D5CDD505-2E9C-101B-9397-08002B2CF9AE}" pid="3" name="NSCPROP_SA">
    <vt:lpwstr>https://teamdocs.mosaic.sec.samsung.net/sites/COMTY_582955833/MENU_582955833_582960412/Shared%20Documents/인젠트_파워포인트_템플릿.pptx</vt:lpwstr>
  </property>
</Properties>
</file>