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87" r:id="rId5"/>
    <p:sldMasterId id="2147483681" r:id="rId6"/>
    <p:sldMasterId id="2147483685" r:id="rId7"/>
    <p:sldMasterId id="2147483683" r:id="rId8"/>
    <p:sldMasterId id="2147483679" r:id="rId9"/>
    <p:sldMasterId id="2147483689" r:id="rId10"/>
    <p:sldMasterId id="2147483677" r:id="rId11"/>
  </p:sldMasterIdLst>
  <p:notesMasterIdLst>
    <p:notesMasterId r:id="rId17"/>
  </p:notesMasterIdLst>
  <p:handoutMasterIdLst>
    <p:handoutMasterId r:id="rId18"/>
  </p:handoutMasterIdLst>
  <p:sldIdLst>
    <p:sldId id="4756" r:id="rId12"/>
    <p:sldId id="4783" r:id="rId13"/>
    <p:sldId id="4792" r:id="rId14"/>
    <p:sldId id="4789" r:id="rId15"/>
    <p:sldId id="4757" r:id="rId16"/>
  </p:sldIdLst>
  <p:sldSz cx="9906000" cy="6858000" type="A4"/>
  <p:notesSz cx="6735763" cy="9866313"/>
  <p:defaultTextStyle>
    <a:defPPr marL="0" marR="0" indent="0" algn="l" defTabSz="47893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4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1pPr>
    <a:lvl2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2pPr>
    <a:lvl3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3pPr>
    <a:lvl4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4pPr>
    <a:lvl5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5pPr>
    <a:lvl6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6pPr>
    <a:lvl7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7pPr>
    <a:lvl8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8pPr>
    <a:lvl9pPr marL="0" marR="0" indent="0" algn="l" defTabSz="305984" rtl="0" fontAlgn="auto" latinLnBrk="0" hangingPunct="0">
      <a:lnSpc>
        <a:spcPct val="100000"/>
      </a:lnSpc>
      <a:spcBef>
        <a:spcPts val="1729"/>
      </a:spcBef>
      <a:spcAft>
        <a:spcPts val="0"/>
      </a:spcAft>
      <a:buClrTx/>
      <a:buSzTx/>
      <a:buFontTx/>
      <a:buNone/>
      <a:tabLst/>
      <a:defRPr kumimoji="0" sz="209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Next-DemiBold"/>
        <a:ea typeface="AvenirNext-DemiBold"/>
        <a:cs typeface="AvenirNext-DemiBold"/>
        <a:sym typeface="AvenirNext-DemiBol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B8"/>
    <a:srgbClr val="F3F8FC"/>
    <a:srgbClr val="2E75B6"/>
    <a:srgbClr val="354976"/>
    <a:srgbClr val="838485"/>
    <a:srgbClr val="C6C6C6"/>
    <a:srgbClr val="FF6161"/>
    <a:srgbClr val="595959"/>
    <a:srgbClr val="FF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8" autoAdjust="0"/>
  </p:normalViewPr>
  <p:slideViewPr>
    <p:cSldViewPr snapToGrid="0" snapToObjects="1">
      <p:cViewPr varScale="1">
        <p:scale>
          <a:sx n="116" d="100"/>
          <a:sy n="116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03FE16E-DBE1-4E7A-8264-E19BC2B85B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6812AF8-00AD-4C64-8318-870856D56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463C-2C34-4FF0-AFAB-DF21D2651E2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9D3A08B-7339-4A61-AEEB-86EE968A41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5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898102" y="4686499"/>
            <a:ext cx="4939560" cy="44398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3228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1pPr>
    <a:lvl2pPr indent="119733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2pPr>
    <a:lvl3pPr indent="239465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3pPr>
    <a:lvl4pPr indent="359198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4pPr>
    <a:lvl5pPr indent="478931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5pPr>
    <a:lvl6pPr indent="598664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6pPr>
    <a:lvl7pPr indent="718397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7pPr>
    <a:lvl8pPr indent="838130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8pPr>
    <a:lvl9pPr indent="957862" defTabSz="239465" latinLnBrk="0">
      <a:lnSpc>
        <a:spcPct val="117999"/>
      </a:lnSpc>
      <a:defRPr sz="1152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9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BAB4E1E-3533-407C-B018-6F0B8970D39C}"/>
              </a:ext>
            </a:extLst>
          </p:cNvPr>
          <p:cNvSpPr/>
          <p:nvPr userDrawn="1"/>
        </p:nvSpPr>
        <p:spPr>
          <a:xfrm>
            <a:off x="-16564" y="585623"/>
            <a:ext cx="9922564" cy="36000"/>
          </a:xfrm>
          <a:prstGeom prst="rect">
            <a:avLst/>
          </a:prstGeom>
          <a:solidFill>
            <a:srgbClr val="E2313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1" i="0" u="none" strike="noStrike" cap="none" spc="-44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Next-DemiBold"/>
              <a:ea typeface="AvenirNext-DemiBold"/>
              <a:cs typeface="AvenirNext-DemiBold"/>
              <a:sym typeface="AvenirNext-Demi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0B7BA15-258D-425E-B7BA-3443E6E10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0623" y="278957"/>
            <a:ext cx="1135063" cy="228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6E39864-E33E-49FC-83F0-2202964B7B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808905" y="6674861"/>
            <a:ext cx="2097095" cy="145429"/>
          </a:xfrm>
          <a:prstGeom prst="rect">
            <a:avLst/>
          </a:prstGeom>
        </p:spPr>
        <p:txBody>
          <a:bodyPr anchor="ctr"/>
          <a:lstStyle>
            <a:lvl1pPr algn="r">
              <a:defRPr sz="900" b="0">
                <a:solidFill>
                  <a:schemeClr val="bg1"/>
                </a:solidFill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6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315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5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52146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1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06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3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013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99DFE2B2-52A8-4AFF-AE37-9D681B70BA6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1DCF615-6CC7-4ACC-9FD5-285F28D798F3}"/>
              </a:ext>
            </a:extLst>
          </p:cNvPr>
          <p:cNvSpPr/>
          <p:nvPr userDrawn="1"/>
        </p:nvSpPr>
        <p:spPr>
          <a:xfrm>
            <a:off x="0" y="0"/>
            <a:ext cx="9906000" cy="576000"/>
          </a:xfrm>
          <a:prstGeom prst="rect">
            <a:avLst/>
          </a:prstGeom>
          <a:gradFill flip="none" rotWithShape="1">
            <a:gsLst>
              <a:gs pos="20000">
                <a:srgbClr val="444651"/>
              </a:gs>
              <a:gs pos="100000">
                <a:srgbClr val="15182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="" xmlns:a16="http://schemas.microsoft.com/office/drawing/2014/main" id="{7C9FA170-051D-4915-87AC-F3D2D632B29C}"/>
              </a:ext>
            </a:extLst>
          </p:cNvPr>
          <p:cNvSpPr/>
          <p:nvPr userDrawn="1"/>
        </p:nvSpPr>
        <p:spPr>
          <a:xfrm>
            <a:off x="1865363" y="194733"/>
            <a:ext cx="251304" cy="381267"/>
          </a:xfrm>
          <a:prstGeom prst="parallelogram">
            <a:avLst>
              <a:gd name="adj" fmla="val 51947"/>
            </a:avLst>
          </a:prstGeom>
          <a:solidFill>
            <a:srgbClr val="E2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41E0DF2-6A44-43DD-A2F9-D18A9F1240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0" y="133181"/>
            <a:ext cx="1497739" cy="302205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="" xmlns:a16="http://schemas.microsoft.com/office/drawing/2014/main" id="{C7701764-81B3-4E7D-B997-73D854BE7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4572" y="232030"/>
            <a:ext cx="4859338" cy="3066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239187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솔루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D4A09AA4-D6D1-4B1E-AE62-1116C55F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19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국문">
    <p:bg>
      <p:bgPr>
        <a:solidFill>
          <a:srgbClr val="15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FIDENTIAL"/>
          <p:cNvSpPr txBox="1"/>
          <p:nvPr userDrawn="1"/>
        </p:nvSpPr>
        <p:spPr>
          <a:xfrm>
            <a:off x="8905041" y="324865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sp>
        <p:nvSpPr>
          <p:cNvPr id="5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E2763D0-6B10-9942-9C91-A182D9DD5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" y="45734"/>
            <a:ext cx="1507331" cy="6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7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영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8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FIDENTIAL"/>
          <p:cNvSpPr txBox="1"/>
          <p:nvPr userDrawn="1"/>
        </p:nvSpPr>
        <p:spPr>
          <a:xfrm>
            <a:off x="8905041" y="326958"/>
            <a:ext cx="700513" cy="132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numCol="1" anchor="ctr">
            <a:spAutoFit/>
          </a:bodyPr>
          <a:lstStyle>
            <a:lvl1pPr algn="r" defTabSz="2438338">
              <a:lnSpc>
                <a:spcPct val="90000"/>
              </a:lnSpc>
              <a:spcBef>
                <a:spcPts val="4500"/>
              </a:spcBef>
              <a:defRPr sz="2400" b="0">
                <a:solidFill>
                  <a:srgbClr val="D0423F"/>
                </a:solidFill>
                <a:latin typeface="Campton Bold"/>
                <a:ea typeface="Campton Bold"/>
                <a:cs typeface="Campton Bold"/>
                <a:sym typeface="Campton Bold"/>
              </a:defRPr>
            </a:lvl1pPr>
          </a:lstStyle>
          <a:p>
            <a:r>
              <a:rPr sz="675" dirty="0">
                <a:solidFill>
                  <a:srgbClr val="E23137"/>
                </a:solidFill>
                <a:latin typeface="Campton Medium" panose="020B0004020102020203" pitchFamily="34" charset="0"/>
              </a:rPr>
              <a:t>CONFIDENTIAL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9943B811-C1D9-9C4B-9243-110D3421F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01" y="278957"/>
            <a:ext cx="1135063" cy="228600"/>
          </a:xfrm>
          <a:prstGeom prst="rect">
            <a:avLst/>
          </a:prstGeom>
        </p:spPr>
      </p:pic>
      <p:sp>
        <p:nvSpPr>
          <p:cNvPr id="6" name="SUB HEADER"/>
          <p:cNvSpPr txBox="1"/>
          <p:nvPr userDrawn="1"/>
        </p:nvSpPr>
        <p:spPr>
          <a:xfrm>
            <a:off x="273001" y="6442067"/>
            <a:ext cx="43833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en-US" sz="1050" dirty="0">
                <a:solidFill>
                  <a:srgbClr val="989AA2"/>
                </a:solidFill>
                <a:latin typeface="Campton Medium" panose="020B0004020102020203" pitchFamily="34" charset="0"/>
                <a:ea typeface="NanumSquare" panose="020B0600000101010101" pitchFamily="34" charset="-127"/>
              </a:rPr>
              <a:t>01</a:t>
            </a:r>
          </a:p>
        </p:txBody>
      </p:sp>
      <p:sp>
        <p:nvSpPr>
          <p:cNvPr id="7" name="SUB HEADER"/>
          <p:cNvSpPr txBox="1"/>
          <p:nvPr userDrawn="1"/>
        </p:nvSpPr>
        <p:spPr>
          <a:xfrm>
            <a:off x="958565" y="6442067"/>
            <a:ext cx="694310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endParaRPr lang="en-US" sz="1050" dirty="0">
              <a:solidFill>
                <a:srgbClr val="989AA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01664" y="6469382"/>
            <a:ext cx="1703890" cy="145429"/>
          </a:xfrm>
          <a:prstGeom prst="rect">
            <a:avLst/>
          </a:prstGeom>
        </p:spPr>
        <p:txBody>
          <a:bodyPr anchor="ctr"/>
          <a:lstStyle>
            <a:lvl1pPr algn="r">
              <a:defRPr sz="750" b="0">
                <a:latin typeface="Campton Light" panose="020B0004020102020203" pitchFamily="34" charset="0"/>
              </a:defRPr>
            </a:lvl1pPr>
          </a:lstStyle>
          <a:p>
            <a:fld id="{8C6B96FD-4AFF-42BE-940E-365E288D41F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SUB HEADER"/>
          <p:cNvSpPr txBox="1"/>
          <p:nvPr userDrawn="1"/>
        </p:nvSpPr>
        <p:spPr>
          <a:xfrm>
            <a:off x="1562946" y="291137"/>
            <a:ext cx="6949364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defTabSz="2438338">
              <a:spcBef>
                <a:spcPts val="0"/>
              </a:spcBef>
              <a:defRPr sz="10000" b="0">
                <a:solidFill>
                  <a:srgbClr val="FFFFFF"/>
                </a:solidFill>
                <a:latin typeface="Campton Light"/>
                <a:ea typeface="Campton Light"/>
                <a:cs typeface="Campton Light"/>
                <a:sym typeface="Campton Light"/>
              </a:defRPr>
            </a:lvl1pPr>
          </a:lstStyle>
          <a:p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┃ </a:t>
            </a:r>
            <a:r>
              <a:rPr lang="ko-KR" alt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r>
              <a:rPr lang="en-US" sz="1050" dirty="0">
                <a:solidFill>
                  <a:srgbClr val="989AA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662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0BD224D-2DC7-420E-1E04-F7A5A05630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39" y="0"/>
            <a:ext cx="457697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C06E825-497A-76C4-0F6D-C162B982B1C0}"/>
              </a:ext>
            </a:extLst>
          </p:cNvPr>
          <p:cNvSpPr/>
          <p:nvPr userDrawn="1"/>
        </p:nvSpPr>
        <p:spPr>
          <a:xfrm>
            <a:off x="2" y="0"/>
            <a:ext cx="6921362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9562E9-8191-1316-1E34-12702FD64984}"/>
              </a:ext>
            </a:extLst>
          </p:cNvPr>
          <p:cNvSpPr txBox="1"/>
          <p:nvPr userDrawn="1"/>
        </p:nvSpPr>
        <p:spPr>
          <a:xfrm>
            <a:off x="331425" y="6327094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4B385A1-DE65-CDD2-0DDF-3831F07F57E4}"/>
              </a:ext>
            </a:extLst>
          </p:cNvPr>
          <p:cNvCxnSpPr/>
          <p:nvPr userDrawn="1"/>
        </p:nvCxnSpPr>
        <p:spPr>
          <a:xfrm>
            <a:off x="16703" y="2927909"/>
            <a:ext cx="7527991" cy="534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5593199-9CC1-C93C-2C7E-95B63E59F2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7" y="150368"/>
            <a:ext cx="1115813" cy="19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1FB6D15-B921-2DCF-09E0-AE0CF93F7C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3" y="3429000"/>
            <a:ext cx="380785" cy="2905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3BEEE8-E2FA-1927-8026-E1238D889FEE}"/>
              </a:ext>
            </a:extLst>
          </p:cNvPr>
          <p:cNvSpPr/>
          <p:nvPr userDrawn="1"/>
        </p:nvSpPr>
        <p:spPr>
          <a:xfrm>
            <a:off x="6921364" y="3174"/>
            <a:ext cx="2984634" cy="6858000"/>
          </a:xfrm>
          <a:prstGeom prst="rect">
            <a:avLst/>
          </a:prstGeom>
          <a:solidFill>
            <a:srgbClr val="22222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34300E-5D57-1EC9-EF70-CFDA88EE08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01" y="139898"/>
            <a:ext cx="1487839" cy="2073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E1C1D13B-7F6E-D663-D161-B34B640A160C}"/>
              </a:ext>
            </a:extLst>
          </p:cNvPr>
          <p:cNvGrpSpPr/>
          <p:nvPr userDrawn="1"/>
        </p:nvGrpSpPr>
        <p:grpSpPr>
          <a:xfrm>
            <a:off x="7841761" y="2242819"/>
            <a:ext cx="2064236" cy="1372294"/>
            <a:chOff x="9703602" y="2083357"/>
            <a:chExt cx="2543965" cy="1691217"/>
          </a:xfrm>
          <a:solidFill>
            <a:srgbClr val="C00000"/>
          </a:solidFill>
        </p:grpSpPr>
        <p:sp>
          <p:nvSpPr>
            <p:cNvPr id="11" name="양쪽 모서리가 둥근 사각형 23">
              <a:extLst>
                <a:ext uri="{FF2B5EF4-FFF2-40B4-BE49-F238E27FC236}">
                  <a16:creationId xmlns="" xmlns:a16="http://schemas.microsoft.com/office/drawing/2014/main" id="{33A74797-34E7-800E-BCAF-AA173E69D341}"/>
                </a:ext>
              </a:extLst>
            </p:cNvPr>
            <p:cNvSpPr/>
            <p:nvPr userDrawn="1"/>
          </p:nvSpPr>
          <p:spPr>
            <a:xfrm rot="16200000">
              <a:off x="10533710" y="2060717"/>
              <a:ext cx="1691217" cy="173649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="" xmlns:a16="http://schemas.microsoft.com/office/drawing/2014/main" id="{F73959BD-A3C3-DD19-0B80-336DD3697462}"/>
                </a:ext>
              </a:extLst>
            </p:cNvPr>
            <p:cNvSpPr/>
            <p:nvPr userDrawn="1"/>
          </p:nvSpPr>
          <p:spPr>
            <a:xfrm rot="10800000">
              <a:off x="9703602" y="2083357"/>
              <a:ext cx="1765120" cy="168910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79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6" r:id="rId4"/>
    <p:sldLayoutId id="2147483674" r:id="rId5"/>
    <p:sldLayoutId id="2147483668" r:id="rId6"/>
    <p:sldLayoutId id="2147483669" r:id="rId7"/>
    <p:sldLayoutId id="2147483666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l" defTabSz="43532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88" b="1" i="0" u="none" strike="noStrike" cap="all" spc="-250" baseline="0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1pPr>
      <a:lvl2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2pPr>
      <a:lvl3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3pPr>
      <a:lvl4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4pPr>
      <a:lvl5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5pPr>
      <a:lvl6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6pPr>
      <a:lvl7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7pPr>
      <a:lvl8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8pPr>
      <a:lvl9pPr marL="0" marR="0" indent="0" algn="l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13" b="1" i="0" u="none" strike="noStrike" cap="all" spc="-39" baseline="0">
          <a:solidFill>
            <a:srgbClr val="000000"/>
          </a:solidFill>
          <a:uFillTx/>
          <a:latin typeface="AvenirNext-DemiBold"/>
          <a:ea typeface="AvenirNext-DemiBold"/>
          <a:cs typeface="AvenirNext-DemiBold"/>
          <a:sym typeface="AvenirNext-DemiBold"/>
        </a:defRPr>
      </a:lvl9pPr>
    </p:bodyStyle>
    <p:otherStyle>
      <a:lvl1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1285843" rtl="0" latinLnBrk="0">
        <a:lnSpc>
          <a:spcPct val="100000"/>
        </a:lnSpc>
        <a:spcBef>
          <a:spcPts val="1238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22428" y="2745291"/>
            <a:ext cx="9928430" cy="21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="" xmlns:a16="http://schemas.microsoft.com/office/drawing/2014/main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9100" y="2738978"/>
            <a:ext cx="1636767" cy="0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54CE93-F8F9-DE4B-B92E-FF3C9B85A604}"/>
              </a:ext>
            </a:extLst>
          </p:cNvPr>
          <p:cNvSpPr txBox="1"/>
          <p:nvPr userDrawn="1"/>
        </p:nvSpPr>
        <p:spPr>
          <a:xfrm>
            <a:off x="654189" y="2029604"/>
            <a:ext cx="750511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0306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-22428" y="2745291"/>
            <a:ext cx="9928430" cy="215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0">
            <a:extLst>
              <a:ext uri="{FF2B5EF4-FFF2-40B4-BE49-F238E27FC236}">
                <a16:creationId xmlns="" xmlns:a16="http://schemas.microsoft.com/office/drawing/2014/main" id="{309C1C5C-97BF-E046-A30C-FE728467A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9100" y="2738978"/>
            <a:ext cx="1636767" cy="0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54CE93-F8F9-DE4B-B92E-FF3C9B85A604}"/>
              </a:ext>
            </a:extLst>
          </p:cNvPr>
          <p:cNvSpPr txBox="1"/>
          <p:nvPr userDrawn="1"/>
        </p:nvSpPr>
        <p:spPr>
          <a:xfrm>
            <a:off x="654189" y="2029604"/>
            <a:ext cx="750511" cy="401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kumimoji="1" lang="en-US" altLang="x-none" sz="2700" b="1" spc="-225" dirty="0">
                <a:solidFill>
                  <a:schemeClr val="bg1"/>
                </a:solidFill>
                <a:latin typeface="Campton Medium" panose="020B0004020102020203" pitchFamily="34" charset="0"/>
                <a:ea typeface="나눔스퀘어_ac Bold" panose="020B0600000101010101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061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93EA86B-4106-4C4D-955E-C3B5385B4370}"/>
              </a:ext>
            </a:extLst>
          </p:cNvPr>
          <p:cNvSpPr/>
          <p:nvPr userDrawn="1"/>
        </p:nvSpPr>
        <p:spPr>
          <a:xfrm>
            <a:off x="3120390" y="-1"/>
            <a:ext cx="6785610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B73AC174-0BFA-A947-892F-46035A9DEB70}"/>
              </a:ext>
            </a:extLst>
          </p:cNvPr>
          <p:cNvSpPr/>
          <p:nvPr userDrawn="1"/>
        </p:nvSpPr>
        <p:spPr>
          <a:xfrm rot="5400000">
            <a:off x="-1720214" y="1720219"/>
            <a:ext cx="6858000" cy="3417569"/>
          </a:xfrm>
          <a:prstGeom prst="roundRect">
            <a:avLst>
              <a:gd name="adj" fmla="val 62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49288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81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24249" y="6492885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8406-46A7-4167-8F8C-71E4E68644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401625E2-1B89-C741-977A-F7B33A89B863}"/>
              </a:ext>
            </a:extLst>
          </p:cNvPr>
          <p:cNvSpPr/>
          <p:nvPr userDrawn="1"/>
        </p:nvSpPr>
        <p:spPr>
          <a:xfrm>
            <a:off x="0" y="2942742"/>
            <a:ext cx="9906000" cy="276755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3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80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 userDrawn="1"/>
        </p:nvGrpSpPr>
        <p:grpSpPr>
          <a:xfrm>
            <a:off x="414045" y="888184"/>
            <a:ext cx="9077921" cy="0"/>
            <a:chOff x="628650" y="1110203"/>
            <a:chExt cx="11172825" cy="0"/>
          </a:xfrm>
        </p:grpSpPr>
        <p:cxnSp>
          <p:nvCxnSpPr>
            <p:cNvPr id="24" name="직선 연결선 23"/>
            <p:cNvCxnSpPr/>
            <p:nvPr userDrawn="1"/>
          </p:nvCxnSpPr>
          <p:spPr>
            <a:xfrm>
              <a:off x="628650" y="1110203"/>
              <a:ext cx="11172825" cy="0"/>
            </a:xfrm>
            <a:prstGeom prst="line">
              <a:avLst/>
            </a:prstGeom>
            <a:ln>
              <a:solidFill>
                <a:srgbClr val="2222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0">
              <a:extLst>
                <a:ext uri="{FF2B5EF4-FFF2-40B4-BE49-F238E27FC236}">
                  <a16:creationId xmlns="" xmlns:a16="http://schemas.microsoft.com/office/drawing/2014/main" id="{309C1C5C-97BF-E046-A30C-FE728467A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088759" y="1110203"/>
              <a:ext cx="2014483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 userDrawn="1"/>
        </p:nvCxnSpPr>
        <p:spPr>
          <a:xfrm>
            <a:off x="414045" y="6574609"/>
            <a:ext cx="9077921" cy="0"/>
          </a:xfrm>
          <a:prstGeom prst="line">
            <a:avLst/>
          </a:prstGeom>
          <a:ln>
            <a:solidFill>
              <a:srgbClr val="22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FBEF0D-1BFD-530A-5596-281EA2276B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12" y="597530"/>
            <a:ext cx="1346483" cy="2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8" y="223004"/>
            <a:ext cx="1819657" cy="234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7E1B4A-79FF-8992-2179-3505511E1E07}"/>
              </a:ext>
            </a:extLst>
          </p:cNvPr>
          <p:cNvSpPr txBox="1"/>
          <p:nvPr userDrawn="1"/>
        </p:nvSpPr>
        <p:spPr>
          <a:xfrm>
            <a:off x="2011141" y="2921169"/>
            <a:ext cx="5883719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pton Book"/>
                <a:ea typeface="나눔스퀘어_ac ExtraBold" panose="020B0600000101010101" pitchFamily="50" charset="-127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59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9044" y="6327095"/>
            <a:ext cx="259558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Copyright © </a:t>
            </a:r>
            <a:r>
              <a:rPr lang="en-US" altLang="ko-KR" sz="788" b="1" dirty="0" smtClean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2023 </a:t>
            </a:r>
            <a:r>
              <a:rPr lang="en-US" altLang="ko-KR" sz="788" b="1" dirty="0">
                <a:solidFill>
                  <a:schemeClr val="bg1">
                    <a:lumMod val="85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INZENT Co., Ltd.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42676" y="965861"/>
            <a:ext cx="39250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749" rtl="0" eaLnBrk="1" latinLnBrk="1" hangingPunct="1"/>
            <a:r>
              <a:rPr lang="en-US" altLang="ko-KR" sz="2700" b="1" kern="1200" spc="-113" dirty="0">
                <a:solidFill>
                  <a:schemeClr val="bg1"/>
                </a:solidFill>
                <a:latin typeface="Campton Book" panose="020B0004020102020203" pitchFamily="34" charset="0"/>
                <a:ea typeface="나눔스퀘어 ExtraBold" panose="020B0600000101010101" pitchFamily="50" charset="-127"/>
                <a:cs typeface="+mn-cs"/>
              </a:rPr>
              <a:t>Contact Us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29197" y="2126192"/>
            <a:ext cx="22013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637648" y="2319092"/>
            <a:ext cx="4521994" cy="421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5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인젠트</a:t>
            </a:r>
            <a:endParaRPr lang="en-US" altLang="ko-KR" sz="105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영등포구 </a:t>
            </a:r>
            <a:r>
              <a:rPr lang="ko-KR" altLang="en-US" sz="105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국제금융로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36, 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유화증권빌딩 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9</a:t>
            </a:r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050" b="0" baseline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050" b="0" baseline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www.inzent.com</a:t>
            </a:r>
          </a:p>
          <a:p>
            <a:pPr algn="l"/>
            <a:endParaRPr lang="en-US" altLang="ko-KR" sz="2100" b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567768" y="2878667"/>
            <a:ext cx="5854171" cy="3062816"/>
            <a:chOff x="4572000" y="2878667"/>
            <a:chExt cx="5403850" cy="3062816"/>
          </a:xfrm>
        </p:grpSpPr>
        <p:sp>
          <p:nvSpPr>
            <p:cNvPr id="12" name="타원 11"/>
            <p:cNvSpPr/>
            <p:nvPr userDrawn="1"/>
          </p:nvSpPr>
          <p:spPr>
            <a:xfrm>
              <a:off x="4572000" y="2878667"/>
              <a:ext cx="3062816" cy="3062816"/>
            </a:xfrm>
            <a:prstGeom prst="ellipse">
              <a:avLst/>
            </a:prstGeom>
            <a:solidFill>
              <a:srgbClr val="E2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95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6913034" y="2878667"/>
              <a:ext cx="3062816" cy="3062816"/>
            </a:xfrm>
            <a:prstGeom prst="ellipse">
              <a:avLst/>
            </a:prstGeom>
            <a:noFill/>
            <a:ln cap="rnd">
              <a:solidFill>
                <a:srgbClr val="FFFFFF">
                  <a:alpha val="50000"/>
                </a:srgbClr>
              </a:solidFill>
              <a:prstDash val="dash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95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18" y="223004"/>
            <a:ext cx="1819657" cy="2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4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3CDE3F-7D11-5B99-CA86-EC20D8E87DD4}"/>
              </a:ext>
            </a:extLst>
          </p:cNvPr>
          <p:cNvSpPr txBox="1"/>
          <p:nvPr/>
        </p:nvSpPr>
        <p:spPr>
          <a:xfrm>
            <a:off x="600074" y="1985962"/>
            <a:ext cx="450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2700" spc="-113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토이프로젝트</a:t>
            </a:r>
            <a:endParaRPr lang="en-US" altLang="ko-KR" sz="270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270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사용자매뉴얼</a:t>
            </a:r>
            <a:endParaRPr lang="ko-KR" altLang="en-US" sz="270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7A6451-EBFB-328C-AE18-CB732E9A07EB}"/>
              </a:ext>
            </a:extLst>
          </p:cNvPr>
          <p:cNvSpPr txBox="1"/>
          <p:nvPr/>
        </p:nvSpPr>
        <p:spPr>
          <a:xfrm>
            <a:off x="600077" y="3900487"/>
            <a:ext cx="2943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인젠트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677E3A-45E4-62A2-E213-254A85DA462B}"/>
              </a:ext>
            </a:extLst>
          </p:cNvPr>
          <p:cNvSpPr txBox="1"/>
          <p:nvPr/>
        </p:nvSpPr>
        <p:spPr>
          <a:xfrm>
            <a:off x="8119068" y="2447627"/>
            <a:ext cx="159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ko-KR" sz="1400" b="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 </a:t>
            </a:r>
            <a:r>
              <a:rPr lang="en-US" altLang="ko-KR" sz="1400" b="0" spc="-113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Inzent</a:t>
            </a:r>
            <a:endParaRPr lang="en-US" altLang="ko-KR" sz="14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spcBef>
                <a:spcPts val="0"/>
              </a:spcBef>
            </a:pPr>
            <a:r>
              <a:rPr lang="en-US" altLang="ko-KR" sz="1400" b="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 Business Team</a:t>
            </a:r>
            <a:endParaRPr lang="ko-KR" altLang="en-US" sz="14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D53A6C-7E0A-F2EC-58B0-D9249BE502EC}"/>
              </a:ext>
            </a:extLst>
          </p:cNvPr>
          <p:cNvSpPr txBox="1"/>
          <p:nvPr/>
        </p:nvSpPr>
        <p:spPr>
          <a:xfrm>
            <a:off x="8498683" y="3214866"/>
            <a:ext cx="121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2023.06</a:t>
            </a:r>
            <a:endParaRPr lang="ko-KR" altLang="en-US" sz="1000" b="0" spc="-113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922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F49D249-AFCB-9A14-4A73-CF3555FDEAC5}"/>
              </a:ext>
            </a:extLst>
          </p:cNvPr>
          <p:cNvGrpSpPr/>
          <p:nvPr/>
        </p:nvGrpSpPr>
        <p:grpSpPr>
          <a:xfrm>
            <a:off x="2068530" y="3538544"/>
            <a:ext cx="584922" cy="1170441"/>
            <a:chOff x="2888009" y="3538544"/>
            <a:chExt cx="584922" cy="117044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80AF780-50FD-05E0-EDE1-670201A8E9AA}"/>
                </a:ext>
              </a:extLst>
            </p:cNvPr>
            <p:cNvSpPr txBox="1"/>
            <p:nvPr/>
          </p:nvSpPr>
          <p:spPr>
            <a:xfrm>
              <a:off x="2892772" y="3538544"/>
              <a:ext cx="307648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b="1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B3D34B4-AC17-EBF8-1FA8-325EB8793114}"/>
                </a:ext>
              </a:extLst>
            </p:cNvPr>
            <p:cNvSpPr txBox="1"/>
            <p:nvPr/>
          </p:nvSpPr>
          <p:spPr>
            <a:xfrm>
              <a:off x="2892772" y="4149858"/>
              <a:ext cx="580159" cy="55912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공통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 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수신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10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r>
                <a:rPr lang="en-US" altLang="ko-KR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 |  </a:t>
              </a:r>
              <a:r>
                <a:rPr lang="ko-KR" altLang="en-US" sz="105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여신</a:t>
              </a:r>
              <a:endParaRPr kumimoji="1" lang="en-US" altLang="ko-KR" sz="110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AE8E804B-4669-9938-AE2E-94A90297A2D0}"/>
                </a:ext>
              </a:extLst>
            </p:cNvPr>
            <p:cNvCxnSpPr/>
            <p:nvPr/>
          </p:nvCxnSpPr>
          <p:spPr>
            <a:xfrm>
              <a:off x="2888009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717A78C8-619C-098D-10A3-2E819959CD15}"/>
              </a:ext>
            </a:extLst>
          </p:cNvPr>
          <p:cNvGrpSpPr/>
          <p:nvPr/>
        </p:nvGrpSpPr>
        <p:grpSpPr>
          <a:xfrm>
            <a:off x="807076" y="3538543"/>
            <a:ext cx="551259" cy="1147358"/>
            <a:chOff x="5212815" y="3538544"/>
            <a:chExt cx="551259" cy="114735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3538E84-842E-3873-3316-21BAA27CA333}"/>
                </a:ext>
              </a:extLst>
            </p:cNvPr>
            <p:cNvSpPr txBox="1"/>
            <p:nvPr/>
          </p:nvSpPr>
          <p:spPr>
            <a:xfrm>
              <a:off x="5217578" y="3538544"/>
              <a:ext cx="307648" cy="43601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kumimoji="1" lang="en-US" altLang="ko-KR" sz="1100" spc="-38" dirty="0" smtClean="0">
                  <a:solidFill>
                    <a:schemeClr val="bg1">
                      <a:alpha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kumimoji="1" lang="en-US" altLang="ko-KR" sz="1100" spc="-38" dirty="0">
                <a:solidFill>
                  <a:schemeClr val="bg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spcBef>
                  <a:spcPts val="0"/>
                </a:spcBef>
                <a:spcAft>
                  <a:spcPts val="375"/>
                </a:spcAft>
              </a:pPr>
              <a:r>
                <a:rPr lang="ko-KR" altLang="en-US" sz="140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lang="en-US" altLang="x-none" sz="1400" b="1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3409D39-89CC-1F4A-14BF-1A8AC752C095}"/>
                </a:ext>
              </a:extLst>
            </p:cNvPr>
            <p:cNvSpPr txBox="1"/>
            <p:nvPr/>
          </p:nvSpPr>
          <p:spPr>
            <a:xfrm>
              <a:off x="5217578" y="4149858"/>
              <a:ext cx="546496" cy="53604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>
              <a:defPPr>
                <a:defRPr lang="x-none"/>
              </a:defPPr>
              <a:lvl1pPr algn="ctr">
                <a:spcAft>
                  <a:spcPts val="200"/>
                </a:spcAft>
                <a:buClr>
                  <a:srgbClr val="4091CF"/>
                </a:buClr>
                <a:defRPr sz="1200" spc="-20">
                  <a:ln>
                    <a:solidFill>
                      <a:srgbClr val="4091CF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KoPubWorldDotum_Pro Medium" pitchFamily="2" charset="-127"/>
                  <a:ea typeface="KoPubWorldDotum_Pro Medium" pitchFamily="2" charset="-127"/>
                  <a:cs typeface="KoPubWorldDotum_Pro Medium" pitchFamily="2" charset="-127"/>
                </a:defRPr>
              </a:lvl1pPr>
            </a:lstStyle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01</a:t>
              </a:r>
              <a:r>
                <a:rPr lang="en-US" altLang="ko-KR" sz="1000" b="1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</a:t>
              </a:r>
              <a:r>
                <a:rPr lang="en-US" altLang="ko-KR" sz="1000" spc="0" dirty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공통</a:t>
              </a: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02</a:t>
              </a:r>
              <a:r>
                <a:rPr lang="en-US" altLang="ko-KR" sz="1000" b="1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Bold" pitchFamily="2" charset="-127"/>
                </a:rPr>
                <a:t>  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수신</a:t>
              </a:r>
              <a:endParaRPr kumimoji="1" lang="en-US" altLang="ko-KR" sz="1050" spc="-113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algn="l">
                <a:spcBef>
                  <a:spcPts val="0"/>
                </a:spcBef>
                <a:spcAft>
                  <a:spcPts val="225"/>
                </a:spcAft>
              </a:pPr>
              <a:r>
                <a:rPr kumimoji="1" lang="en-US" altLang="ko-KR" sz="1050" spc="-113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03</a:t>
              </a:r>
              <a:r>
                <a:rPr lang="en-US" altLang="ko-KR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  |  </a:t>
              </a:r>
              <a:r>
                <a:rPr lang="ko-KR" altLang="en-US" sz="1000" spc="0" dirty="0" smtClean="0">
                  <a:ln>
                    <a:noFill/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Dotum_Pro Light" pitchFamily="2" charset="-127"/>
                </a:rPr>
                <a:t>여신</a:t>
              </a:r>
              <a:endParaRPr kumimoji="1" lang="en-US" altLang="ko-KR" sz="1050" spc="-113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34A233F1-06F4-279D-111C-9A60F96D2AD9}"/>
                </a:ext>
              </a:extLst>
            </p:cNvPr>
            <p:cNvCxnSpPr/>
            <p:nvPr/>
          </p:nvCxnSpPr>
          <p:spPr>
            <a:xfrm>
              <a:off x="5212815" y="4034328"/>
              <a:ext cx="348367" cy="0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8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009DA1-D7E1-6630-18D8-FD04A06246F9}"/>
              </a:ext>
            </a:extLst>
          </p:cNvPr>
          <p:cNvSpPr txBox="1"/>
          <p:nvPr/>
        </p:nvSpPr>
        <p:spPr>
          <a:xfrm>
            <a:off x="317899" y="538821"/>
            <a:ext cx="8206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49"/>
            <a:r>
              <a:rPr lang="ko-KR" altLang="en-US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500" spc="-113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endParaRPr lang="ko-KR" altLang="en-US" sz="1500" spc="-113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DC40FB-77CF-4F46-9A45-5F4134E1A027}"/>
              </a:ext>
            </a:extLst>
          </p:cNvPr>
          <p:cNvSpPr txBox="1"/>
          <p:nvPr/>
        </p:nvSpPr>
        <p:spPr>
          <a:xfrm>
            <a:off x="284899" y="324778"/>
            <a:ext cx="1390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D8D8D8"/>
              </a:buClr>
              <a:buSzPts val="1200"/>
            </a:pPr>
            <a:r>
              <a:rPr lang="en-US" altLang="ko-KR" sz="1200" spc="-113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pc="-113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이미지시스템 등록</a:t>
            </a:r>
            <a:endParaRPr lang="ko-KR" altLang="en-US" sz="1200" spc="-113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슬라이드 번호 개체 틀 1">
            <a:extLst>
              <a:ext uri="{FF2B5EF4-FFF2-40B4-BE49-F238E27FC236}">
                <a16:creationId xmlns="" xmlns:a16="http://schemas.microsoft.com/office/drawing/2014/main" id="{F520CC0F-AD42-BA6F-A907-AD4F01D5D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69295" y="6597229"/>
            <a:ext cx="30649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D788406-46A7-4167-8F8C-71E4E6864420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49B6AABD-6B7E-4F95-9295-255A5CB9E240}"/>
              </a:ext>
            </a:extLst>
          </p:cNvPr>
          <p:cNvSpPr txBox="1"/>
          <p:nvPr/>
        </p:nvSpPr>
        <p:spPr>
          <a:xfrm>
            <a:off x="1351139" y="1682261"/>
            <a:ext cx="173636" cy="32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9" name="그룹 78">
            <a:extLst>
              <a:ext uri="{FF2B5EF4-FFF2-40B4-BE49-F238E27FC236}">
                <a16:creationId xmlns:a16="http://schemas.microsoft.com/office/drawing/2014/main" xmlns="" id="{C46C7C4C-E15D-4948-A65B-2D9AA8081E94}"/>
              </a:ext>
            </a:extLst>
          </p:cNvPr>
          <p:cNvGrpSpPr/>
          <p:nvPr/>
        </p:nvGrpSpPr>
        <p:grpSpPr>
          <a:xfrm>
            <a:off x="519594" y="1098645"/>
            <a:ext cx="3383779" cy="276999"/>
            <a:chOff x="396254" y="3229473"/>
            <a:chExt cx="3600000" cy="313627"/>
          </a:xfrm>
        </p:grpSpPr>
        <p:grpSp>
          <p:nvGrpSpPr>
            <p:cNvPr id="180" name="그룹 79">
              <a:extLst>
                <a:ext uri="{FF2B5EF4-FFF2-40B4-BE49-F238E27FC236}">
                  <a16:creationId xmlns:a16="http://schemas.microsoft.com/office/drawing/2014/main" xmlns="" id="{8733E004-7A23-4D61-B1E9-AA8EAE2DC01C}"/>
                </a:ext>
              </a:extLst>
            </p:cNvPr>
            <p:cNvGrpSpPr/>
            <p:nvPr/>
          </p:nvGrpSpPr>
          <p:grpSpPr>
            <a:xfrm>
              <a:off x="396254" y="3258468"/>
              <a:ext cx="3600000" cy="252000"/>
              <a:chOff x="307059" y="2661311"/>
              <a:chExt cx="3474999" cy="216000"/>
            </a:xfrm>
          </p:grpSpPr>
          <p:grpSp>
            <p:nvGrpSpPr>
              <p:cNvPr id="182" name="그룹 81">
                <a:extLst>
                  <a:ext uri="{FF2B5EF4-FFF2-40B4-BE49-F238E27FC236}">
                    <a16:creationId xmlns:a16="http://schemas.microsoft.com/office/drawing/2014/main" xmlns="" id="{A0891D6B-48CF-4CF9-AE82-668262C1292A}"/>
                  </a:ext>
                </a:extLst>
              </p:cNvPr>
              <p:cNvGrpSpPr/>
              <p:nvPr/>
            </p:nvGrpSpPr>
            <p:grpSpPr>
              <a:xfrm>
                <a:off x="307059" y="2661311"/>
                <a:ext cx="216000" cy="216000"/>
                <a:chOff x="300235" y="2681784"/>
                <a:chExt cx="201178" cy="196737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xmlns="" id="{66980E42-9C92-43C3-BAE9-CC6FB3EDC253}"/>
                    </a:ext>
                  </a:extLst>
                </p:cNvPr>
                <p:cNvSpPr/>
                <p:nvPr/>
              </p:nvSpPr>
              <p:spPr>
                <a:xfrm>
                  <a:off x="300235" y="2681784"/>
                  <a:ext cx="201178" cy="19673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5" name="직사각형 44">
                  <a:extLst>
                    <a:ext uri="{FF2B5EF4-FFF2-40B4-BE49-F238E27FC236}">
                      <a16:creationId xmlns:a16="http://schemas.microsoft.com/office/drawing/2014/main" xmlns="" id="{7C813C5F-9000-4FA7-A2C3-9EAC5E5DF43B}"/>
                    </a:ext>
                  </a:extLst>
                </p:cNvPr>
                <p:cNvSpPr/>
                <p:nvPr/>
              </p:nvSpPr>
              <p:spPr>
                <a:xfrm rot="2700000">
                  <a:off x="311918" y="2716975"/>
                  <a:ext cx="125037" cy="124776"/>
                </a:xfrm>
                <a:custGeom>
                  <a:avLst/>
                  <a:gdLst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0 w 1257545"/>
                    <a:gd name="connsiteY3" fmla="*/ 1257545 h 1257545"/>
                    <a:gd name="connsiteX4" fmla="*/ 0 w 1257545"/>
                    <a:gd name="connsiteY4" fmla="*/ 0 h 1257545"/>
                    <a:gd name="connsiteX0" fmla="*/ 0 w 1257545"/>
                    <a:gd name="connsiteY0" fmla="*/ 0 h 1257545"/>
                    <a:gd name="connsiteX1" fmla="*/ 1257545 w 1257545"/>
                    <a:gd name="connsiteY1" fmla="*/ 0 h 1257545"/>
                    <a:gd name="connsiteX2" fmla="*/ 1257545 w 1257545"/>
                    <a:gd name="connsiteY2" fmla="*/ 1257545 h 1257545"/>
                    <a:gd name="connsiteX3" fmla="*/ 796160 w 1257545"/>
                    <a:gd name="connsiteY3" fmla="*/ 451734 h 1257545"/>
                    <a:gd name="connsiteX4" fmla="*/ 0 w 1257545"/>
                    <a:gd name="connsiteY4" fmla="*/ 0 h 1257545"/>
                    <a:gd name="connsiteX0" fmla="*/ 0 w 2000627"/>
                    <a:gd name="connsiteY0" fmla="*/ 694831 h 1952376"/>
                    <a:gd name="connsiteX1" fmla="*/ 2000627 w 2000627"/>
                    <a:gd name="connsiteY1" fmla="*/ 0 h 1952376"/>
                    <a:gd name="connsiteX2" fmla="*/ 1257545 w 2000627"/>
                    <a:gd name="connsiteY2" fmla="*/ 1952376 h 1952376"/>
                    <a:gd name="connsiteX3" fmla="*/ 796160 w 2000627"/>
                    <a:gd name="connsiteY3" fmla="*/ 1146565 h 1952376"/>
                    <a:gd name="connsiteX4" fmla="*/ 0 w 2000627"/>
                    <a:gd name="connsiteY4" fmla="*/ 694831 h 1952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0627" h="1952376">
                      <a:moveTo>
                        <a:pt x="0" y="694831"/>
                      </a:moveTo>
                      <a:lnTo>
                        <a:pt x="2000627" y="0"/>
                      </a:lnTo>
                      <a:lnTo>
                        <a:pt x="1257545" y="1952376"/>
                      </a:lnTo>
                      <a:lnTo>
                        <a:pt x="796160" y="1146565"/>
                      </a:lnTo>
                      <a:lnTo>
                        <a:pt x="0" y="6948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xmlns="" id="{591BBF24-024A-45CE-B2EB-AE6ED5CCCDD2}"/>
                  </a:ext>
                </a:extLst>
              </p:cNvPr>
              <p:cNvCxnSpPr/>
              <p:nvPr/>
            </p:nvCxnSpPr>
            <p:spPr>
              <a:xfrm>
                <a:off x="307059" y="2877311"/>
                <a:ext cx="3474999" cy="0"/>
              </a:xfrm>
              <a:prstGeom prst="line">
                <a:avLst/>
              </a:prstGeom>
              <a:ln>
                <a:solidFill>
                  <a:srgbClr val="6CA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4FCFACFD-4722-4855-8BA5-8C9151AF7543}"/>
                </a:ext>
              </a:extLst>
            </p:cNvPr>
            <p:cNvSpPr/>
            <p:nvPr/>
          </p:nvSpPr>
          <p:spPr>
            <a:xfrm>
              <a:off x="612279" y="3229473"/>
              <a:ext cx="2329964" cy="313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Malgun Gothic Semilight" panose="020B0502040204020203" pitchFamily="50" charset="-127"/>
                </a:rPr>
                <a:t>전자약정서식 메뉴 직원용 화면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86" name="그룹 51">
            <a:extLst>
              <a:ext uri="{FF2B5EF4-FFF2-40B4-BE49-F238E27FC236}">
                <a16:creationId xmlns:a16="http://schemas.microsoft.com/office/drawing/2014/main" xmlns="" id="{D97B3063-7F4F-47A0-B5F0-931F1BF60A0C}"/>
              </a:ext>
            </a:extLst>
          </p:cNvPr>
          <p:cNvGrpSpPr/>
          <p:nvPr/>
        </p:nvGrpSpPr>
        <p:grpSpPr>
          <a:xfrm>
            <a:off x="7377935" y="1357421"/>
            <a:ext cx="1947555" cy="4738416"/>
            <a:chOff x="7204859" y="-1445792"/>
            <a:chExt cx="2348716" cy="4927800"/>
          </a:xfrm>
        </p:grpSpPr>
        <p:grpSp>
          <p:nvGrpSpPr>
            <p:cNvPr id="187" name="그룹 53">
              <a:extLst>
                <a:ext uri="{FF2B5EF4-FFF2-40B4-BE49-F238E27FC236}">
                  <a16:creationId xmlns:a16="http://schemas.microsoft.com/office/drawing/2014/main" xmlns="" id="{6AB49007-D5CE-4792-9892-BCB0B3084972}"/>
                </a:ext>
              </a:extLst>
            </p:cNvPr>
            <p:cNvGrpSpPr/>
            <p:nvPr/>
          </p:nvGrpSpPr>
          <p:grpSpPr>
            <a:xfrm>
              <a:off x="7204859" y="-1445792"/>
              <a:ext cx="2348716" cy="4927800"/>
              <a:chOff x="1249067" y="-120144"/>
              <a:chExt cx="6166674" cy="4927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C6233A34-C322-4034-A928-9B5E50671D1D}"/>
                  </a:ext>
                </a:extLst>
              </p:cNvPr>
              <p:cNvSpPr/>
              <p:nvPr/>
            </p:nvSpPr>
            <p:spPr>
              <a:xfrm>
                <a:off x="1249067" y="91502"/>
                <a:ext cx="6166674" cy="47161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60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90" name="대각선 방향의 모서리가 잘린 사각형 190">
                <a:extLst>
                  <a:ext uri="{FF2B5EF4-FFF2-40B4-BE49-F238E27FC236}">
                    <a16:creationId xmlns:a16="http://schemas.microsoft.com/office/drawing/2014/main" xmlns="" id="{8BBAE490-12CC-4366-B806-1433C7A8A356}"/>
                  </a:ext>
                </a:extLst>
              </p:cNvPr>
              <p:cNvSpPr/>
              <p:nvPr/>
            </p:nvSpPr>
            <p:spPr>
              <a:xfrm>
                <a:off x="2888865" y="-120144"/>
                <a:ext cx="3013233" cy="307162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0060B8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20000"/>
                  </a:spcBef>
                  <a:spcAft>
                    <a:spcPct val="0"/>
                  </a:spcAft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5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04D0A537-C878-443A-9D0E-486ABE0D5601}"/>
                </a:ext>
              </a:extLst>
            </p:cNvPr>
            <p:cNvSpPr/>
            <p:nvPr/>
          </p:nvSpPr>
          <p:spPr>
            <a:xfrm>
              <a:off x="8032251" y="-1409853"/>
              <a:ext cx="8125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1pPr>
              <a:lvl2pPr marL="4572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2pPr>
              <a:lvl3pPr marL="9144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3pPr>
              <a:lvl4pPr marL="13716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4pPr>
              <a:lvl5pPr marL="1828800" algn="l" rtl="0" fontAlgn="base" latinLnBrk="1">
                <a:spcBef>
                  <a:spcPct val="20000"/>
                </a:spcBef>
                <a:spcAft>
                  <a:spcPct val="0"/>
                </a:spcAft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500" kern="1200">
                  <a:solidFill>
                    <a:schemeClr val="tx1"/>
                  </a:solidFill>
                  <a:latin typeface="휴먼신그래픽" pitchFamily="2" charset="-127"/>
                  <a:ea typeface="휴먼신그래픽" pitchFamily="2" charset="-127"/>
                  <a:cs typeface="+mn-cs"/>
                </a:defRPr>
              </a:lvl9pPr>
            </a:lstStyle>
            <a:p>
              <a:pPr algn="ctr" defTabSz="593727" latinLnBrk="0">
                <a:buSzPct val="80000"/>
                <a:defRPr/>
              </a:pPr>
              <a:r>
                <a:rPr lang="ko-KR" altLang="en-US" sz="1100" b="1" dirty="0">
                  <a:solidFill>
                    <a:prstClr val="white"/>
                  </a:solidFill>
                  <a:latin typeface="나눔고딕" pitchFamily="50" charset="-127"/>
                  <a:ea typeface="나눔고딕" pitchFamily="50" charset="-127"/>
                </a:rPr>
                <a:t>화면설명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BA4C5A88-235E-4138-AFE7-A14C753397EE}"/>
              </a:ext>
            </a:extLst>
          </p:cNvPr>
          <p:cNvSpPr/>
          <p:nvPr/>
        </p:nvSpPr>
        <p:spPr>
          <a:xfrm>
            <a:off x="7402381" y="1726287"/>
            <a:ext cx="1892229" cy="3605742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tx1"/>
                </a:solidFill>
                <a:latin typeface="휴먼신그래픽" pitchFamily="2" charset="-127"/>
                <a:ea typeface="휴먼신그래픽" pitchFamily="2" charset="-127"/>
                <a:cs typeface="+mn-cs"/>
              </a:defRPr>
            </a:lvl9pPr>
          </a:lstStyle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 Semilight" panose="020B0502040204020203" pitchFamily="50" charset="-127"/>
              </a:rPr>
              <a:t>전자서식 메뉴 사용방법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화면 우측에 표현된 서식 내용을 상하로 이동하기 위한 버튼이다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전자서식에 입력이 필요한 부분을 고객에게 안내하기 위한 버튼이다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⑤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선을 이용한 입력 안내 기능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⑥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형광펜을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이용한 입력 안내 기능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태블릿 화면에도 동시에 안내가 됨</a:t>
            </a: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③ 고객이 전자서식에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입력할때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편리하게 입력할 수 있도록 해주는 버튼이다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</a:t>
            </a:r>
            <a:r>
              <a:rPr kumimoji="0" lang="ko-KR" altLang="en-US" sz="900" b="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싸인하는</a:t>
            </a: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서명 정보나 인감 스캐너를 이용해 입력하는 인감 스캔 정보를 편리하게 입력할 수 있도록 확대해서 제공하는 버튼이다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④ 서식 내용에 대한 페이지를 이동하는 버튼이다</a:t>
            </a:r>
            <a:r>
              <a:rPr kumimoji="0" lang="en-US" altLang="ko-KR" sz="900" b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285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xmlns="" id="{2D50B33B-E734-4D39-9DCF-932289FD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1" y="1573963"/>
            <a:ext cx="6435959" cy="281565"/>
          </a:xfrm>
          <a:prstGeom prst="rect">
            <a:avLst/>
          </a:prstGeom>
        </p:spPr>
      </p:pic>
      <p:sp>
        <p:nvSpPr>
          <p:cNvPr id="193" name="타원 192">
            <a:extLst>
              <a:ext uri="{FF2B5EF4-FFF2-40B4-BE49-F238E27FC236}">
                <a16:creationId xmlns:a16="http://schemas.microsoft.com/office/drawing/2014/main" xmlns="" id="{2B89F169-2667-4441-A67A-F15176F67049}"/>
              </a:ext>
            </a:extLst>
          </p:cNvPr>
          <p:cNvSpPr/>
          <p:nvPr/>
        </p:nvSpPr>
        <p:spPr>
          <a:xfrm>
            <a:off x="1239253" y="1490419"/>
            <a:ext cx="135351" cy="1271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ea typeface="맑은 고딕" panose="020B0503020000020004" pitchFamily="50" charset="-127"/>
              </a:rPr>
              <a:t>1</a:t>
            </a:r>
            <a:endParaRPr lang="ko-KR" altLang="en-US" sz="1050" b="1" dirty="0">
              <a:ea typeface="맑은 고딕" panose="020B0503020000020004" pitchFamily="50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xmlns="" id="{307840C5-EC10-4499-B42E-AE5DC76E1608}"/>
              </a:ext>
            </a:extLst>
          </p:cNvPr>
          <p:cNvSpPr/>
          <p:nvPr/>
        </p:nvSpPr>
        <p:spPr>
          <a:xfrm>
            <a:off x="1208720" y="1623211"/>
            <a:ext cx="183600" cy="2215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  <a:ea typeface="맑은 고딕" panose="020B0503020000020004" pitchFamily="50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xmlns="" id="{1C8949D4-84A9-4D55-979F-D6F38D87A33D}"/>
              </a:ext>
            </a:extLst>
          </p:cNvPr>
          <p:cNvSpPr/>
          <p:nvPr/>
        </p:nvSpPr>
        <p:spPr>
          <a:xfrm>
            <a:off x="1492231" y="1496027"/>
            <a:ext cx="135351" cy="1271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xmlns="" id="{8D1453DF-141A-4721-A818-B81D0EE40F76}"/>
              </a:ext>
            </a:extLst>
          </p:cNvPr>
          <p:cNvSpPr/>
          <p:nvPr/>
        </p:nvSpPr>
        <p:spPr>
          <a:xfrm>
            <a:off x="1727494" y="1496825"/>
            <a:ext cx="136563" cy="120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xmlns="" id="{53CD77F9-47FA-451B-9E8B-043120AEF7F6}"/>
              </a:ext>
            </a:extLst>
          </p:cNvPr>
          <p:cNvSpPr/>
          <p:nvPr/>
        </p:nvSpPr>
        <p:spPr>
          <a:xfrm>
            <a:off x="2701407" y="1504691"/>
            <a:ext cx="136563" cy="120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xmlns="" id="{CCA9E9E3-1EC9-436C-A364-E506C050CDA4}"/>
              </a:ext>
            </a:extLst>
          </p:cNvPr>
          <p:cNvSpPr/>
          <p:nvPr/>
        </p:nvSpPr>
        <p:spPr>
          <a:xfrm>
            <a:off x="1459249" y="1623211"/>
            <a:ext cx="183600" cy="2215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  <a:ea typeface="맑은 고딕" panose="020B0503020000020004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xmlns="" id="{4284C38F-FF4B-4E40-937A-91D0FCA3C183}"/>
              </a:ext>
            </a:extLst>
          </p:cNvPr>
          <p:cNvSpPr/>
          <p:nvPr/>
        </p:nvSpPr>
        <p:spPr>
          <a:xfrm>
            <a:off x="1692968" y="1623211"/>
            <a:ext cx="183600" cy="2215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  <a:ea typeface="맑은 고딕" panose="020B0503020000020004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xmlns="" id="{A803EB45-6720-43AD-84B6-8CEF3D6287C0}"/>
              </a:ext>
            </a:extLst>
          </p:cNvPr>
          <p:cNvSpPr/>
          <p:nvPr/>
        </p:nvSpPr>
        <p:spPr>
          <a:xfrm>
            <a:off x="2577353" y="1623211"/>
            <a:ext cx="403675" cy="2215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  <a:ea typeface="맑은 고딕" panose="020B0503020000020004" pitchFamily="50" charset="-127"/>
            </a:endParaRPr>
          </a:p>
        </p:txBody>
      </p:sp>
      <p:pic>
        <p:nvPicPr>
          <p:cNvPr id="201" name="그림 200">
            <a:extLst>
              <a:ext uri="{FF2B5EF4-FFF2-40B4-BE49-F238E27FC236}">
                <a16:creationId xmlns:a16="http://schemas.microsoft.com/office/drawing/2014/main" xmlns="" id="{8BA9E1AF-A519-43BC-A627-EC8E50E91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149"/>
          <a:stretch/>
        </p:blipFill>
        <p:spPr>
          <a:xfrm>
            <a:off x="1459249" y="2446649"/>
            <a:ext cx="5516488" cy="281564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xmlns="" id="{761FDD76-F30F-4B43-BBAA-2657DAB134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86"/>
          <a:stretch/>
        </p:blipFill>
        <p:spPr>
          <a:xfrm>
            <a:off x="1459249" y="2008459"/>
            <a:ext cx="5516487" cy="273074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xmlns="" id="{254B1B3E-10C7-4E3E-9D2E-43DC04ED0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968" y="2872655"/>
            <a:ext cx="5249628" cy="3223182"/>
          </a:xfrm>
          <a:prstGeom prst="rect">
            <a:avLst/>
          </a:prstGeom>
        </p:spPr>
      </p:pic>
      <p:cxnSp>
        <p:nvCxnSpPr>
          <p:cNvPr id="204" name="연결선: 꺾임 40">
            <a:extLst>
              <a:ext uri="{FF2B5EF4-FFF2-40B4-BE49-F238E27FC236}">
                <a16:creationId xmlns:a16="http://schemas.microsoft.com/office/drawing/2014/main" xmlns="" id="{DEA96663-32DA-482F-A363-0C251E9D9E0D}"/>
              </a:ext>
            </a:extLst>
          </p:cNvPr>
          <p:cNvCxnSpPr>
            <a:cxnSpLocks/>
            <a:stCxn id="198" idx="2"/>
            <a:endCxn id="202" idx="1"/>
          </p:cNvCxnSpPr>
          <p:nvPr/>
        </p:nvCxnSpPr>
        <p:spPr>
          <a:xfrm rot="5400000">
            <a:off x="1355021" y="1948968"/>
            <a:ext cx="300256" cy="91800"/>
          </a:xfrm>
          <a:prstGeom prst="bentConnector4">
            <a:avLst>
              <a:gd name="adj1" fmla="val 27263"/>
              <a:gd name="adj2" fmla="val 334063"/>
            </a:avLst>
          </a:prstGeom>
          <a:ln>
            <a:solidFill>
              <a:srgbClr val="E069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43">
            <a:extLst>
              <a:ext uri="{FF2B5EF4-FFF2-40B4-BE49-F238E27FC236}">
                <a16:creationId xmlns:a16="http://schemas.microsoft.com/office/drawing/2014/main" xmlns="" id="{3C06CF42-4AE0-4C63-AB07-E6C5EA1F16BC}"/>
              </a:ext>
            </a:extLst>
          </p:cNvPr>
          <p:cNvCxnSpPr>
            <a:cxnSpLocks/>
            <a:stCxn id="198" idx="2"/>
            <a:endCxn id="201" idx="1"/>
          </p:cNvCxnSpPr>
          <p:nvPr/>
        </p:nvCxnSpPr>
        <p:spPr>
          <a:xfrm rot="5400000">
            <a:off x="1133804" y="2170186"/>
            <a:ext cx="742690" cy="91800"/>
          </a:xfrm>
          <a:prstGeom prst="bentConnector4">
            <a:avLst>
              <a:gd name="adj1" fmla="val 11071"/>
              <a:gd name="adj2" fmla="val 334063"/>
            </a:avLst>
          </a:prstGeom>
          <a:ln>
            <a:solidFill>
              <a:srgbClr val="E069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xmlns="" id="{96A6514A-2556-4733-B7E3-24E4855F1504}"/>
              </a:ext>
            </a:extLst>
          </p:cNvPr>
          <p:cNvCxnSpPr/>
          <p:nvPr/>
        </p:nvCxnSpPr>
        <p:spPr>
          <a:xfrm>
            <a:off x="2043956" y="2216086"/>
            <a:ext cx="3957188" cy="1711042"/>
          </a:xfrm>
          <a:prstGeom prst="straightConnector1">
            <a:avLst/>
          </a:prstGeom>
          <a:ln>
            <a:solidFill>
              <a:srgbClr val="E069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xmlns="" id="{78D7EEB9-D3D7-4E4E-B7A7-0BCD36888CDA}"/>
              </a:ext>
            </a:extLst>
          </p:cNvPr>
          <p:cNvCxnSpPr>
            <a:cxnSpLocks/>
          </p:cNvCxnSpPr>
          <p:nvPr/>
        </p:nvCxnSpPr>
        <p:spPr>
          <a:xfrm>
            <a:off x="2261626" y="2673636"/>
            <a:ext cx="3291872" cy="1918086"/>
          </a:xfrm>
          <a:prstGeom prst="straightConnector1">
            <a:avLst/>
          </a:prstGeom>
          <a:ln>
            <a:solidFill>
              <a:srgbClr val="E069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xmlns="" id="{060560A7-E5B5-4B86-95BD-5CDF5F0A8983}"/>
              </a:ext>
            </a:extLst>
          </p:cNvPr>
          <p:cNvSpPr/>
          <p:nvPr/>
        </p:nvSpPr>
        <p:spPr>
          <a:xfrm>
            <a:off x="1938722" y="1919023"/>
            <a:ext cx="136563" cy="120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xmlns="" id="{1C4E9BF5-033D-4634-9D1B-1BB7D2B34B3F}"/>
              </a:ext>
            </a:extLst>
          </p:cNvPr>
          <p:cNvSpPr/>
          <p:nvPr/>
        </p:nvSpPr>
        <p:spPr>
          <a:xfrm>
            <a:off x="2171164" y="2365587"/>
            <a:ext cx="136563" cy="120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20000"/>
              </a:spcBef>
              <a:spcAft>
                <a:spcPct val="0"/>
              </a:spcAft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189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3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65000"/>
            <a:lumOff val="35000"/>
          </a:schemeClr>
        </a:solidFill>
        <a:ln w="6350" algn="ctr">
          <a:noFill/>
          <a:miter lim="800000"/>
          <a:headEnd/>
          <a:tailEnd/>
        </a:ln>
      </a:spPr>
      <a:bodyPr lIns="108000" tIns="0" rIns="108000" bIns="0" anchor="ctr"/>
      <a:lstStyle>
        <a:defPPr algn="ctr">
          <a:spcBef>
            <a:spcPts val="0"/>
          </a:spcBef>
          <a:defRPr sz="1000" spc="-5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Yoon YGO 540_TT" panose="02090603020101020101" pitchFamily="18" charset="-127"/>
            <a:ea typeface="Yoon YGO 540_TT" panose="02090603020101020101" pitchFamily="18" charset="-127"/>
          </a:defRPr>
        </a:defPPr>
      </a:lst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none" lIns="0" tIns="0" rIns="0" bIns="0" rtlCol="0" anchor="t" anchorCtr="0">
        <a:spAutoFit/>
      </a:bodyPr>
      <a:lstStyle>
        <a:defPPr algn="ctr">
          <a:spcBef>
            <a:spcPts val="0"/>
          </a:spcBef>
          <a:spcAft>
            <a:spcPts val="100"/>
          </a:spcAft>
          <a:defRPr sz="1000" dirty="0"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Next-DemiBold"/>
            <a:ea typeface="AvenirNext-DemiBold"/>
            <a:cs typeface="AvenirNext-DemiBold"/>
            <a:sym typeface="AvenirNext-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3F28E19E2CD84E9EB6F2EDB52CFF52" ma:contentTypeVersion="0" ma:contentTypeDescription="새 문서를 만듭니다." ma:contentTypeScope="" ma:versionID="707a8734c1ce39d8308f7333c1e4e0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7B989D-214B-4D02-814E-33EC36126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2A47E6-4E43-4076-B573-EFD723D5597F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473FB9-0AE6-44B9-BD1F-07B87D7D6D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27688</TotalTime>
  <Words>137</Words>
  <Application>Microsoft Office PowerPoint</Application>
  <PresentationFormat>A4 용지(210x297mm)</PresentationFormat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5</vt:i4>
      </vt:variant>
    </vt:vector>
  </HeadingPairs>
  <TitlesOfParts>
    <vt:vector size="34" baseType="lpstr">
      <vt:lpstr>Avenir Next Regular</vt:lpstr>
      <vt:lpstr>AvenirNext-DemiBold</vt:lpstr>
      <vt:lpstr>Campton Bold</vt:lpstr>
      <vt:lpstr>Helvetica Neue</vt:lpstr>
      <vt:lpstr>KoPubWorldDotum_Pro Bold</vt:lpstr>
      <vt:lpstr>KoPubWorldDotum_Pro Light</vt:lpstr>
      <vt:lpstr>KoPubWorldDotum_Pro Medium</vt:lpstr>
      <vt:lpstr>Malgun Gothic Semilight</vt:lpstr>
      <vt:lpstr>NanumSquare</vt:lpstr>
      <vt:lpstr>나눔고딕</vt:lpstr>
      <vt:lpstr>나눔스퀘어</vt:lpstr>
      <vt:lpstr>나눔스퀘어 Bold</vt:lpstr>
      <vt:lpstr>나눔스퀘어 ExtraBold</vt:lpstr>
      <vt:lpstr>나눔스퀘어_ac Bold</vt:lpstr>
      <vt:lpstr>나눔스퀘어_ac ExtraBold</vt:lpstr>
      <vt:lpstr>나눔스퀘어_ac Light</vt:lpstr>
      <vt:lpstr>맑은 고딕</vt:lpstr>
      <vt:lpstr>Arial</vt:lpstr>
      <vt:lpstr>Campton Book</vt:lpstr>
      <vt:lpstr>Campton Light</vt:lpstr>
      <vt:lpstr>Campton Medium</vt:lpstr>
      <vt:lpstr>27_Showcase</vt:lpstr>
      <vt:lpstr>4_디자인 사용자 지정</vt:lpstr>
      <vt:lpstr>1_디자인 사용자 지정</vt:lpstr>
      <vt:lpstr>3_디자인 사용자 지정</vt:lpstr>
      <vt:lpstr>6_디자인 사용자 지정</vt:lpstr>
      <vt:lpstr>2_디자인 사용자 지정</vt:lpstr>
      <vt:lpstr>5_디자인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조훈/디자인그룹(네트워크)/Senior Designer/삼성전자</dc:creator>
  <cp:lastModifiedBy>ECM Biz.</cp:lastModifiedBy>
  <cp:revision>308</cp:revision>
  <cp:lastPrinted>2021-03-17T01:32:07Z</cp:lastPrinted>
  <dcterms:modified xsi:type="dcterms:W3CDTF">2023-06-30T00:04:17Z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0x0101000C3F28E19E2CD84E9EB6F2EDB52CFF52</vt:lpwstr>
  </property>
  <property fmtid="{D5CDD505-2E9C-101B-9397-08002B2CF9AE}" pid="3" name="NSCPROP_SA">
    <vt:lpwstr>https://teamdocs.mosaic.sec.samsung.net/sites/COMTY_582955833/MENU_582955833_582960412/Shared%20Documents/인젠트_파워포인트_템플릿.pptx</vt:lpwstr>
  </property>
</Properties>
</file>