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37"/>
  </p:notesMasterIdLst>
  <p:sldIdLst>
    <p:sldId id="266" r:id="rId4"/>
    <p:sldId id="494" r:id="rId5"/>
    <p:sldId id="523" r:id="rId6"/>
    <p:sldId id="536" r:id="rId7"/>
    <p:sldId id="522" r:id="rId8"/>
    <p:sldId id="533" r:id="rId9"/>
    <p:sldId id="534" r:id="rId10"/>
    <p:sldId id="537" r:id="rId11"/>
    <p:sldId id="529" r:id="rId12"/>
    <p:sldId id="535" r:id="rId13"/>
    <p:sldId id="525" r:id="rId14"/>
    <p:sldId id="541" r:id="rId15"/>
    <p:sldId id="542" r:id="rId16"/>
    <p:sldId id="540" r:id="rId17"/>
    <p:sldId id="532" r:id="rId18"/>
    <p:sldId id="531" r:id="rId19"/>
    <p:sldId id="543" r:id="rId20"/>
    <p:sldId id="544" r:id="rId21"/>
    <p:sldId id="530" r:id="rId22"/>
    <p:sldId id="526" r:id="rId23"/>
    <p:sldId id="545" r:id="rId24"/>
    <p:sldId id="546" r:id="rId25"/>
    <p:sldId id="547" r:id="rId26"/>
    <p:sldId id="548" r:id="rId27"/>
    <p:sldId id="549" r:id="rId28"/>
    <p:sldId id="552" r:id="rId29"/>
    <p:sldId id="550" r:id="rId30"/>
    <p:sldId id="551" r:id="rId31"/>
    <p:sldId id="556" r:id="rId32"/>
    <p:sldId id="553" r:id="rId33"/>
    <p:sldId id="554" r:id="rId34"/>
    <p:sldId id="555" r:id="rId35"/>
    <p:sldId id="55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008002"/>
    <a:srgbClr val="00B050"/>
    <a:srgbClr val="FF0000"/>
    <a:srgbClr val="000000"/>
    <a:srgbClr val="FFFF00"/>
    <a:srgbClr val="00FFFF"/>
    <a:srgbClr val="FF00FF"/>
    <a:srgbClr val="D4B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9E110-08AA-49CF-A446-862A0F68B444}" v="980" dt="2019-09-06T07:14:34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7731"/>
  </p:normalViewPr>
  <p:slideViewPr>
    <p:cSldViewPr snapToGrid="0" showGuides="1">
      <p:cViewPr varScale="1">
        <p:scale>
          <a:sx n="78" d="100"/>
          <a:sy n="78" d="100"/>
        </p:scale>
        <p:origin x="557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талія Щур" userId="c2de6eb28b005a69" providerId="LiveId" clId="{DC59E110-08AA-49CF-A446-862A0F68B444}"/>
    <pc:docChg chg="undo redo custSel addSld delSld modSld sldOrd">
      <pc:chgData name="Наталія Щур" userId="c2de6eb28b005a69" providerId="LiveId" clId="{DC59E110-08AA-49CF-A446-862A0F68B444}" dt="2019-09-06T07:15:29.073" v="2461" actId="6549"/>
      <pc:docMkLst>
        <pc:docMk/>
      </pc:docMkLst>
      <pc:sldChg chg="modTransition">
        <pc:chgData name="Наталія Щур" userId="c2de6eb28b005a69" providerId="LiveId" clId="{DC59E110-08AA-49CF-A446-862A0F68B444}" dt="2019-09-01T19:22:05.253" v="2446"/>
        <pc:sldMkLst>
          <pc:docMk/>
          <pc:sldMk cId="672139932" sldId="266"/>
        </pc:sldMkLst>
      </pc:sldChg>
      <pc:sldChg chg="modTransition">
        <pc:chgData name="Наталія Щур" userId="c2de6eb28b005a69" providerId="LiveId" clId="{DC59E110-08AA-49CF-A446-862A0F68B444}" dt="2019-09-01T19:22:05.253" v="2446"/>
        <pc:sldMkLst>
          <pc:docMk/>
          <pc:sldMk cId="2852789504" sldId="494"/>
        </pc:sldMkLst>
      </pc:sldChg>
      <pc:sldChg chg="modSp del">
        <pc:chgData name="Наталія Щур" userId="c2de6eb28b005a69" providerId="LiveId" clId="{DC59E110-08AA-49CF-A446-862A0F68B444}" dt="2019-08-31T09:14:21.523" v="687" actId="2696"/>
        <pc:sldMkLst>
          <pc:docMk/>
          <pc:sldMk cId="1979190362" sldId="495"/>
        </pc:sldMkLst>
        <pc:spChg chg="mod">
          <ac:chgData name="Наталія Щур" userId="c2de6eb28b005a69" providerId="LiveId" clId="{DC59E110-08AA-49CF-A446-862A0F68B444}" dt="2019-08-31T08:45:54.076" v="654"/>
          <ac:spMkLst>
            <pc:docMk/>
            <pc:sldMk cId="1979190362" sldId="495"/>
            <ac:spMk id="16" creationId="{9FFF1B5B-3DDE-4962-91CF-5AC756A5FA39}"/>
          </ac:spMkLst>
        </pc:spChg>
        <pc:picChg chg="mod modCrop">
          <ac:chgData name="Наталія Щур" userId="c2de6eb28b005a69" providerId="LiveId" clId="{DC59E110-08AA-49CF-A446-862A0F68B444}" dt="2019-08-31T09:14:16.642" v="686" actId="732"/>
          <ac:picMkLst>
            <pc:docMk/>
            <pc:sldMk cId="1979190362" sldId="495"/>
            <ac:picMk id="5" creationId="{0142AF98-D2B5-47F8-BE4A-8EBC3E5C17A6}"/>
          </ac:picMkLst>
        </pc:picChg>
      </pc:sldChg>
      <pc:sldChg chg="delSp del">
        <pc:chgData name="Наталія Щур" userId="c2de6eb28b005a69" providerId="LiveId" clId="{DC59E110-08AA-49CF-A446-862A0F68B444}" dt="2019-08-31T18:41:53.364" v="1411" actId="2696"/>
        <pc:sldMkLst>
          <pc:docMk/>
          <pc:sldMk cId="3224633806" sldId="521"/>
        </pc:sldMkLst>
        <pc:picChg chg="del">
          <ac:chgData name="Наталія Щур" userId="c2de6eb28b005a69" providerId="LiveId" clId="{DC59E110-08AA-49CF-A446-862A0F68B444}" dt="2019-08-31T18:35:13.364" v="1389" actId="478"/>
          <ac:picMkLst>
            <pc:docMk/>
            <pc:sldMk cId="3224633806" sldId="521"/>
            <ac:picMk id="1026" creationId="{A3504ACC-2446-41CF-A847-5EFD960AC2DA}"/>
          </ac:picMkLst>
        </pc:picChg>
      </pc:sldChg>
      <pc:sldChg chg="addSp delSp modSp modTransition">
        <pc:chgData name="Наталія Щур" userId="c2de6eb28b005a69" providerId="LiveId" clId="{DC59E110-08AA-49CF-A446-862A0F68B444}" dt="2019-09-01T19:22:05.253" v="2446"/>
        <pc:sldMkLst>
          <pc:docMk/>
          <pc:sldMk cId="790725441" sldId="522"/>
        </pc:sldMkLst>
        <pc:spChg chg="add mod">
          <ac:chgData name="Наталія Щур" userId="c2de6eb28b005a69" providerId="LiveId" clId="{DC59E110-08AA-49CF-A446-862A0F68B444}" dt="2019-08-31T08:42:35.185" v="651" actId="113"/>
          <ac:spMkLst>
            <pc:docMk/>
            <pc:sldMk cId="790725441" sldId="522"/>
            <ac:spMk id="5" creationId="{2B4C04E6-DB6D-4345-B304-8A65D50EE71A}"/>
          </ac:spMkLst>
        </pc:spChg>
        <pc:picChg chg="del">
          <ac:chgData name="Наталія Щур" userId="c2de6eb28b005a69" providerId="LiveId" clId="{DC59E110-08AA-49CF-A446-862A0F68B444}" dt="2019-08-31T06:38:23.378" v="124" actId="478"/>
          <ac:picMkLst>
            <pc:docMk/>
            <pc:sldMk cId="790725441" sldId="522"/>
            <ac:picMk id="3" creationId="{AB496FBF-532C-40DC-A6B7-40737629A332}"/>
          </ac:picMkLst>
        </pc:picChg>
        <pc:picChg chg="add del mod modCrop">
          <ac:chgData name="Наталія Щур" userId="c2de6eb28b005a69" providerId="LiveId" clId="{DC59E110-08AA-49CF-A446-862A0F68B444}" dt="2019-08-31T08:14:56.427" v="429" actId="478"/>
          <ac:picMkLst>
            <pc:docMk/>
            <pc:sldMk cId="790725441" sldId="522"/>
            <ac:picMk id="4" creationId="{9DE192E5-0C2F-4AF2-AC09-B9F9A4C24CE7}"/>
          </ac:picMkLst>
        </pc:picChg>
        <pc:picChg chg="add mod">
          <ac:chgData name="Наталія Щур" userId="c2de6eb28b005a69" providerId="LiveId" clId="{DC59E110-08AA-49CF-A446-862A0F68B444}" dt="2019-08-31T08:16:52.550" v="439" actId="1076"/>
          <ac:picMkLst>
            <pc:docMk/>
            <pc:sldMk cId="790725441" sldId="522"/>
            <ac:picMk id="1026" creationId="{978FBCC6-38A7-432B-96A8-93A5802F03D7}"/>
          </ac:picMkLst>
        </pc:picChg>
      </pc:sldChg>
      <pc:sldChg chg="addSp delSp modSp ord modTransition">
        <pc:chgData name="Наталія Щур" userId="c2de6eb28b005a69" providerId="LiveId" clId="{DC59E110-08AA-49CF-A446-862A0F68B444}" dt="2019-09-01T19:22:05.253" v="2446"/>
        <pc:sldMkLst>
          <pc:docMk/>
          <pc:sldMk cId="3722306574" sldId="523"/>
        </pc:sldMkLst>
        <pc:picChg chg="add mod">
          <ac:chgData name="Наталія Щур" userId="c2de6eb28b005a69" providerId="LiveId" clId="{DC59E110-08AA-49CF-A446-862A0F68B444}" dt="2019-08-31T17:36:05.485" v="889" actId="1076"/>
          <ac:picMkLst>
            <pc:docMk/>
            <pc:sldMk cId="3722306574" sldId="523"/>
            <ac:picMk id="3" creationId="{1744F3AB-40C6-4048-8F21-068789586C15}"/>
          </ac:picMkLst>
        </pc:picChg>
        <pc:picChg chg="del mod">
          <ac:chgData name="Наталія Щур" userId="c2de6eb28b005a69" providerId="LiveId" clId="{DC59E110-08AA-49CF-A446-862A0F68B444}" dt="2019-08-31T17:35:27.026" v="879" actId="478"/>
          <ac:picMkLst>
            <pc:docMk/>
            <pc:sldMk cId="3722306574" sldId="523"/>
            <ac:picMk id="4" creationId="{08B82DB5-154D-420F-8836-D8BCEBCE4040}"/>
          </ac:picMkLst>
        </pc:picChg>
      </pc:sldChg>
      <pc:sldChg chg="addSp delSp modSp modTransition modAnim">
        <pc:chgData name="Наталія Щур" userId="c2de6eb28b005a69" providerId="LiveId" clId="{DC59E110-08AA-49CF-A446-862A0F68B444}" dt="2019-09-01T19:22:05.253" v="2446"/>
        <pc:sldMkLst>
          <pc:docMk/>
          <pc:sldMk cId="870927851" sldId="525"/>
        </pc:sldMkLst>
        <pc:spChg chg="mod">
          <ac:chgData name="Наталія Щур" userId="c2de6eb28b005a69" providerId="LiveId" clId="{DC59E110-08AA-49CF-A446-862A0F68B444}" dt="2019-08-31T19:25:53.400" v="1750" actId="20577"/>
          <ac:spMkLst>
            <pc:docMk/>
            <pc:sldMk cId="870927851" sldId="525"/>
            <ac:spMk id="16" creationId="{9FFF1B5B-3DDE-4962-91CF-5AC756A5FA39}"/>
          </ac:spMkLst>
        </pc:spChg>
        <pc:graphicFrameChg chg="add del mod">
          <ac:chgData name="Наталія Щур" userId="c2de6eb28b005a69" providerId="LiveId" clId="{DC59E110-08AA-49CF-A446-862A0F68B444}" dt="2019-08-31T18:12:02.201" v="1054" actId="478"/>
          <ac:graphicFrameMkLst>
            <pc:docMk/>
            <pc:sldMk cId="870927851" sldId="525"/>
            <ac:graphicFrameMk id="3" creationId="{72151F67-F1BC-4D2A-A45F-159678848765}"/>
          </ac:graphicFrameMkLst>
        </pc:graphicFrameChg>
        <pc:picChg chg="add mod ord">
          <ac:chgData name="Наталія Щур" userId="c2de6eb28b005a69" providerId="LiveId" clId="{DC59E110-08AA-49CF-A446-862A0F68B444}" dt="2019-08-31T18:18:53.454" v="1220" actId="1076"/>
          <ac:picMkLst>
            <pc:docMk/>
            <pc:sldMk cId="870927851" sldId="525"/>
            <ac:picMk id="4" creationId="{AEB0F29A-9627-4110-A7B0-60EFE891D593}"/>
          </ac:picMkLst>
        </pc:picChg>
      </pc:sldChg>
      <pc:sldChg chg="modSp modTransition">
        <pc:chgData name="Наталія Щур" userId="c2de6eb28b005a69" providerId="LiveId" clId="{DC59E110-08AA-49CF-A446-862A0F68B444}" dt="2019-09-01T19:22:05.253" v="2446"/>
        <pc:sldMkLst>
          <pc:docMk/>
          <pc:sldMk cId="2058828263" sldId="526"/>
        </pc:sldMkLst>
        <pc:graphicFrameChg chg="mod">
          <ac:chgData name="Наталія Щур" userId="c2de6eb28b005a69" providerId="LiveId" clId="{DC59E110-08AA-49CF-A446-862A0F68B444}" dt="2019-08-31T20:04:25.658" v="2132" actId="20577"/>
          <ac:graphicFrameMkLst>
            <pc:docMk/>
            <pc:sldMk cId="2058828263" sldId="526"/>
            <ac:graphicFrameMk id="3" creationId="{3881EF1D-9363-4369-B742-4CAEA8ADE01C}"/>
          </ac:graphicFrameMkLst>
        </pc:graphicFrameChg>
      </pc:sldChg>
      <pc:sldChg chg="addSp delSp modSp modTransition">
        <pc:chgData name="Наталія Щур" userId="c2de6eb28b005a69" providerId="LiveId" clId="{DC59E110-08AA-49CF-A446-862A0F68B444}" dt="2019-09-01T19:22:05.253" v="2446"/>
        <pc:sldMkLst>
          <pc:docMk/>
          <pc:sldMk cId="1523647223" sldId="529"/>
        </pc:sldMkLst>
        <pc:spChg chg="mod">
          <ac:chgData name="Наталія Щур" userId="c2de6eb28b005a69" providerId="LiveId" clId="{DC59E110-08AA-49CF-A446-862A0F68B444}" dt="2019-08-31T09:33:17.538" v="810" actId="14100"/>
          <ac:spMkLst>
            <pc:docMk/>
            <pc:sldMk cId="1523647223" sldId="529"/>
            <ac:spMk id="16" creationId="{9FFF1B5B-3DDE-4962-91CF-5AC756A5FA39}"/>
          </ac:spMkLst>
        </pc:spChg>
        <pc:picChg chg="add del mod">
          <ac:chgData name="Наталія Щур" userId="c2de6eb28b005a69" providerId="LiveId" clId="{DC59E110-08AA-49CF-A446-862A0F68B444}" dt="2019-08-31T09:33:00.582" v="807" actId="478"/>
          <ac:picMkLst>
            <pc:docMk/>
            <pc:sldMk cId="1523647223" sldId="529"/>
            <ac:picMk id="4" creationId="{F4EFAED0-9DE9-43CA-953F-4BA40D19D989}"/>
          </ac:picMkLst>
        </pc:picChg>
      </pc:sldChg>
      <pc:sldChg chg="addSp delSp modSp modTransition">
        <pc:chgData name="Наталія Щур" userId="c2de6eb28b005a69" providerId="LiveId" clId="{DC59E110-08AA-49CF-A446-862A0F68B444}" dt="2019-09-01T19:22:05.253" v="2446"/>
        <pc:sldMkLst>
          <pc:docMk/>
          <pc:sldMk cId="3055638946" sldId="530"/>
        </pc:sldMkLst>
        <pc:spChg chg="mod">
          <ac:chgData name="Наталія Щур" userId="c2de6eb28b005a69" providerId="LiveId" clId="{DC59E110-08AA-49CF-A446-862A0F68B444}" dt="2019-08-31T19:48:48.407" v="1940"/>
          <ac:spMkLst>
            <pc:docMk/>
            <pc:sldMk cId="3055638946" sldId="530"/>
            <ac:spMk id="16" creationId="{9FFF1B5B-3DDE-4962-91CF-5AC756A5FA39}"/>
          </ac:spMkLst>
        </pc:spChg>
        <pc:picChg chg="add del mod">
          <ac:chgData name="Наталія Щур" userId="c2de6eb28b005a69" providerId="LiveId" clId="{DC59E110-08AA-49CF-A446-862A0F68B444}" dt="2019-08-31T18:39:29.945" v="1403" actId="478"/>
          <ac:picMkLst>
            <pc:docMk/>
            <pc:sldMk cId="3055638946" sldId="530"/>
            <ac:picMk id="3" creationId="{72F7ED12-F32C-4061-B2E3-F39D1A43A1D3}"/>
          </ac:picMkLst>
        </pc:picChg>
        <pc:picChg chg="add mod">
          <ac:chgData name="Наталія Щур" userId="c2de6eb28b005a69" providerId="LiveId" clId="{DC59E110-08AA-49CF-A446-862A0F68B444}" dt="2019-08-31T19:20:04.604" v="1720" actId="1076"/>
          <ac:picMkLst>
            <pc:docMk/>
            <pc:sldMk cId="3055638946" sldId="530"/>
            <ac:picMk id="4" creationId="{C3E27147-6C30-478C-95EF-C53733367670}"/>
          </ac:picMkLst>
        </pc:picChg>
      </pc:sldChg>
      <pc:sldChg chg="delSp modSp modTransition">
        <pc:chgData name="Наталія Щур" userId="c2de6eb28b005a69" providerId="LiveId" clId="{DC59E110-08AA-49CF-A446-862A0F68B444}" dt="2019-09-01T19:22:05.253" v="2446"/>
        <pc:sldMkLst>
          <pc:docMk/>
          <pc:sldMk cId="2164152735" sldId="531"/>
        </pc:sldMkLst>
        <pc:spChg chg="mod">
          <ac:chgData name="Наталія Щур" userId="c2de6eb28b005a69" providerId="LiveId" clId="{DC59E110-08AA-49CF-A446-862A0F68B444}" dt="2019-08-31T20:14:07.022" v="2280" actId="1076"/>
          <ac:spMkLst>
            <pc:docMk/>
            <pc:sldMk cId="2164152735" sldId="531"/>
            <ac:spMk id="16" creationId="{9FFF1B5B-3DDE-4962-91CF-5AC756A5FA39}"/>
          </ac:spMkLst>
        </pc:spChg>
        <pc:picChg chg="del mod">
          <ac:chgData name="Наталія Щур" userId="c2de6eb28b005a69" providerId="LiveId" clId="{DC59E110-08AA-49CF-A446-862A0F68B444}" dt="2019-08-31T18:28:57.563" v="1354" actId="478"/>
          <ac:picMkLst>
            <pc:docMk/>
            <pc:sldMk cId="2164152735" sldId="531"/>
            <ac:picMk id="3" creationId="{9EBA1579-6ED3-44B0-A8FF-6FA6781FDD4E}"/>
          </ac:picMkLst>
        </pc:picChg>
      </pc:sldChg>
      <pc:sldChg chg="addSp delSp modSp add modTransition">
        <pc:chgData name="Наталія Щур" userId="c2de6eb28b005a69" providerId="LiveId" clId="{DC59E110-08AA-49CF-A446-862A0F68B444}" dt="2019-09-01T19:22:05.253" v="2446"/>
        <pc:sldMkLst>
          <pc:docMk/>
          <pc:sldMk cId="3720435704" sldId="532"/>
        </pc:sldMkLst>
        <pc:spChg chg="mod">
          <ac:chgData name="Наталія Щур" userId="c2de6eb28b005a69" providerId="LiveId" clId="{DC59E110-08AA-49CF-A446-862A0F68B444}" dt="2019-08-31T20:14:17.931" v="2281" actId="113"/>
          <ac:spMkLst>
            <pc:docMk/>
            <pc:sldMk cId="3720435704" sldId="532"/>
            <ac:spMk id="16" creationId="{9FFF1B5B-3DDE-4962-91CF-5AC756A5FA39}"/>
          </ac:spMkLst>
        </pc:spChg>
        <pc:graphicFrameChg chg="add del">
          <ac:chgData name="Наталія Щур" userId="c2de6eb28b005a69" providerId="LiveId" clId="{DC59E110-08AA-49CF-A446-862A0F68B444}" dt="2019-08-31T17:09:08.011" v="827"/>
          <ac:graphicFrameMkLst>
            <pc:docMk/>
            <pc:sldMk cId="3720435704" sldId="532"/>
            <ac:graphicFrameMk id="4" creationId="{7719E24E-A955-45D1-AA8C-575A49CEDD1F}"/>
          </ac:graphicFrameMkLst>
        </pc:graphicFrameChg>
        <pc:graphicFrameChg chg="add mod">
          <ac:chgData name="Наталія Щур" userId="c2de6eb28b005a69" providerId="LiveId" clId="{DC59E110-08AA-49CF-A446-862A0F68B444}" dt="2019-08-31T20:13:28.397" v="2273" actId="1076"/>
          <ac:graphicFrameMkLst>
            <pc:docMk/>
            <pc:sldMk cId="3720435704" sldId="532"/>
            <ac:graphicFrameMk id="5" creationId="{DC9F1332-0AAA-43FB-BD18-5D67946B2EB7}"/>
          </ac:graphicFrameMkLst>
        </pc:graphicFrameChg>
      </pc:sldChg>
      <pc:sldChg chg="add del">
        <pc:chgData name="Наталія Щур" userId="c2de6eb28b005a69" providerId="LiveId" clId="{DC59E110-08AA-49CF-A446-862A0F68B444}" dt="2019-08-31T08:05:21.654" v="193" actId="2696"/>
        <pc:sldMkLst>
          <pc:docMk/>
          <pc:sldMk cId="2077302069" sldId="533"/>
        </pc:sldMkLst>
      </pc:sldChg>
      <pc:sldChg chg="add del">
        <pc:chgData name="Наталія Щур" userId="c2de6eb28b005a69" providerId="LiveId" clId="{DC59E110-08AA-49CF-A446-862A0F68B444}" dt="2019-08-31T08:01:31.663" v="191" actId="2696"/>
        <pc:sldMkLst>
          <pc:docMk/>
          <pc:sldMk cId="2719103169" sldId="533"/>
        </pc:sldMkLst>
      </pc:sldChg>
      <pc:sldChg chg="addSp delSp modSp add ord modTransition">
        <pc:chgData name="Наталія Щур" userId="c2de6eb28b005a69" providerId="LiveId" clId="{DC59E110-08AA-49CF-A446-862A0F68B444}" dt="2019-09-01T19:22:05.253" v="2446"/>
        <pc:sldMkLst>
          <pc:docMk/>
          <pc:sldMk cId="3142389662" sldId="533"/>
        </pc:sldMkLst>
        <pc:spChg chg="del">
          <ac:chgData name="Наталія Щур" userId="c2de6eb28b005a69" providerId="LiveId" clId="{DC59E110-08AA-49CF-A446-862A0F68B444}" dt="2019-08-31T08:05:31.368" v="196" actId="478"/>
          <ac:spMkLst>
            <pc:docMk/>
            <pc:sldMk cId="3142389662" sldId="533"/>
            <ac:spMk id="5" creationId="{2B4C04E6-DB6D-4345-B304-8A65D50EE71A}"/>
          </ac:spMkLst>
        </pc:spChg>
        <pc:graphicFrameChg chg="add mod">
          <ac:chgData name="Наталія Щур" userId="c2de6eb28b005a69" providerId="LiveId" clId="{DC59E110-08AA-49CF-A446-862A0F68B444}" dt="2019-08-31T08:42:23.203" v="650" actId="20577"/>
          <ac:graphicFrameMkLst>
            <pc:docMk/>
            <pc:sldMk cId="3142389662" sldId="533"/>
            <ac:graphicFrameMk id="3" creationId="{F97FBC8D-C16A-4D27-A827-5F87B886A531}"/>
          </ac:graphicFrameMkLst>
        </pc:graphicFrameChg>
        <pc:picChg chg="del">
          <ac:chgData name="Наталія Щур" userId="c2de6eb28b005a69" providerId="LiveId" clId="{DC59E110-08AA-49CF-A446-862A0F68B444}" dt="2019-08-31T08:05:29.342" v="195" actId="478"/>
          <ac:picMkLst>
            <pc:docMk/>
            <pc:sldMk cId="3142389662" sldId="533"/>
            <ac:picMk id="4" creationId="{9DE192E5-0C2F-4AF2-AC09-B9F9A4C24CE7}"/>
          </ac:picMkLst>
        </pc:picChg>
      </pc:sldChg>
      <pc:sldChg chg="delSp modSp add ord modTransition">
        <pc:chgData name="Наталія Щур" userId="c2de6eb28b005a69" providerId="LiveId" clId="{DC59E110-08AA-49CF-A446-862A0F68B444}" dt="2019-09-01T19:22:05.253" v="2446"/>
        <pc:sldMkLst>
          <pc:docMk/>
          <pc:sldMk cId="2351922005" sldId="534"/>
        </pc:sldMkLst>
        <pc:spChg chg="mod">
          <ac:chgData name="Наталія Щур" userId="c2de6eb28b005a69" providerId="LiveId" clId="{DC59E110-08AA-49CF-A446-862A0F68B444}" dt="2019-08-31T17:12:46.609" v="858" actId="114"/>
          <ac:spMkLst>
            <pc:docMk/>
            <pc:sldMk cId="2351922005" sldId="534"/>
            <ac:spMk id="16" creationId="{9FFF1B5B-3DDE-4962-91CF-5AC756A5FA39}"/>
          </ac:spMkLst>
        </pc:spChg>
        <pc:picChg chg="del mod modCrop">
          <ac:chgData name="Наталія Щур" userId="c2de6eb28b005a69" providerId="LiveId" clId="{DC59E110-08AA-49CF-A446-862A0F68B444}" dt="2019-08-31T09:33:03.042" v="808" actId="478"/>
          <ac:picMkLst>
            <pc:docMk/>
            <pc:sldMk cId="2351922005" sldId="534"/>
            <ac:picMk id="5" creationId="{0142AF98-D2B5-47F8-BE4A-8EBC3E5C17A6}"/>
          </ac:picMkLst>
        </pc:picChg>
      </pc:sldChg>
      <pc:sldChg chg="delSp add del">
        <pc:chgData name="Наталія Щур" userId="c2de6eb28b005a69" providerId="LiveId" clId="{DC59E110-08AA-49CF-A446-862A0F68B444}" dt="2019-08-31T08:45:49.092" v="653" actId="2696"/>
        <pc:sldMkLst>
          <pc:docMk/>
          <pc:sldMk cId="2744427544" sldId="534"/>
        </pc:sldMkLst>
        <pc:spChg chg="del">
          <ac:chgData name="Наталія Щур" userId="c2de6eb28b005a69" providerId="LiveId" clId="{DC59E110-08AA-49CF-A446-862A0F68B444}" dt="2019-08-31T08:14:54.055" v="428" actId="478"/>
          <ac:spMkLst>
            <pc:docMk/>
            <pc:sldMk cId="2744427544" sldId="534"/>
            <ac:spMk id="5" creationId="{2B4C04E6-DB6D-4345-B304-8A65D50EE71A}"/>
          </ac:spMkLst>
        </pc:spChg>
        <pc:picChg chg="del">
          <ac:chgData name="Наталія Щур" userId="c2de6eb28b005a69" providerId="LiveId" clId="{DC59E110-08AA-49CF-A446-862A0F68B444}" dt="2019-08-31T08:43:01.265" v="652" actId="478"/>
          <ac:picMkLst>
            <pc:docMk/>
            <pc:sldMk cId="2744427544" sldId="534"/>
            <ac:picMk id="4" creationId="{9DE192E5-0C2F-4AF2-AC09-B9F9A4C24CE7}"/>
          </ac:picMkLst>
        </pc:picChg>
      </pc:sldChg>
      <pc:sldChg chg="delSp modSp add del">
        <pc:chgData name="Наталія Щур" userId="c2de6eb28b005a69" providerId="LiveId" clId="{DC59E110-08AA-49CF-A446-862A0F68B444}" dt="2019-08-31T17:09:18.390" v="833" actId="2696"/>
        <pc:sldMkLst>
          <pc:docMk/>
          <pc:sldMk cId="878071091" sldId="535"/>
        </pc:sldMkLst>
        <pc:spChg chg="del mod">
          <ac:chgData name="Наталія Щур" userId="c2de6eb28b005a69" providerId="LiveId" clId="{DC59E110-08AA-49CF-A446-862A0F68B444}" dt="2019-08-31T17:08:21.812" v="818" actId="478"/>
          <ac:spMkLst>
            <pc:docMk/>
            <pc:sldMk cId="878071091" sldId="535"/>
            <ac:spMk id="16" creationId="{9FFF1B5B-3DDE-4962-91CF-5AC756A5FA39}"/>
          </ac:spMkLst>
        </pc:spChg>
      </pc:sldChg>
      <pc:sldChg chg="modSp add modTransition">
        <pc:chgData name="Наталія Щур" userId="c2de6eb28b005a69" providerId="LiveId" clId="{DC59E110-08AA-49CF-A446-862A0F68B444}" dt="2019-09-01T19:22:05.253" v="2446"/>
        <pc:sldMkLst>
          <pc:docMk/>
          <pc:sldMk cId="3416240839" sldId="535"/>
        </pc:sldMkLst>
        <pc:spChg chg="mod">
          <ac:chgData name="Наталія Щур" userId="c2de6eb28b005a69" providerId="LiveId" clId="{DC59E110-08AA-49CF-A446-862A0F68B444}" dt="2019-09-01T19:20:01.543" v="2444" actId="14100"/>
          <ac:spMkLst>
            <pc:docMk/>
            <pc:sldMk cId="3416240839" sldId="535"/>
            <ac:spMk id="16" creationId="{9FFF1B5B-3DDE-4962-91CF-5AC756A5FA39}"/>
          </ac:spMkLst>
        </pc:spChg>
      </pc:sldChg>
      <pc:sldChg chg="add modTransition">
        <pc:chgData name="Наталія Щур" userId="c2de6eb28b005a69" providerId="LiveId" clId="{DC59E110-08AA-49CF-A446-862A0F68B444}" dt="2019-09-01T19:22:05.253" v="2446"/>
        <pc:sldMkLst>
          <pc:docMk/>
          <pc:sldMk cId="3450359910" sldId="536"/>
        </pc:sldMkLst>
      </pc:sldChg>
      <pc:sldChg chg="add del">
        <pc:chgData name="Наталія Щур" userId="c2de6eb28b005a69" providerId="LiveId" clId="{DC59E110-08AA-49CF-A446-862A0F68B444}" dt="2019-08-31T17:37:20.602" v="891" actId="2696"/>
        <pc:sldMkLst>
          <pc:docMk/>
          <pc:sldMk cId="3146888635" sldId="537"/>
        </pc:sldMkLst>
      </pc:sldChg>
      <pc:sldChg chg="modSp add modTransition">
        <pc:chgData name="Наталія Щур" userId="c2de6eb28b005a69" providerId="LiveId" clId="{DC59E110-08AA-49CF-A446-862A0F68B444}" dt="2019-09-01T19:22:05.253" v="2446"/>
        <pc:sldMkLst>
          <pc:docMk/>
          <pc:sldMk cId="3275821723" sldId="537"/>
        </pc:sldMkLst>
        <pc:spChg chg="mod">
          <ac:chgData name="Наталія Щур" userId="c2de6eb28b005a69" providerId="LiveId" clId="{DC59E110-08AA-49CF-A446-862A0F68B444}" dt="2019-08-31T17:50:03.348" v="1039" actId="114"/>
          <ac:spMkLst>
            <pc:docMk/>
            <pc:sldMk cId="3275821723" sldId="537"/>
            <ac:spMk id="16" creationId="{9FFF1B5B-3DDE-4962-91CF-5AC756A5FA39}"/>
          </ac:spMkLst>
        </pc:spChg>
      </pc:sldChg>
      <pc:sldChg chg="add del">
        <pc:chgData name="Наталія Щур" userId="c2de6eb28b005a69" providerId="LiveId" clId="{DC59E110-08AA-49CF-A446-862A0F68B444}" dt="2019-08-31T17:46:05.641" v="1032" actId="2696"/>
        <pc:sldMkLst>
          <pc:docMk/>
          <pc:sldMk cId="1316679654" sldId="538"/>
        </pc:sldMkLst>
      </pc:sldChg>
      <pc:sldChg chg="addSp delSp modSp add del">
        <pc:chgData name="Наталія Щур" userId="c2de6eb28b005a69" providerId="LiveId" clId="{DC59E110-08AA-49CF-A446-862A0F68B444}" dt="2019-08-31T18:31:18.460" v="1388" actId="2696"/>
        <pc:sldMkLst>
          <pc:docMk/>
          <pc:sldMk cId="1736780645" sldId="538"/>
        </pc:sldMkLst>
        <pc:spChg chg="del">
          <ac:chgData name="Наталія Щур" userId="c2de6eb28b005a69" providerId="LiveId" clId="{DC59E110-08AA-49CF-A446-862A0F68B444}" dt="2019-08-31T17:46:18.346" v="1034" actId="478"/>
          <ac:spMkLst>
            <pc:docMk/>
            <pc:sldMk cId="1736780645" sldId="538"/>
            <ac:spMk id="16" creationId="{9FFF1B5B-3DDE-4962-91CF-5AC756A5FA39}"/>
          </ac:spMkLst>
        </pc:spChg>
        <pc:picChg chg="add mod">
          <ac:chgData name="Наталія Щур" userId="c2de6eb28b005a69" providerId="LiveId" clId="{DC59E110-08AA-49CF-A446-862A0F68B444}" dt="2019-08-31T17:46:25.669" v="1037" actId="1076"/>
          <ac:picMkLst>
            <pc:docMk/>
            <pc:sldMk cId="1736780645" sldId="538"/>
            <ac:picMk id="3" creationId="{E02C2C2A-A5FC-474A-8B48-189B46357E0C}"/>
          </ac:picMkLst>
        </pc:picChg>
      </pc:sldChg>
      <pc:sldChg chg="add del">
        <pc:chgData name="Наталія Щур" userId="c2de6eb28b005a69" providerId="LiveId" clId="{DC59E110-08AA-49CF-A446-862A0F68B444}" dt="2019-08-31T19:45:38.784" v="1935" actId="2696"/>
        <pc:sldMkLst>
          <pc:docMk/>
          <pc:sldMk cId="3126977863" sldId="539"/>
        </pc:sldMkLst>
      </pc:sldChg>
      <pc:sldChg chg="delSp modSp add ord modTransition">
        <pc:chgData name="Наталія Щур" userId="c2de6eb28b005a69" providerId="LiveId" clId="{DC59E110-08AA-49CF-A446-862A0F68B444}" dt="2019-09-01T19:22:05.253" v="2446"/>
        <pc:sldMkLst>
          <pc:docMk/>
          <pc:sldMk cId="3867123193" sldId="540"/>
        </pc:sldMkLst>
        <pc:spChg chg="mod">
          <ac:chgData name="Наталія Щур" userId="c2de6eb28b005a69" providerId="LiveId" clId="{DC59E110-08AA-49CF-A446-862A0F68B444}" dt="2019-08-31T20:13:08.580" v="2266" actId="6549"/>
          <ac:spMkLst>
            <pc:docMk/>
            <pc:sldMk cId="3867123193" sldId="540"/>
            <ac:spMk id="16" creationId="{9FFF1B5B-3DDE-4962-91CF-5AC756A5FA39}"/>
          </ac:spMkLst>
        </pc:spChg>
        <pc:graphicFrameChg chg="del mod">
          <ac:chgData name="Наталія Щур" userId="c2de6eb28b005a69" providerId="LiveId" clId="{DC59E110-08AA-49CF-A446-862A0F68B444}" dt="2019-08-31T20:12:58.087" v="2263"/>
          <ac:graphicFrameMkLst>
            <pc:docMk/>
            <pc:sldMk cId="3867123193" sldId="540"/>
            <ac:graphicFrameMk id="3" creationId="{72151F67-F1BC-4D2A-A45F-159678848765}"/>
          </ac:graphicFrameMkLst>
        </pc:graphicFrameChg>
      </pc:sldChg>
      <pc:sldChg chg="addSp delSp modSp add modTransition">
        <pc:chgData name="Наталія Щур" userId="c2de6eb28b005a69" providerId="LiveId" clId="{DC59E110-08AA-49CF-A446-862A0F68B444}" dt="2019-09-01T19:22:05.253" v="2446"/>
        <pc:sldMkLst>
          <pc:docMk/>
          <pc:sldMk cId="1709817506" sldId="541"/>
        </pc:sldMkLst>
        <pc:spChg chg="mod">
          <ac:chgData name="Наталія Щур" userId="c2de6eb28b005a69" providerId="LiveId" clId="{DC59E110-08AA-49CF-A446-862A0F68B444}" dt="2019-08-31T19:25:58.717" v="1752" actId="20577"/>
          <ac:spMkLst>
            <pc:docMk/>
            <pc:sldMk cId="1709817506" sldId="541"/>
            <ac:spMk id="16" creationId="{9FFF1B5B-3DDE-4962-91CF-5AC756A5FA39}"/>
          </ac:spMkLst>
        </pc:spChg>
        <pc:picChg chg="add del">
          <ac:chgData name="Наталія Щур" userId="c2de6eb28b005a69" providerId="LiveId" clId="{DC59E110-08AA-49CF-A446-862A0F68B444}" dt="2019-08-31T18:17:28.505" v="1211" actId="478"/>
          <ac:picMkLst>
            <pc:docMk/>
            <pc:sldMk cId="1709817506" sldId="541"/>
            <ac:picMk id="3" creationId="{DA01A083-4E75-4BE6-A6AE-AD198377E62F}"/>
          </ac:picMkLst>
        </pc:picChg>
        <pc:picChg chg="del">
          <ac:chgData name="Наталія Щур" userId="c2de6eb28b005a69" providerId="LiveId" clId="{DC59E110-08AA-49CF-A446-862A0F68B444}" dt="2019-08-31T18:17:25.033" v="1209" actId="478"/>
          <ac:picMkLst>
            <pc:docMk/>
            <pc:sldMk cId="1709817506" sldId="541"/>
            <ac:picMk id="4" creationId="{AEB0F29A-9627-4110-A7B0-60EFE891D593}"/>
          </ac:picMkLst>
        </pc:picChg>
        <pc:picChg chg="add mod modCrop">
          <ac:chgData name="Наталія Щур" userId="c2de6eb28b005a69" providerId="LiveId" clId="{DC59E110-08AA-49CF-A446-862A0F68B444}" dt="2019-08-31T18:18:38.911" v="1219" actId="1076"/>
          <ac:picMkLst>
            <pc:docMk/>
            <pc:sldMk cId="1709817506" sldId="541"/>
            <ac:picMk id="5" creationId="{449F1716-16FD-4F4F-972D-C336E963C0BB}"/>
          </ac:picMkLst>
        </pc:picChg>
      </pc:sldChg>
      <pc:sldChg chg="addSp delSp modSp add modTransition">
        <pc:chgData name="Наталія Щур" userId="c2de6eb28b005a69" providerId="LiveId" clId="{DC59E110-08AA-49CF-A446-862A0F68B444}" dt="2019-09-01T19:22:05.253" v="2446"/>
        <pc:sldMkLst>
          <pc:docMk/>
          <pc:sldMk cId="974033793" sldId="542"/>
        </pc:sldMkLst>
        <pc:spChg chg="add mod">
          <ac:chgData name="Наталія Щур" userId="c2de6eb28b005a69" providerId="LiveId" clId="{DC59E110-08AA-49CF-A446-862A0F68B444}" dt="2019-08-31T19:38:43.634" v="1860" actId="20577"/>
          <ac:spMkLst>
            <pc:docMk/>
            <pc:sldMk cId="974033793" sldId="542"/>
            <ac:spMk id="7" creationId="{89745451-7419-44B8-95FF-59CECDD75EBB}"/>
          </ac:spMkLst>
        </pc:spChg>
        <pc:spChg chg="mod">
          <ac:chgData name="Наталія Щур" userId="c2de6eb28b005a69" providerId="LiveId" clId="{DC59E110-08AA-49CF-A446-862A0F68B444}" dt="2019-08-31T19:26:02.622" v="1753" actId="20577"/>
          <ac:spMkLst>
            <pc:docMk/>
            <pc:sldMk cId="974033793" sldId="542"/>
            <ac:spMk id="16" creationId="{9FFF1B5B-3DDE-4962-91CF-5AC756A5FA39}"/>
          </ac:spMkLst>
        </pc:spChg>
        <pc:picChg chg="add mod ord">
          <ac:chgData name="Наталія Щур" userId="c2de6eb28b005a69" providerId="LiveId" clId="{DC59E110-08AA-49CF-A446-862A0F68B444}" dt="2019-08-31T18:24:07.129" v="1298" actId="1076"/>
          <ac:picMkLst>
            <pc:docMk/>
            <pc:sldMk cId="974033793" sldId="542"/>
            <ac:picMk id="3" creationId="{F739094D-9E3B-4CCB-99AA-5D0D9170E8E1}"/>
          </ac:picMkLst>
        </pc:picChg>
        <pc:picChg chg="add del mod">
          <ac:chgData name="Наталія Щур" userId="c2de6eb28b005a69" providerId="LiveId" clId="{DC59E110-08AA-49CF-A446-862A0F68B444}" dt="2019-08-31T18:35:21.341" v="1391" actId="478"/>
          <ac:picMkLst>
            <pc:docMk/>
            <pc:sldMk cId="974033793" sldId="542"/>
            <ac:picMk id="4" creationId="{2D62701C-B1AE-42D2-9165-230015AE8D08}"/>
          </ac:picMkLst>
        </pc:picChg>
        <pc:picChg chg="del">
          <ac:chgData name="Наталія Щур" userId="c2de6eb28b005a69" providerId="LiveId" clId="{DC59E110-08AA-49CF-A446-862A0F68B444}" dt="2019-08-31T18:21:10.618" v="1222" actId="478"/>
          <ac:picMkLst>
            <pc:docMk/>
            <pc:sldMk cId="974033793" sldId="542"/>
            <ac:picMk id="5" creationId="{449F1716-16FD-4F4F-972D-C336E963C0BB}"/>
          </ac:picMkLst>
        </pc:picChg>
        <pc:picChg chg="add mod ord">
          <ac:chgData name="Наталія Щур" userId="c2de6eb28b005a69" providerId="LiveId" clId="{DC59E110-08AA-49CF-A446-862A0F68B444}" dt="2019-08-31T18:35:42.898" v="1400" actId="1076"/>
          <ac:picMkLst>
            <pc:docMk/>
            <pc:sldMk cId="974033793" sldId="542"/>
            <ac:picMk id="6" creationId="{41BC58CD-F3F7-4554-89AC-685CD07BF3CB}"/>
          </ac:picMkLst>
        </pc:picChg>
      </pc:sldChg>
      <pc:sldChg chg="addSp delSp modSp add modTransition">
        <pc:chgData name="Наталія Щур" userId="c2de6eb28b005a69" providerId="LiveId" clId="{DC59E110-08AA-49CF-A446-862A0F68B444}" dt="2019-09-01T19:22:05.253" v="2446"/>
        <pc:sldMkLst>
          <pc:docMk/>
          <pc:sldMk cId="2573867512" sldId="543"/>
        </pc:sldMkLst>
        <pc:spChg chg="del">
          <ac:chgData name="Наталія Щур" userId="c2de6eb28b005a69" providerId="LiveId" clId="{DC59E110-08AA-49CF-A446-862A0F68B444}" dt="2019-08-31T18:29:03.819" v="1356" actId="478"/>
          <ac:spMkLst>
            <pc:docMk/>
            <pc:sldMk cId="2573867512" sldId="543"/>
            <ac:spMk id="16" creationId="{9FFF1B5B-3DDE-4962-91CF-5AC756A5FA39}"/>
          </ac:spMkLst>
        </pc:spChg>
        <pc:picChg chg="add mod">
          <ac:chgData name="Наталія Щур" userId="c2de6eb28b005a69" providerId="LiveId" clId="{DC59E110-08AA-49CF-A446-862A0F68B444}" dt="2019-08-31T18:40:11.704" v="1407" actId="1076"/>
          <ac:picMkLst>
            <pc:docMk/>
            <pc:sldMk cId="2573867512" sldId="543"/>
            <ac:picMk id="3" creationId="{3C2F46D3-3D01-4326-8A0D-DFE60A0697D5}"/>
          </ac:picMkLst>
        </pc:picChg>
      </pc:sldChg>
      <pc:sldChg chg="addSp delSp modSp add modTransition">
        <pc:chgData name="Наталія Щур" userId="c2de6eb28b005a69" providerId="LiveId" clId="{DC59E110-08AA-49CF-A446-862A0F68B444}" dt="2019-09-01T19:22:05.253" v="2446"/>
        <pc:sldMkLst>
          <pc:docMk/>
          <pc:sldMk cId="775652443" sldId="544"/>
        </pc:sldMkLst>
        <pc:picChg chg="del">
          <ac:chgData name="Наталія Щур" userId="c2de6eb28b005a69" providerId="LiveId" clId="{DC59E110-08AA-49CF-A446-862A0F68B444}" dt="2019-08-31T18:30:26.487" v="1372" actId="478"/>
          <ac:picMkLst>
            <pc:docMk/>
            <pc:sldMk cId="775652443" sldId="544"/>
            <ac:picMk id="3" creationId="{3C2F46D3-3D01-4326-8A0D-DFE60A0697D5}"/>
          </ac:picMkLst>
        </pc:picChg>
        <pc:picChg chg="add mod">
          <ac:chgData name="Наталія Щур" userId="c2de6eb28b005a69" providerId="LiveId" clId="{DC59E110-08AA-49CF-A446-862A0F68B444}" dt="2019-08-31T18:40:25.695" v="1409" actId="1076"/>
          <ac:picMkLst>
            <pc:docMk/>
            <pc:sldMk cId="775652443" sldId="544"/>
            <ac:picMk id="4" creationId="{D0F12366-72E9-4FF4-9403-197691C4D0DA}"/>
          </ac:picMkLst>
        </pc:picChg>
      </pc:sldChg>
      <pc:sldChg chg="addSp delSp modSp add modTransition">
        <pc:chgData name="Наталія Щур" userId="c2de6eb28b005a69" providerId="LiveId" clId="{DC59E110-08AA-49CF-A446-862A0F68B444}" dt="2019-09-01T19:22:05.253" v="2446"/>
        <pc:sldMkLst>
          <pc:docMk/>
          <pc:sldMk cId="2549090976" sldId="545"/>
        </pc:sldMkLst>
        <pc:spChg chg="mod">
          <ac:chgData name="Наталія Щур" userId="c2de6eb28b005a69" providerId="LiveId" clId="{DC59E110-08AA-49CF-A446-862A0F68B444}" dt="2019-08-31T18:42:12.465" v="1415"/>
          <ac:spMkLst>
            <pc:docMk/>
            <pc:sldMk cId="2549090976" sldId="545"/>
            <ac:spMk id="2" creationId="{D57A9443-F51E-44D4-906E-DFBF9103E412}"/>
          </ac:spMkLst>
        </pc:spChg>
        <pc:spChg chg="add del">
          <ac:chgData name="Наталія Щур" userId="c2de6eb28b005a69" providerId="LiveId" clId="{DC59E110-08AA-49CF-A446-862A0F68B444}" dt="2019-08-31T18:42:09.354" v="1414"/>
          <ac:spMkLst>
            <pc:docMk/>
            <pc:sldMk cId="2549090976" sldId="545"/>
            <ac:spMk id="3" creationId="{8F9F03A4-8171-467C-8669-926D1E3BD163}"/>
          </ac:spMkLst>
        </pc:spChg>
        <pc:spChg chg="mod">
          <ac:chgData name="Наталія Щур" userId="c2de6eb28b005a69" providerId="LiveId" clId="{DC59E110-08AA-49CF-A446-862A0F68B444}" dt="2019-08-31T19:54:39.612" v="2027" actId="14100"/>
          <ac:spMkLst>
            <pc:docMk/>
            <pc:sldMk cId="2549090976" sldId="545"/>
            <ac:spMk id="16" creationId="{9FFF1B5B-3DDE-4962-91CF-5AC756A5FA39}"/>
          </ac:spMkLst>
        </pc:spChg>
        <pc:picChg chg="del">
          <ac:chgData name="Наталія Щур" userId="c2de6eb28b005a69" providerId="LiveId" clId="{DC59E110-08AA-49CF-A446-862A0F68B444}" dt="2019-08-31T18:41:54.770" v="1412" actId="478"/>
          <ac:picMkLst>
            <pc:docMk/>
            <pc:sldMk cId="2549090976" sldId="545"/>
            <ac:picMk id="4" creationId="{C3E27147-6C30-478C-95EF-C53733367670}"/>
          </ac:picMkLst>
        </pc:picChg>
      </pc:sldChg>
      <pc:sldChg chg="addSp modSp add modTransition">
        <pc:chgData name="Наталія Щур" userId="c2de6eb28b005a69" providerId="LiveId" clId="{DC59E110-08AA-49CF-A446-862A0F68B444}" dt="2019-09-01T19:22:05.253" v="2446"/>
        <pc:sldMkLst>
          <pc:docMk/>
          <pc:sldMk cId="3382498899" sldId="546"/>
        </pc:sldMkLst>
        <pc:spChg chg="add mod">
          <ac:chgData name="Наталія Щур" userId="c2de6eb28b005a69" providerId="LiveId" clId="{DC59E110-08AA-49CF-A446-862A0F68B444}" dt="2019-08-31T19:03:10.700" v="1595" actId="1076"/>
          <ac:spMkLst>
            <pc:docMk/>
            <pc:sldMk cId="3382498899" sldId="546"/>
            <ac:spMk id="9" creationId="{FE5BB551-9D20-4D95-9C2E-0770FFCC4760}"/>
          </ac:spMkLst>
        </pc:spChg>
        <pc:spChg chg="add mod">
          <ac:chgData name="Наталія Щур" userId="c2de6eb28b005a69" providerId="LiveId" clId="{DC59E110-08AA-49CF-A446-862A0F68B444}" dt="2019-08-31T19:03:19.387" v="1597" actId="1076"/>
          <ac:spMkLst>
            <pc:docMk/>
            <pc:sldMk cId="3382498899" sldId="546"/>
            <ac:spMk id="10" creationId="{97B5335A-8F9D-4017-A8BB-DBA0AB5B3BFE}"/>
          </ac:spMkLst>
        </pc:spChg>
        <pc:spChg chg="add mod">
          <ac:chgData name="Наталія Щур" userId="c2de6eb28b005a69" providerId="LiveId" clId="{DC59E110-08AA-49CF-A446-862A0F68B444}" dt="2019-08-31T19:03:16.723" v="1596" actId="1076"/>
          <ac:spMkLst>
            <pc:docMk/>
            <pc:sldMk cId="3382498899" sldId="546"/>
            <ac:spMk id="11" creationId="{AB8B3CD1-2588-4C50-A3BA-4371ACDAF71E}"/>
          </ac:spMkLst>
        </pc:spChg>
        <pc:spChg chg="mod">
          <ac:chgData name="Наталія Щур" userId="c2de6eb28b005a69" providerId="LiveId" clId="{DC59E110-08AA-49CF-A446-862A0F68B444}" dt="2019-08-31T19:01:37.314" v="1567" actId="948"/>
          <ac:spMkLst>
            <pc:docMk/>
            <pc:sldMk cId="3382498899" sldId="546"/>
            <ac:spMk id="16" creationId="{9FFF1B5B-3DDE-4962-91CF-5AC756A5FA39}"/>
          </ac:spMkLst>
        </pc:spChg>
        <pc:picChg chg="add mod">
          <ac:chgData name="Наталія Щур" userId="c2de6eb28b005a69" providerId="LiveId" clId="{DC59E110-08AA-49CF-A446-862A0F68B444}" dt="2019-08-31T19:03:27.522" v="1600" actId="1076"/>
          <ac:picMkLst>
            <pc:docMk/>
            <pc:sldMk cId="3382498899" sldId="546"/>
            <ac:picMk id="4" creationId="{1F659644-D2D4-47DE-B94B-C6DF104A2357}"/>
          </ac:picMkLst>
        </pc:picChg>
        <pc:picChg chg="add mod">
          <ac:chgData name="Наталія Щур" userId="c2de6eb28b005a69" providerId="LiveId" clId="{DC59E110-08AA-49CF-A446-862A0F68B444}" dt="2019-08-31T19:03:41.674" v="1603" actId="1076"/>
          <ac:picMkLst>
            <pc:docMk/>
            <pc:sldMk cId="3382498899" sldId="546"/>
            <ac:picMk id="5" creationId="{72A1E350-246B-4611-A280-D8E919A3BB1C}"/>
          </ac:picMkLst>
        </pc:picChg>
        <pc:picChg chg="add mod">
          <ac:chgData name="Наталія Щур" userId="c2de6eb28b005a69" providerId="LiveId" clId="{DC59E110-08AA-49CF-A446-862A0F68B444}" dt="2019-08-31T19:03:30.194" v="1601" actId="1076"/>
          <ac:picMkLst>
            <pc:docMk/>
            <pc:sldMk cId="3382498899" sldId="546"/>
            <ac:picMk id="6" creationId="{6C18A284-55D0-47B9-AEE1-5B0C48EEC87E}"/>
          </ac:picMkLst>
        </pc:picChg>
        <pc:picChg chg="add mod">
          <ac:chgData name="Наталія Щур" userId="c2de6eb28b005a69" providerId="LiveId" clId="{DC59E110-08AA-49CF-A446-862A0F68B444}" dt="2019-08-31T19:03:31.490" v="1602" actId="1076"/>
          <ac:picMkLst>
            <pc:docMk/>
            <pc:sldMk cId="3382498899" sldId="546"/>
            <ac:picMk id="7" creationId="{678F5D8A-00CF-4CD2-9120-A069FFB47E8A}"/>
          </ac:picMkLst>
        </pc:picChg>
        <pc:picChg chg="add mod">
          <ac:chgData name="Наталія Щур" userId="c2de6eb28b005a69" providerId="LiveId" clId="{DC59E110-08AA-49CF-A446-862A0F68B444}" dt="2019-08-31T19:03:04.418" v="1594" actId="1076"/>
          <ac:picMkLst>
            <pc:docMk/>
            <pc:sldMk cId="3382498899" sldId="546"/>
            <ac:picMk id="8" creationId="{31A91684-9098-43C0-9CAA-DBBD79F6A9CA}"/>
          </ac:picMkLst>
        </pc:picChg>
      </pc:sldChg>
      <pc:sldChg chg="addSp delSp modSp add modTransition">
        <pc:chgData name="Наталія Щур" userId="c2de6eb28b005a69" providerId="LiveId" clId="{DC59E110-08AA-49CF-A446-862A0F68B444}" dt="2019-09-01T19:22:05.253" v="2446"/>
        <pc:sldMkLst>
          <pc:docMk/>
          <pc:sldMk cId="692107906" sldId="547"/>
        </pc:sldMkLst>
        <pc:spChg chg="del">
          <ac:chgData name="Наталія Щур" userId="c2de6eb28b005a69" providerId="LiveId" clId="{DC59E110-08AA-49CF-A446-862A0F68B444}" dt="2019-08-31T19:04:30.575" v="1621" actId="478"/>
          <ac:spMkLst>
            <pc:docMk/>
            <pc:sldMk cId="692107906" sldId="547"/>
            <ac:spMk id="9" creationId="{FE5BB551-9D20-4D95-9C2E-0770FFCC4760}"/>
          </ac:spMkLst>
        </pc:spChg>
        <pc:spChg chg="del mod">
          <ac:chgData name="Наталія Щур" userId="c2de6eb28b005a69" providerId="LiveId" clId="{DC59E110-08AA-49CF-A446-862A0F68B444}" dt="2019-08-31T19:04:36.009" v="1624" actId="478"/>
          <ac:spMkLst>
            <pc:docMk/>
            <pc:sldMk cId="692107906" sldId="547"/>
            <ac:spMk id="10" creationId="{97B5335A-8F9D-4017-A8BB-DBA0AB5B3BFE}"/>
          </ac:spMkLst>
        </pc:spChg>
        <pc:spChg chg="del">
          <ac:chgData name="Наталія Щур" userId="c2de6eb28b005a69" providerId="LiveId" clId="{DC59E110-08AA-49CF-A446-862A0F68B444}" dt="2019-08-31T19:04:32.230" v="1622" actId="478"/>
          <ac:spMkLst>
            <pc:docMk/>
            <pc:sldMk cId="692107906" sldId="547"/>
            <ac:spMk id="11" creationId="{AB8B3CD1-2588-4C50-A3BA-4371ACDAF71E}"/>
          </ac:spMkLst>
        </pc:spChg>
        <pc:spChg chg="mod">
          <ac:chgData name="Наталія Щур" userId="c2de6eb28b005a69" providerId="LiveId" clId="{DC59E110-08AA-49CF-A446-862A0F68B444}" dt="2019-08-31T19:04:06.072" v="1614" actId="20577"/>
          <ac:spMkLst>
            <pc:docMk/>
            <pc:sldMk cId="692107906" sldId="547"/>
            <ac:spMk id="16" creationId="{9FFF1B5B-3DDE-4962-91CF-5AC756A5FA39}"/>
          </ac:spMkLst>
        </pc:spChg>
        <pc:picChg chg="del">
          <ac:chgData name="Наталія Щур" userId="c2de6eb28b005a69" providerId="LiveId" clId="{DC59E110-08AA-49CF-A446-862A0F68B444}" dt="2019-08-31T19:04:10.752" v="1618" actId="478"/>
          <ac:picMkLst>
            <pc:docMk/>
            <pc:sldMk cId="692107906" sldId="547"/>
            <ac:picMk id="4" creationId="{1F659644-D2D4-47DE-B94B-C6DF104A2357}"/>
          </ac:picMkLst>
        </pc:picChg>
        <pc:picChg chg="del">
          <ac:chgData name="Наталія Щур" userId="c2de6eb28b005a69" providerId="LiveId" clId="{DC59E110-08AA-49CF-A446-862A0F68B444}" dt="2019-08-31T19:04:08.474" v="1615" actId="478"/>
          <ac:picMkLst>
            <pc:docMk/>
            <pc:sldMk cId="692107906" sldId="547"/>
            <ac:picMk id="5" creationId="{72A1E350-246B-4611-A280-D8E919A3BB1C}"/>
          </ac:picMkLst>
        </pc:picChg>
        <pc:picChg chg="del">
          <ac:chgData name="Наталія Щур" userId="c2de6eb28b005a69" providerId="LiveId" clId="{DC59E110-08AA-49CF-A446-862A0F68B444}" dt="2019-08-31T19:04:10.250" v="1617" actId="478"/>
          <ac:picMkLst>
            <pc:docMk/>
            <pc:sldMk cId="692107906" sldId="547"/>
            <ac:picMk id="6" creationId="{6C18A284-55D0-47B9-AEE1-5B0C48EEC87E}"/>
          </ac:picMkLst>
        </pc:picChg>
        <pc:picChg chg="del">
          <ac:chgData name="Наталія Щур" userId="c2de6eb28b005a69" providerId="LiveId" clId="{DC59E110-08AA-49CF-A446-862A0F68B444}" dt="2019-08-31T19:04:11.584" v="1619" actId="478"/>
          <ac:picMkLst>
            <pc:docMk/>
            <pc:sldMk cId="692107906" sldId="547"/>
            <ac:picMk id="7" creationId="{678F5D8A-00CF-4CD2-9120-A069FFB47E8A}"/>
          </ac:picMkLst>
        </pc:picChg>
        <pc:picChg chg="del">
          <ac:chgData name="Наталія Щур" userId="c2de6eb28b005a69" providerId="LiveId" clId="{DC59E110-08AA-49CF-A446-862A0F68B444}" dt="2019-08-31T19:04:09.684" v="1616" actId="478"/>
          <ac:picMkLst>
            <pc:docMk/>
            <pc:sldMk cId="692107906" sldId="547"/>
            <ac:picMk id="8" creationId="{31A91684-9098-43C0-9CAA-DBBD79F6A9CA}"/>
          </ac:picMkLst>
        </pc:picChg>
        <pc:picChg chg="add mod">
          <ac:chgData name="Наталія Щур" userId="c2de6eb28b005a69" providerId="LiveId" clId="{DC59E110-08AA-49CF-A446-862A0F68B444}" dt="2019-08-31T19:07:14.569" v="1663" actId="1076"/>
          <ac:picMkLst>
            <pc:docMk/>
            <pc:sldMk cId="692107906" sldId="547"/>
            <ac:picMk id="12" creationId="{647FBF5A-B7B4-408E-8EA2-CA20EA09EF5F}"/>
          </ac:picMkLst>
        </pc:picChg>
        <pc:picChg chg="add mod">
          <ac:chgData name="Наталія Щур" userId="c2de6eb28b005a69" providerId="LiveId" clId="{DC59E110-08AA-49CF-A446-862A0F68B444}" dt="2019-08-31T19:07:10.795" v="1662" actId="14100"/>
          <ac:picMkLst>
            <pc:docMk/>
            <pc:sldMk cId="692107906" sldId="547"/>
            <ac:picMk id="13" creationId="{83388189-2F9A-4092-95A5-AC38E0110E1A}"/>
          </ac:picMkLst>
        </pc:picChg>
        <pc:picChg chg="add mod">
          <ac:chgData name="Наталія Щур" userId="c2de6eb28b005a69" providerId="LiveId" clId="{DC59E110-08AA-49CF-A446-862A0F68B444}" dt="2019-08-31T19:04:47.554" v="1628" actId="1076"/>
          <ac:picMkLst>
            <pc:docMk/>
            <pc:sldMk cId="692107906" sldId="547"/>
            <ac:picMk id="14" creationId="{07AEAE79-374D-4523-AB84-0644FE91F805}"/>
          </ac:picMkLst>
        </pc:picChg>
        <pc:picChg chg="add mod">
          <ac:chgData name="Наталія Щур" userId="c2de6eb28b005a69" providerId="LiveId" clId="{DC59E110-08AA-49CF-A446-862A0F68B444}" dt="2019-08-31T19:04:47.554" v="1628" actId="1076"/>
          <ac:picMkLst>
            <pc:docMk/>
            <pc:sldMk cId="692107906" sldId="547"/>
            <ac:picMk id="15" creationId="{7E15E503-9882-44AD-9E85-1FAA25A0941A}"/>
          </ac:picMkLst>
        </pc:picChg>
      </pc:sldChg>
      <pc:sldChg chg="addSp delSp modSp add modTransition">
        <pc:chgData name="Наталія Щур" userId="c2de6eb28b005a69" providerId="LiveId" clId="{DC59E110-08AA-49CF-A446-862A0F68B444}" dt="2019-09-01T19:22:05.253" v="2446"/>
        <pc:sldMkLst>
          <pc:docMk/>
          <pc:sldMk cId="4090279621" sldId="548"/>
        </pc:sldMkLst>
        <pc:spChg chg="add mod">
          <ac:chgData name="Наталія Щур" userId="c2de6eb28b005a69" providerId="LiveId" clId="{DC59E110-08AA-49CF-A446-862A0F68B444}" dt="2019-08-31T19:05:49.117" v="1636" actId="14100"/>
          <ac:spMkLst>
            <pc:docMk/>
            <pc:sldMk cId="4090279621" sldId="548"/>
            <ac:spMk id="9" creationId="{EA0A854E-8793-49C4-A473-841A943A04E9}"/>
          </ac:spMkLst>
        </pc:spChg>
        <pc:spChg chg="add mod">
          <ac:chgData name="Наталія Щур" userId="c2de6eb28b005a69" providerId="LiveId" clId="{DC59E110-08AA-49CF-A446-862A0F68B444}" dt="2019-08-31T19:05:58.827" v="1639" actId="1076"/>
          <ac:spMkLst>
            <pc:docMk/>
            <pc:sldMk cId="4090279621" sldId="548"/>
            <ac:spMk id="18" creationId="{115F0A10-DFB1-40D7-864C-15A95DA275B1}"/>
          </ac:spMkLst>
        </pc:spChg>
        <pc:spChg chg="add mod">
          <ac:chgData name="Наталія Щур" userId="c2de6eb28b005a69" providerId="LiveId" clId="{DC59E110-08AA-49CF-A446-862A0F68B444}" dt="2019-08-31T19:05:49.117" v="1636" actId="14100"/>
          <ac:spMkLst>
            <pc:docMk/>
            <pc:sldMk cId="4090279621" sldId="548"/>
            <ac:spMk id="19" creationId="{987E8F2D-C37F-46FE-94C8-BEE86B9B1F76}"/>
          </ac:spMkLst>
        </pc:spChg>
        <pc:spChg chg="add mod">
          <ac:chgData name="Наталія Щур" userId="c2de6eb28b005a69" providerId="LiveId" clId="{DC59E110-08AA-49CF-A446-862A0F68B444}" dt="2019-08-31T19:06:38.059" v="1651" actId="1076"/>
          <ac:spMkLst>
            <pc:docMk/>
            <pc:sldMk cId="4090279621" sldId="548"/>
            <ac:spMk id="20" creationId="{4A085889-8FE7-4810-A7C4-565EA4EE1504}"/>
          </ac:spMkLst>
        </pc:spChg>
        <pc:spChg chg="add mod">
          <ac:chgData name="Наталія Щур" userId="c2de6eb28b005a69" providerId="LiveId" clId="{DC59E110-08AA-49CF-A446-862A0F68B444}" dt="2019-08-31T19:06:54.251" v="1657" actId="1076"/>
          <ac:spMkLst>
            <pc:docMk/>
            <pc:sldMk cId="4090279621" sldId="548"/>
            <ac:spMk id="21" creationId="{024E201D-5822-4473-A5DE-CAF9B8CF47EB}"/>
          </ac:spMkLst>
        </pc:spChg>
        <pc:picChg chg="add mod">
          <ac:chgData name="Наталія Щур" userId="c2de6eb28b005a69" providerId="LiveId" clId="{DC59E110-08AA-49CF-A446-862A0F68B444}" dt="2019-08-31T19:06:48.219" v="1655" actId="1076"/>
          <ac:picMkLst>
            <pc:docMk/>
            <pc:sldMk cId="4090279621" sldId="548"/>
            <ac:picMk id="8" creationId="{69A3FE94-0A2D-4A9D-87D9-F2FD8ECF72B5}"/>
          </ac:picMkLst>
        </pc:picChg>
        <pc:picChg chg="add mod">
          <ac:chgData name="Наталія Щур" userId="c2de6eb28b005a69" providerId="LiveId" clId="{DC59E110-08AA-49CF-A446-862A0F68B444}" dt="2019-08-31T19:06:50.626" v="1656" actId="1076"/>
          <ac:picMkLst>
            <pc:docMk/>
            <pc:sldMk cId="4090279621" sldId="548"/>
            <ac:picMk id="10" creationId="{4CB89320-66F6-4F93-B7F5-914ADF6384A1}"/>
          </ac:picMkLst>
        </pc:picChg>
        <pc:picChg chg="add mod">
          <ac:chgData name="Наталія Щур" userId="c2de6eb28b005a69" providerId="LiveId" clId="{DC59E110-08AA-49CF-A446-862A0F68B444}" dt="2019-08-31T19:06:59.315" v="1659" actId="1076"/>
          <ac:picMkLst>
            <pc:docMk/>
            <pc:sldMk cId="4090279621" sldId="548"/>
            <ac:picMk id="11" creationId="{0223BDEA-DE73-41CD-8DF6-716399727485}"/>
          </ac:picMkLst>
        </pc:picChg>
        <pc:picChg chg="del">
          <ac:chgData name="Наталія Щур" userId="c2de6eb28b005a69" providerId="LiveId" clId="{DC59E110-08AA-49CF-A446-862A0F68B444}" dt="2019-08-31T19:05:10.155" v="1631" actId="478"/>
          <ac:picMkLst>
            <pc:docMk/>
            <pc:sldMk cId="4090279621" sldId="548"/>
            <ac:picMk id="12" creationId="{647FBF5A-B7B4-408E-8EA2-CA20EA09EF5F}"/>
          </ac:picMkLst>
        </pc:picChg>
        <pc:picChg chg="del">
          <ac:chgData name="Наталія Щур" userId="c2de6eb28b005a69" providerId="LiveId" clId="{DC59E110-08AA-49CF-A446-862A0F68B444}" dt="2019-08-31T19:05:10.720" v="1632" actId="478"/>
          <ac:picMkLst>
            <pc:docMk/>
            <pc:sldMk cId="4090279621" sldId="548"/>
            <ac:picMk id="13" creationId="{83388189-2F9A-4092-95A5-AC38E0110E1A}"/>
          </ac:picMkLst>
        </pc:picChg>
        <pc:picChg chg="del">
          <ac:chgData name="Наталія Щур" userId="c2de6eb28b005a69" providerId="LiveId" clId="{DC59E110-08AA-49CF-A446-862A0F68B444}" dt="2019-08-31T19:05:11.194" v="1633" actId="478"/>
          <ac:picMkLst>
            <pc:docMk/>
            <pc:sldMk cId="4090279621" sldId="548"/>
            <ac:picMk id="14" creationId="{07AEAE79-374D-4523-AB84-0644FE91F805}"/>
          </ac:picMkLst>
        </pc:picChg>
        <pc:picChg chg="del">
          <ac:chgData name="Наталія Щур" userId="c2de6eb28b005a69" providerId="LiveId" clId="{DC59E110-08AA-49CF-A446-862A0F68B444}" dt="2019-08-31T19:05:09.478" v="1630" actId="478"/>
          <ac:picMkLst>
            <pc:docMk/>
            <pc:sldMk cId="4090279621" sldId="548"/>
            <ac:picMk id="15" creationId="{7E15E503-9882-44AD-9E85-1FAA25A0941A}"/>
          </ac:picMkLst>
        </pc:picChg>
        <pc:picChg chg="add mod">
          <ac:chgData name="Наталія Щур" userId="c2de6eb28b005a69" providerId="LiveId" clId="{DC59E110-08AA-49CF-A446-862A0F68B444}" dt="2019-08-31T19:06:34.324" v="1650" actId="167"/>
          <ac:picMkLst>
            <pc:docMk/>
            <pc:sldMk cId="4090279621" sldId="548"/>
            <ac:picMk id="17" creationId="{8190E2C7-98E7-4F7D-B6F2-C4F37FE3A97B}"/>
          </ac:picMkLst>
        </pc:picChg>
      </pc:sldChg>
      <pc:sldChg chg="addSp delSp modSp add modTransition">
        <pc:chgData name="Наталія Щур" userId="c2de6eb28b005a69" providerId="LiveId" clId="{DC59E110-08AA-49CF-A446-862A0F68B444}" dt="2019-09-01T19:22:05.253" v="2446"/>
        <pc:sldMkLst>
          <pc:docMk/>
          <pc:sldMk cId="3761467651" sldId="549"/>
        </pc:sldMkLst>
        <pc:spChg chg="mod">
          <ac:chgData name="Наталія Щур" userId="c2de6eb28b005a69" providerId="LiveId" clId="{DC59E110-08AA-49CF-A446-862A0F68B444}" dt="2019-08-31T19:07:51.714" v="1676" actId="20577"/>
          <ac:spMkLst>
            <pc:docMk/>
            <pc:sldMk cId="3761467651" sldId="549"/>
            <ac:spMk id="16" creationId="{9FFF1B5B-3DDE-4962-91CF-5AC756A5FA39}"/>
          </ac:spMkLst>
        </pc:spChg>
        <pc:spChg chg="del">
          <ac:chgData name="Наталія Щур" userId="c2de6eb28b005a69" providerId="LiveId" clId="{DC59E110-08AA-49CF-A446-862A0F68B444}" dt="2019-08-31T19:07:57.811" v="1678" actId="478"/>
          <ac:spMkLst>
            <pc:docMk/>
            <pc:sldMk cId="3761467651" sldId="549"/>
            <ac:spMk id="18" creationId="{115F0A10-DFB1-40D7-864C-15A95DA275B1}"/>
          </ac:spMkLst>
        </pc:spChg>
        <pc:spChg chg="del">
          <ac:chgData name="Наталія Щур" userId="c2de6eb28b005a69" providerId="LiveId" clId="{DC59E110-08AA-49CF-A446-862A0F68B444}" dt="2019-08-31T19:07:56.566" v="1677" actId="478"/>
          <ac:spMkLst>
            <pc:docMk/>
            <pc:sldMk cId="3761467651" sldId="549"/>
            <ac:spMk id="19" creationId="{987E8F2D-C37F-46FE-94C8-BEE86B9B1F76}"/>
          </ac:spMkLst>
        </pc:spChg>
        <pc:spChg chg="del">
          <ac:chgData name="Наталія Щур" userId="c2de6eb28b005a69" providerId="LiveId" clId="{DC59E110-08AA-49CF-A446-862A0F68B444}" dt="2019-08-31T19:08:00.227" v="1682" actId="478"/>
          <ac:spMkLst>
            <pc:docMk/>
            <pc:sldMk cId="3761467651" sldId="549"/>
            <ac:spMk id="20" creationId="{4A085889-8FE7-4810-A7C4-565EA4EE1504}"/>
          </ac:spMkLst>
        </pc:spChg>
        <pc:spChg chg="del">
          <ac:chgData name="Наталія Щур" userId="c2de6eb28b005a69" providerId="LiveId" clId="{DC59E110-08AA-49CF-A446-862A0F68B444}" dt="2019-08-31T19:08:02.701" v="1685" actId="478"/>
          <ac:spMkLst>
            <pc:docMk/>
            <pc:sldMk cId="3761467651" sldId="549"/>
            <ac:spMk id="21" creationId="{024E201D-5822-4473-A5DE-CAF9B8CF47EB}"/>
          </ac:spMkLst>
        </pc:spChg>
        <pc:graphicFrameChg chg="add mod">
          <ac:chgData name="Наталія Щур" userId="c2de6eb28b005a69" providerId="LiveId" clId="{DC59E110-08AA-49CF-A446-862A0F68B444}" dt="2019-08-31T19:08:17.626" v="1687" actId="1076"/>
          <ac:graphicFrameMkLst>
            <pc:docMk/>
            <pc:sldMk cId="3761467651" sldId="549"/>
            <ac:graphicFrameMk id="13" creationId="{D2AC5500-6EC0-423A-A65B-8CB865A8434F}"/>
          </ac:graphicFrameMkLst>
        </pc:graphicFrameChg>
        <pc:picChg chg="del">
          <ac:chgData name="Наталія Щур" userId="c2de6eb28b005a69" providerId="LiveId" clId="{DC59E110-08AA-49CF-A446-862A0F68B444}" dt="2019-08-31T19:08:00.930" v="1683" actId="478"/>
          <ac:picMkLst>
            <pc:docMk/>
            <pc:sldMk cId="3761467651" sldId="549"/>
            <ac:picMk id="8" creationId="{69A3FE94-0A2D-4A9D-87D9-F2FD8ECF72B5}"/>
          </ac:picMkLst>
        </pc:picChg>
        <pc:picChg chg="del">
          <ac:chgData name="Наталія Щур" userId="c2de6eb28b005a69" providerId="LiveId" clId="{DC59E110-08AA-49CF-A446-862A0F68B444}" dt="2019-08-31T19:08:01.493" v="1684" actId="478"/>
          <ac:picMkLst>
            <pc:docMk/>
            <pc:sldMk cId="3761467651" sldId="549"/>
            <ac:picMk id="10" creationId="{4CB89320-66F6-4F93-B7F5-914ADF6384A1}"/>
          </ac:picMkLst>
        </pc:picChg>
        <pc:picChg chg="del">
          <ac:chgData name="Наталія Щур" userId="c2de6eb28b005a69" providerId="LiveId" clId="{DC59E110-08AA-49CF-A446-862A0F68B444}" dt="2019-08-31T19:07:58.308" v="1679" actId="478"/>
          <ac:picMkLst>
            <pc:docMk/>
            <pc:sldMk cId="3761467651" sldId="549"/>
            <ac:picMk id="11" creationId="{0223BDEA-DE73-41CD-8DF6-716399727485}"/>
          </ac:picMkLst>
        </pc:picChg>
        <pc:picChg chg="del mod">
          <ac:chgData name="Наталія Щур" userId="c2de6eb28b005a69" providerId="LiveId" clId="{DC59E110-08AA-49CF-A446-862A0F68B444}" dt="2019-08-31T19:07:58.904" v="1681" actId="478"/>
          <ac:picMkLst>
            <pc:docMk/>
            <pc:sldMk cId="3761467651" sldId="549"/>
            <ac:picMk id="17" creationId="{8190E2C7-98E7-4F7D-B6F2-C4F37FE3A97B}"/>
          </ac:picMkLst>
        </pc:picChg>
      </pc:sldChg>
      <pc:sldChg chg="addSp delSp modSp add modTransition">
        <pc:chgData name="Наталія Щур" userId="c2de6eb28b005a69" providerId="LiveId" clId="{DC59E110-08AA-49CF-A446-862A0F68B444}" dt="2019-09-01T19:22:05.253" v="2446"/>
        <pc:sldMkLst>
          <pc:docMk/>
          <pc:sldMk cId="4182803829" sldId="550"/>
        </pc:sldMkLst>
        <pc:spChg chg="mod">
          <ac:chgData name="Наталія Щур" userId="c2de6eb28b005a69" providerId="LiveId" clId="{DC59E110-08AA-49CF-A446-862A0F68B444}" dt="2019-08-31T19:11:08.494" v="1713" actId="20577"/>
          <ac:spMkLst>
            <pc:docMk/>
            <pc:sldMk cId="4182803829" sldId="550"/>
            <ac:spMk id="16" creationId="{9FFF1B5B-3DDE-4962-91CF-5AC756A5FA39}"/>
          </ac:spMkLst>
        </pc:spChg>
        <pc:graphicFrameChg chg="del">
          <ac:chgData name="Наталія Щур" userId="c2de6eb28b005a69" providerId="LiveId" clId="{DC59E110-08AA-49CF-A446-862A0F68B444}" dt="2019-08-31T19:11:14.130" v="1714" actId="478"/>
          <ac:graphicFrameMkLst>
            <pc:docMk/>
            <pc:sldMk cId="4182803829" sldId="550"/>
            <ac:graphicFrameMk id="13" creationId="{D2AC5500-6EC0-423A-A65B-8CB865A8434F}"/>
          </ac:graphicFrameMkLst>
        </pc:graphicFrameChg>
        <pc:picChg chg="add mod">
          <ac:chgData name="Наталія Щур" userId="c2de6eb28b005a69" providerId="LiveId" clId="{DC59E110-08AA-49CF-A446-862A0F68B444}" dt="2019-08-31T19:18:26.786" v="1719" actId="1076"/>
          <ac:picMkLst>
            <pc:docMk/>
            <pc:sldMk cId="4182803829" sldId="550"/>
            <ac:picMk id="6" creationId="{F8A54AAB-CA52-410C-B845-A86978089202}"/>
          </ac:picMkLst>
        </pc:picChg>
      </pc:sldChg>
      <pc:sldChg chg="addSp modSp add modTransition">
        <pc:chgData name="Наталія Щур" userId="c2de6eb28b005a69" providerId="LiveId" clId="{DC59E110-08AA-49CF-A446-862A0F68B444}" dt="2019-09-01T19:22:05.253" v="2446"/>
        <pc:sldMkLst>
          <pc:docMk/>
          <pc:sldMk cId="2378201450" sldId="551"/>
        </pc:sldMkLst>
        <pc:spChg chg="mod">
          <ac:chgData name="Наталія Щур" userId="c2de6eb28b005a69" providerId="LiveId" clId="{DC59E110-08AA-49CF-A446-862A0F68B444}" dt="2019-08-31T20:28:23.347" v="2332" actId="113"/>
          <ac:spMkLst>
            <pc:docMk/>
            <pc:sldMk cId="2378201450" sldId="551"/>
            <ac:spMk id="16" creationId="{9FFF1B5B-3DDE-4962-91CF-5AC756A5FA39}"/>
          </ac:spMkLst>
        </pc:spChg>
        <pc:picChg chg="add mod">
          <ac:chgData name="Наталія Щур" userId="c2de6eb28b005a69" providerId="LiveId" clId="{DC59E110-08AA-49CF-A446-862A0F68B444}" dt="2019-08-31T20:26:55.351" v="2326" actId="1076"/>
          <ac:picMkLst>
            <pc:docMk/>
            <pc:sldMk cId="2378201450" sldId="551"/>
            <ac:picMk id="3074" creationId="{C0150927-8682-47B4-80D2-6E32412B4958}"/>
          </ac:picMkLst>
        </pc:picChg>
      </pc:sldChg>
      <pc:sldChg chg="modSp add ord modTransition">
        <pc:chgData name="Наталія Щур" userId="c2de6eb28b005a69" providerId="LiveId" clId="{DC59E110-08AA-49CF-A446-862A0F68B444}" dt="2019-09-01T19:22:05.253" v="2446"/>
        <pc:sldMkLst>
          <pc:docMk/>
          <pc:sldMk cId="3629520487" sldId="552"/>
        </pc:sldMkLst>
        <pc:spChg chg="mod">
          <ac:chgData name="Наталія Щур" userId="c2de6eb28b005a69" providerId="LiveId" clId="{DC59E110-08AA-49CF-A446-862A0F68B444}" dt="2019-09-01T10:02:38.397" v="2413" actId="313"/>
          <ac:spMkLst>
            <pc:docMk/>
            <pc:sldMk cId="3629520487" sldId="552"/>
            <ac:spMk id="16" creationId="{9FFF1B5B-3DDE-4962-91CF-5AC756A5FA39}"/>
          </ac:spMkLst>
        </pc:spChg>
      </pc:sldChg>
      <pc:sldChg chg="addSp modSp add modTransition">
        <pc:chgData name="Наталія Щур" userId="c2de6eb28b005a69" providerId="LiveId" clId="{DC59E110-08AA-49CF-A446-862A0F68B444}" dt="2019-09-01T19:22:05.253" v="2446"/>
        <pc:sldMkLst>
          <pc:docMk/>
          <pc:sldMk cId="2054255341" sldId="553"/>
        </pc:sldMkLst>
        <pc:spChg chg="mod">
          <ac:chgData name="Наталія Щур" userId="c2de6eb28b005a69" providerId="LiveId" clId="{DC59E110-08AA-49CF-A446-862A0F68B444}" dt="2019-08-31T20:31:41.071" v="2357" actId="14100"/>
          <ac:spMkLst>
            <pc:docMk/>
            <pc:sldMk cId="2054255341" sldId="553"/>
            <ac:spMk id="16" creationId="{9FFF1B5B-3DDE-4962-91CF-5AC756A5FA39}"/>
          </ac:spMkLst>
        </pc:spChg>
        <pc:picChg chg="add mod">
          <ac:chgData name="Наталія Щур" userId="c2de6eb28b005a69" providerId="LiveId" clId="{DC59E110-08AA-49CF-A446-862A0F68B444}" dt="2019-08-31T20:32:12.350" v="2360"/>
          <ac:picMkLst>
            <pc:docMk/>
            <pc:sldMk cId="2054255341" sldId="553"/>
            <ac:picMk id="4098" creationId="{A680E778-84B8-470F-9212-7E4968FD3E8D}"/>
          </ac:picMkLst>
        </pc:picChg>
      </pc:sldChg>
      <pc:sldChg chg="modSp add modTransition">
        <pc:chgData name="Наталія Щур" userId="c2de6eb28b005a69" providerId="LiveId" clId="{DC59E110-08AA-49CF-A446-862A0F68B444}" dt="2019-09-01T19:22:05.253" v="2446"/>
        <pc:sldMkLst>
          <pc:docMk/>
          <pc:sldMk cId="1846335381" sldId="554"/>
        </pc:sldMkLst>
        <pc:spChg chg="mod">
          <ac:chgData name="Наталія Щур" userId="c2de6eb28b005a69" providerId="LiveId" clId="{DC59E110-08AA-49CF-A446-862A0F68B444}" dt="2019-08-31T20:31:11.200" v="2345" actId="20577"/>
          <ac:spMkLst>
            <pc:docMk/>
            <pc:sldMk cId="1846335381" sldId="554"/>
            <ac:spMk id="16" creationId="{9FFF1B5B-3DDE-4962-91CF-5AC756A5FA39}"/>
          </ac:spMkLst>
        </pc:spChg>
      </pc:sldChg>
      <pc:sldChg chg="addSp delSp modSp add ord modTransition">
        <pc:chgData name="Наталія Щур" userId="c2de6eb28b005a69" providerId="LiveId" clId="{DC59E110-08AA-49CF-A446-862A0F68B444}" dt="2019-09-01T19:22:05.253" v="2446"/>
        <pc:sldMkLst>
          <pc:docMk/>
          <pc:sldMk cId="4048234375" sldId="555"/>
        </pc:sldMkLst>
        <pc:spChg chg="del mod">
          <ac:chgData name="Наталія Щур" userId="c2de6eb28b005a69" providerId="LiveId" clId="{DC59E110-08AA-49CF-A446-862A0F68B444}" dt="2019-08-31T20:27:02.348" v="2327" actId="478"/>
          <ac:spMkLst>
            <pc:docMk/>
            <pc:sldMk cId="4048234375" sldId="555"/>
            <ac:spMk id="16" creationId="{9FFF1B5B-3DDE-4962-91CF-5AC756A5FA39}"/>
          </ac:spMkLst>
        </pc:spChg>
        <pc:graphicFrameChg chg="del">
          <ac:chgData name="Наталія Щур" userId="c2de6eb28b005a69" providerId="LiveId" clId="{DC59E110-08AA-49CF-A446-862A0F68B444}" dt="2019-08-31T20:22:12.700" v="2286" actId="478"/>
          <ac:graphicFrameMkLst>
            <pc:docMk/>
            <pc:sldMk cId="4048234375" sldId="555"/>
            <ac:graphicFrameMk id="13" creationId="{D2AC5500-6EC0-423A-A65B-8CB865A8434F}"/>
          </ac:graphicFrameMkLst>
        </pc:graphicFrameChg>
        <pc:picChg chg="add mod">
          <ac:chgData name="Наталія Щур" userId="c2de6eb28b005a69" providerId="LiveId" clId="{DC59E110-08AA-49CF-A446-862A0F68B444}" dt="2019-08-31T21:01:47.065" v="2388" actId="1076"/>
          <ac:picMkLst>
            <pc:docMk/>
            <pc:sldMk cId="4048234375" sldId="555"/>
            <ac:picMk id="3" creationId="{EA3440FF-5E1B-42B6-B72B-FDE678538D56}"/>
          </ac:picMkLst>
        </pc:picChg>
        <pc:picChg chg="add del mod">
          <ac:chgData name="Наталія Щур" userId="c2de6eb28b005a69" providerId="LiveId" clId="{DC59E110-08AA-49CF-A446-862A0F68B444}" dt="2019-08-31T21:01:32.029" v="2382" actId="478"/>
          <ac:picMkLst>
            <pc:docMk/>
            <pc:sldMk cId="4048234375" sldId="555"/>
            <ac:picMk id="2050" creationId="{79803CB8-77AF-4193-A3B3-1F0361D132C4}"/>
          </ac:picMkLst>
        </pc:picChg>
        <pc:picChg chg="add del mod">
          <ac:chgData name="Наталія Щур" userId="c2de6eb28b005a69" providerId="LiveId" clId="{DC59E110-08AA-49CF-A446-862A0F68B444}" dt="2019-08-31T21:01:18.031" v="2375" actId="478"/>
          <ac:picMkLst>
            <pc:docMk/>
            <pc:sldMk cId="4048234375" sldId="555"/>
            <ac:picMk id="2052" creationId="{4A5BA534-5F10-4F2E-BAEF-C2B925526E21}"/>
          </ac:picMkLst>
        </pc:picChg>
      </pc:sldChg>
      <pc:sldChg chg="addSp delSp modSp add modTransition">
        <pc:chgData name="Наталія Щур" userId="c2de6eb28b005a69" providerId="LiveId" clId="{DC59E110-08AA-49CF-A446-862A0F68B444}" dt="2019-09-01T19:22:05.253" v="2446"/>
        <pc:sldMkLst>
          <pc:docMk/>
          <pc:sldMk cId="1403553032" sldId="556"/>
        </pc:sldMkLst>
        <pc:spChg chg="mod">
          <ac:chgData name="Наталія Щур" userId="c2de6eb28b005a69" providerId="LiveId" clId="{DC59E110-08AA-49CF-A446-862A0F68B444}" dt="2019-08-31T20:45:06.175" v="2368" actId="14100"/>
          <ac:spMkLst>
            <pc:docMk/>
            <pc:sldMk cId="1403553032" sldId="556"/>
            <ac:spMk id="16" creationId="{9FFF1B5B-3DDE-4962-91CF-5AC756A5FA39}"/>
          </ac:spMkLst>
        </pc:spChg>
        <pc:picChg chg="add del">
          <ac:chgData name="Наталія Щур" userId="c2de6eb28b005a69" providerId="LiveId" clId="{DC59E110-08AA-49CF-A446-862A0F68B444}" dt="2019-08-31T20:47:09.307" v="2370" actId="478"/>
          <ac:picMkLst>
            <pc:docMk/>
            <pc:sldMk cId="1403553032" sldId="556"/>
            <ac:picMk id="6146" creationId="{CD2FAFF4-72E4-480B-BEDB-90021DA39CD3}"/>
          </ac:picMkLst>
        </pc:picChg>
        <pc:picChg chg="add mod">
          <ac:chgData name="Наталія Щур" userId="c2de6eb28b005a69" providerId="LiveId" clId="{DC59E110-08AA-49CF-A446-862A0F68B444}" dt="2019-08-31T20:47:44.255" v="2374" actId="1076"/>
          <ac:picMkLst>
            <pc:docMk/>
            <pc:sldMk cId="1403553032" sldId="556"/>
            <ac:picMk id="6148" creationId="{E665E1E2-83C4-42A0-AE4C-354BF47DE52D}"/>
          </ac:picMkLst>
        </pc:picChg>
      </pc:sldChg>
      <pc:sldChg chg="modSp add">
        <pc:chgData name="Наталія Щур" userId="c2de6eb28b005a69" providerId="LiveId" clId="{DC59E110-08AA-49CF-A446-862A0F68B444}" dt="2019-09-06T07:15:29.073" v="2461" actId="6549"/>
        <pc:sldMkLst>
          <pc:docMk/>
          <pc:sldMk cId="1421569378" sldId="557"/>
        </pc:sldMkLst>
        <pc:spChg chg="mod">
          <ac:chgData name="Наталія Щур" userId="c2de6eb28b005a69" providerId="LiveId" clId="{DC59E110-08AA-49CF-A446-862A0F68B444}" dt="2019-09-06T07:15:29.073" v="2461" actId="6549"/>
          <ac:spMkLst>
            <pc:docMk/>
            <pc:sldMk cId="1421569378" sldId="557"/>
            <ac:spMk id="4" creationId="{CB1C52A5-C68F-4432-A59B-AE6E9FBB86F2}"/>
          </ac:spMkLst>
        </pc:spChg>
      </pc:sldChg>
      <pc:sldChg chg="addSp delSp modSp add del">
        <pc:chgData name="Наталія Щур" userId="c2de6eb28b005a69" providerId="LiveId" clId="{DC59E110-08AA-49CF-A446-862A0F68B444}" dt="2019-08-31T20:45:00.799" v="2367" actId="2696"/>
        <pc:sldMkLst>
          <pc:docMk/>
          <pc:sldMk cId="4140292664" sldId="557"/>
        </pc:sldMkLst>
        <pc:spChg chg="del">
          <ac:chgData name="Наталія Щур" userId="c2de6eb28b005a69" providerId="LiveId" clId="{DC59E110-08AA-49CF-A446-862A0F68B444}" dt="2019-08-31T20:44:46.575" v="2362" actId="478"/>
          <ac:spMkLst>
            <pc:docMk/>
            <pc:sldMk cId="4140292664" sldId="557"/>
            <ac:spMk id="16" creationId="{9FFF1B5B-3DDE-4962-91CF-5AC756A5FA39}"/>
          </ac:spMkLst>
        </pc:spChg>
        <pc:picChg chg="add del mod">
          <ac:chgData name="Наталія Щур" userId="c2de6eb28b005a69" providerId="LiveId" clId="{DC59E110-08AA-49CF-A446-862A0F68B444}" dt="2019-08-31T20:44:59.045" v="2366" actId="478"/>
          <ac:picMkLst>
            <pc:docMk/>
            <pc:sldMk cId="4140292664" sldId="557"/>
            <ac:picMk id="5122" creationId="{46E68A36-E011-42B4-979A-419224892C8F}"/>
          </ac:picMkLst>
        </pc:picChg>
      </pc:sldChg>
    </pc:docChg>
  </pc:docChgLst>
  <pc:docChgLst>
    <pc:chgData name="Наталія Щур" userId="c2de6eb28b005a69" providerId="LiveId" clId="{AD3E9128-A3AD-44EB-90F4-A0219C9824DB}"/>
    <pc:docChg chg="undo custSel mod addSld delSld modSld sldOrd">
      <pc:chgData name="Наталія Щур" userId="c2de6eb28b005a69" providerId="LiveId" clId="{AD3E9128-A3AD-44EB-90F4-A0219C9824DB}" dt="2019-08-30T21:15:05.925" v="482" actId="20577"/>
      <pc:docMkLst>
        <pc:docMk/>
      </pc:docMkLst>
      <pc:sldChg chg="addSp delSp modSp">
        <pc:chgData name="Наталія Щур" userId="c2de6eb28b005a69" providerId="LiveId" clId="{AD3E9128-A3AD-44EB-90F4-A0219C9824DB}" dt="2019-08-30T18:57:59.179" v="63" actId="20577"/>
        <pc:sldMkLst>
          <pc:docMk/>
          <pc:sldMk cId="672139932" sldId="266"/>
        </pc:sldMkLst>
        <pc:spChg chg="add del mod">
          <ac:chgData name="Наталія Щур" userId="c2de6eb28b005a69" providerId="LiveId" clId="{AD3E9128-A3AD-44EB-90F4-A0219C9824DB}" dt="2019-08-30T18:48:18.115" v="3" actId="478"/>
          <ac:spMkLst>
            <pc:docMk/>
            <pc:sldMk cId="672139932" sldId="266"/>
            <ac:spMk id="4" creationId="{EB86DD35-60EB-498C-95C2-EA9A65904841}"/>
          </ac:spMkLst>
        </pc:spChg>
        <pc:spChg chg="mod">
          <ac:chgData name="Наталія Щур" userId="c2de6eb28b005a69" providerId="LiveId" clId="{AD3E9128-A3AD-44EB-90F4-A0219C9824DB}" dt="2019-08-30T18:57:59.179" v="63" actId="20577"/>
          <ac:spMkLst>
            <pc:docMk/>
            <pc:sldMk cId="672139932" sldId="266"/>
            <ac:spMk id="42" creationId="{00000000-0000-0000-0000-000000000000}"/>
          </ac:spMkLst>
        </pc:spChg>
      </pc:sldChg>
      <pc:sldChg chg="del">
        <pc:chgData name="Наталія Щур" userId="c2de6eb28b005a69" providerId="LiveId" clId="{AD3E9128-A3AD-44EB-90F4-A0219C9824DB}" dt="2019-08-30T21:01:12.051" v="370" actId="2696"/>
        <pc:sldMkLst>
          <pc:docMk/>
          <pc:sldMk cId="1438537945" sldId="416"/>
        </pc:sldMkLst>
      </pc:sldChg>
      <pc:sldChg chg="modSp">
        <pc:chgData name="Наталія Щур" userId="c2de6eb28b005a69" providerId="LiveId" clId="{AD3E9128-A3AD-44EB-90F4-A0219C9824DB}" dt="2019-08-30T18:58:18.291" v="82" actId="20577"/>
        <pc:sldMkLst>
          <pc:docMk/>
          <pc:sldMk cId="2852789504" sldId="494"/>
        </pc:sldMkLst>
        <pc:spChg chg="mod">
          <ac:chgData name="Наталія Щур" userId="c2de6eb28b005a69" providerId="LiveId" clId="{AD3E9128-A3AD-44EB-90F4-A0219C9824DB}" dt="2019-08-30T18:58:18.291" v="82" actId="20577"/>
          <ac:spMkLst>
            <pc:docMk/>
            <pc:sldMk cId="2852789504" sldId="494"/>
            <ac:spMk id="16" creationId="{9FFF1B5B-3DDE-4962-91CF-5AC756A5FA39}"/>
          </ac:spMkLst>
        </pc:spChg>
      </pc:sldChg>
      <pc:sldChg chg="addSp delSp modSp ord">
        <pc:chgData name="Наталія Щур" userId="c2de6eb28b005a69" providerId="LiveId" clId="{AD3E9128-A3AD-44EB-90F4-A0219C9824DB}" dt="2019-08-30T20:51:19.279" v="342" actId="1076"/>
        <pc:sldMkLst>
          <pc:docMk/>
          <pc:sldMk cId="1979190362" sldId="495"/>
        </pc:sldMkLst>
        <pc:spChg chg="mod">
          <ac:chgData name="Наталія Щур" userId="c2de6eb28b005a69" providerId="LiveId" clId="{AD3E9128-A3AD-44EB-90F4-A0219C9824DB}" dt="2019-08-30T20:25:04.849" v="132"/>
          <ac:spMkLst>
            <pc:docMk/>
            <pc:sldMk cId="1979190362" sldId="495"/>
            <ac:spMk id="2" creationId="{D57A9443-F51E-44D4-906E-DFBF9103E412}"/>
          </ac:spMkLst>
        </pc:spChg>
        <pc:spChg chg="mod">
          <ac:chgData name="Наталія Щур" userId="c2de6eb28b005a69" providerId="LiveId" clId="{AD3E9128-A3AD-44EB-90F4-A0219C9824DB}" dt="2019-08-30T20:50:57.558" v="337" actId="14100"/>
          <ac:spMkLst>
            <pc:docMk/>
            <pc:sldMk cId="1979190362" sldId="495"/>
            <ac:spMk id="16" creationId="{9FFF1B5B-3DDE-4962-91CF-5AC756A5FA39}"/>
          </ac:spMkLst>
        </pc:spChg>
        <pc:picChg chg="add mod">
          <ac:chgData name="Наталія Щур" userId="c2de6eb28b005a69" providerId="LiveId" clId="{AD3E9128-A3AD-44EB-90F4-A0219C9824DB}" dt="2019-08-30T20:51:19.279" v="342" actId="1076"/>
          <ac:picMkLst>
            <pc:docMk/>
            <pc:sldMk cId="1979190362" sldId="495"/>
            <ac:picMk id="5" creationId="{0142AF98-D2B5-47F8-BE4A-8EBC3E5C17A6}"/>
          </ac:picMkLst>
        </pc:picChg>
        <pc:picChg chg="del">
          <ac:chgData name="Наталія Щур" userId="c2de6eb28b005a69" providerId="LiveId" clId="{AD3E9128-A3AD-44EB-90F4-A0219C9824DB}" dt="2019-08-30T20:23:46.896" v="123" actId="478"/>
          <ac:picMkLst>
            <pc:docMk/>
            <pc:sldMk cId="1979190362" sldId="495"/>
            <ac:picMk id="6" creationId="{F24EFD0C-30A4-42C6-B287-091FF91C1434}"/>
          </ac:picMkLst>
        </pc:picChg>
      </pc:sldChg>
      <pc:sldChg chg="add del">
        <pc:chgData name="Наталія Щур" userId="c2de6eb28b005a69" providerId="LiveId" clId="{AD3E9128-A3AD-44EB-90F4-A0219C9824DB}" dt="2019-08-30T21:01:45.826" v="431" actId="2696"/>
        <pc:sldMkLst>
          <pc:docMk/>
          <pc:sldMk cId="2031317450" sldId="496"/>
        </pc:sldMkLst>
      </pc:sldChg>
      <pc:sldChg chg="add del">
        <pc:chgData name="Наталія Щур" userId="c2de6eb28b005a69" providerId="LiveId" clId="{AD3E9128-A3AD-44EB-90F4-A0219C9824DB}" dt="2019-08-30T21:01:45.589" v="430" actId="2696"/>
        <pc:sldMkLst>
          <pc:docMk/>
          <pc:sldMk cId="1950964481" sldId="497"/>
        </pc:sldMkLst>
      </pc:sldChg>
      <pc:sldChg chg="add del">
        <pc:chgData name="Наталія Щур" userId="c2de6eb28b005a69" providerId="LiveId" clId="{AD3E9128-A3AD-44EB-90F4-A0219C9824DB}" dt="2019-08-30T21:01:43.562" v="420" actId="2696"/>
        <pc:sldMkLst>
          <pc:docMk/>
          <pc:sldMk cId="1052135679" sldId="498"/>
        </pc:sldMkLst>
      </pc:sldChg>
      <pc:sldChg chg="add del">
        <pc:chgData name="Наталія Щур" userId="c2de6eb28b005a69" providerId="LiveId" clId="{AD3E9128-A3AD-44EB-90F4-A0219C9824DB}" dt="2019-08-30T21:01:43.761" v="421" actId="2696"/>
        <pc:sldMkLst>
          <pc:docMk/>
          <pc:sldMk cId="4019016233" sldId="499"/>
        </pc:sldMkLst>
      </pc:sldChg>
      <pc:sldChg chg="add del">
        <pc:chgData name="Наталія Щур" userId="c2de6eb28b005a69" providerId="LiveId" clId="{AD3E9128-A3AD-44EB-90F4-A0219C9824DB}" dt="2019-08-30T21:01:45.270" v="429" actId="2696"/>
        <pc:sldMkLst>
          <pc:docMk/>
          <pc:sldMk cId="2397351449" sldId="500"/>
        </pc:sldMkLst>
      </pc:sldChg>
      <pc:sldChg chg="add del">
        <pc:chgData name="Наталія Щур" userId="c2de6eb28b005a69" providerId="LiveId" clId="{AD3E9128-A3AD-44EB-90F4-A0219C9824DB}" dt="2019-08-30T21:01:44.487" v="425" actId="2696"/>
        <pc:sldMkLst>
          <pc:docMk/>
          <pc:sldMk cId="4018274640" sldId="501"/>
        </pc:sldMkLst>
      </pc:sldChg>
      <pc:sldChg chg="add del">
        <pc:chgData name="Наталія Щур" userId="c2de6eb28b005a69" providerId="LiveId" clId="{AD3E9128-A3AD-44EB-90F4-A0219C9824DB}" dt="2019-08-30T21:01:43.931" v="422" actId="2696"/>
        <pc:sldMkLst>
          <pc:docMk/>
          <pc:sldMk cId="830869095" sldId="502"/>
        </pc:sldMkLst>
      </pc:sldChg>
      <pc:sldChg chg="add del">
        <pc:chgData name="Наталія Щур" userId="c2de6eb28b005a69" providerId="LiveId" clId="{AD3E9128-A3AD-44EB-90F4-A0219C9824DB}" dt="2019-08-30T21:01:43.414" v="419" actId="2696"/>
        <pc:sldMkLst>
          <pc:docMk/>
          <pc:sldMk cId="181863324" sldId="503"/>
        </pc:sldMkLst>
      </pc:sldChg>
      <pc:sldChg chg="add del">
        <pc:chgData name="Наталія Щур" userId="c2de6eb28b005a69" providerId="LiveId" clId="{AD3E9128-A3AD-44EB-90F4-A0219C9824DB}" dt="2019-08-30T21:01:45.050" v="428" actId="2696"/>
        <pc:sldMkLst>
          <pc:docMk/>
          <pc:sldMk cId="532475354" sldId="505"/>
        </pc:sldMkLst>
      </pc:sldChg>
      <pc:sldChg chg="add del">
        <pc:chgData name="Наталія Щур" userId="c2de6eb28b005a69" providerId="LiveId" clId="{AD3E9128-A3AD-44EB-90F4-A0219C9824DB}" dt="2019-08-30T21:01:44.856" v="427" actId="2696"/>
        <pc:sldMkLst>
          <pc:docMk/>
          <pc:sldMk cId="1284875690" sldId="506"/>
        </pc:sldMkLst>
      </pc:sldChg>
      <pc:sldChg chg="add del">
        <pc:chgData name="Наталія Щур" userId="c2de6eb28b005a69" providerId="LiveId" clId="{AD3E9128-A3AD-44EB-90F4-A0219C9824DB}" dt="2019-08-30T21:01:44.656" v="426" actId="2696"/>
        <pc:sldMkLst>
          <pc:docMk/>
          <pc:sldMk cId="3216171176" sldId="507"/>
        </pc:sldMkLst>
      </pc:sldChg>
      <pc:sldChg chg="add del">
        <pc:chgData name="Наталія Щур" userId="c2de6eb28b005a69" providerId="LiveId" clId="{AD3E9128-A3AD-44EB-90F4-A0219C9824DB}" dt="2019-08-30T21:01:43.065" v="417" actId="2696"/>
        <pc:sldMkLst>
          <pc:docMk/>
          <pc:sldMk cId="3675136633" sldId="508"/>
        </pc:sldMkLst>
      </pc:sldChg>
      <pc:sldChg chg="add del">
        <pc:chgData name="Наталія Щур" userId="c2de6eb28b005a69" providerId="LiveId" clId="{AD3E9128-A3AD-44EB-90F4-A0219C9824DB}" dt="2019-08-30T21:01:44.299" v="424" actId="2696"/>
        <pc:sldMkLst>
          <pc:docMk/>
          <pc:sldMk cId="1697128578" sldId="510"/>
        </pc:sldMkLst>
      </pc:sldChg>
      <pc:sldChg chg="add del">
        <pc:chgData name="Наталія Щур" userId="c2de6eb28b005a69" providerId="LiveId" clId="{AD3E9128-A3AD-44EB-90F4-A0219C9824DB}" dt="2019-08-30T21:01:44.119" v="423" actId="2696"/>
        <pc:sldMkLst>
          <pc:docMk/>
          <pc:sldMk cId="3434957598" sldId="511"/>
        </pc:sldMkLst>
      </pc:sldChg>
      <pc:sldChg chg="add del">
        <pc:chgData name="Наталія Щур" userId="c2de6eb28b005a69" providerId="LiveId" clId="{AD3E9128-A3AD-44EB-90F4-A0219C9824DB}" dt="2019-08-30T21:01:43.238" v="418" actId="2696"/>
        <pc:sldMkLst>
          <pc:docMk/>
          <pc:sldMk cId="1977310390" sldId="512"/>
        </pc:sldMkLst>
      </pc:sldChg>
      <pc:sldChg chg="add del">
        <pc:chgData name="Наталія Щур" userId="c2de6eb28b005a69" providerId="LiveId" clId="{AD3E9128-A3AD-44EB-90F4-A0219C9824DB}" dt="2019-08-30T21:01:42.895" v="416" actId="2696"/>
        <pc:sldMkLst>
          <pc:docMk/>
          <pc:sldMk cId="3538064978" sldId="513"/>
        </pc:sldMkLst>
      </pc:sldChg>
      <pc:sldChg chg="add del">
        <pc:chgData name="Наталія Щур" userId="c2de6eb28b005a69" providerId="LiveId" clId="{AD3E9128-A3AD-44EB-90F4-A0219C9824DB}" dt="2019-08-30T21:01:42.541" v="414" actId="2696"/>
        <pc:sldMkLst>
          <pc:docMk/>
          <pc:sldMk cId="1366197230" sldId="514"/>
        </pc:sldMkLst>
      </pc:sldChg>
      <pc:sldChg chg="add del">
        <pc:chgData name="Наталія Щур" userId="c2de6eb28b005a69" providerId="LiveId" clId="{AD3E9128-A3AD-44EB-90F4-A0219C9824DB}" dt="2019-08-30T21:01:42.737" v="415" actId="2696"/>
        <pc:sldMkLst>
          <pc:docMk/>
          <pc:sldMk cId="2420718153" sldId="515"/>
        </pc:sldMkLst>
      </pc:sldChg>
      <pc:sldChg chg="add del">
        <pc:chgData name="Наталія Щур" userId="c2de6eb28b005a69" providerId="LiveId" clId="{AD3E9128-A3AD-44EB-90F4-A0219C9824DB}" dt="2019-08-30T21:01:42.346" v="413" actId="2696"/>
        <pc:sldMkLst>
          <pc:docMk/>
          <pc:sldMk cId="2814799115" sldId="516"/>
        </pc:sldMkLst>
      </pc:sldChg>
      <pc:sldChg chg="del">
        <pc:chgData name="Наталія Щур" userId="c2de6eb28b005a69" providerId="LiveId" clId="{AD3E9128-A3AD-44EB-90F4-A0219C9824DB}" dt="2019-08-30T21:01:12.569" v="372" actId="2696"/>
        <pc:sldMkLst>
          <pc:docMk/>
          <pc:sldMk cId="625414431" sldId="517"/>
        </pc:sldMkLst>
      </pc:sldChg>
      <pc:sldChg chg="del">
        <pc:chgData name="Наталія Щур" userId="c2de6eb28b005a69" providerId="LiveId" clId="{AD3E9128-A3AD-44EB-90F4-A0219C9824DB}" dt="2019-08-30T21:01:12.309" v="371" actId="2696"/>
        <pc:sldMkLst>
          <pc:docMk/>
          <pc:sldMk cId="430264522" sldId="518"/>
        </pc:sldMkLst>
      </pc:sldChg>
      <pc:sldChg chg="add del">
        <pc:chgData name="Наталія Щур" userId="c2de6eb28b005a69" providerId="LiveId" clId="{AD3E9128-A3AD-44EB-90F4-A0219C9824DB}" dt="2019-08-30T21:01:46.142" v="432" actId="2696"/>
        <pc:sldMkLst>
          <pc:docMk/>
          <pc:sldMk cId="843278998" sldId="519"/>
        </pc:sldMkLst>
      </pc:sldChg>
      <pc:sldChg chg="del">
        <pc:chgData name="Наталія Щур" userId="c2de6eb28b005a69" providerId="LiveId" clId="{AD3E9128-A3AD-44EB-90F4-A0219C9824DB}" dt="2019-08-30T21:01:11.718" v="369" actId="2696"/>
        <pc:sldMkLst>
          <pc:docMk/>
          <pc:sldMk cId="290537784" sldId="520"/>
        </pc:sldMkLst>
      </pc:sldChg>
      <pc:sldChg chg="addSp delSp modSp add mod setBg">
        <pc:chgData name="Наталія Щур" userId="c2de6eb28b005a69" providerId="LiveId" clId="{AD3E9128-A3AD-44EB-90F4-A0219C9824DB}" dt="2019-08-30T19:14:06.064" v="101" actId="1076"/>
        <pc:sldMkLst>
          <pc:docMk/>
          <pc:sldMk cId="3224633806" sldId="521"/>
        </pc:sldMkLst>
        <pc:spChg chg="mod">
          <ac:chgData name="Наталія Щур" userId="c2de6eb28b005a69" providerId="LiveId" clId="{AD3E9128-A3AD-44EB-90F4-A0219C9824DB}" dt="2019-08-30T19:13:57.590" v="99" actId="26606"/>
          <ac:spMkLst>
            <pc:docMk/>
            <pc:sldMk cId="3224633806" sldId="521"/>
            <ac:spMk id="2" creationId="{D57A9443-F51E-44D4-906E-DFBF9103E412}"/>
          </ac:spMkLst>
        </pc:spChg>
        <pc:spChg chg="del">
          <ac:chgData name="Наталія Щур" userId="c2de6eb28b005a69" providerId="LiveId" clId="{AD3E9128-A3AD-44EB-90F4-A0219C9824DB}" dt="2019-08-30T19:12:58.726" v="86" actId="478"/>
          <ac:spMkLst>
            <pc:docMk/>
            <pc:sldMk cId="3224633806" sldId="521"/>
            <ac:spMk id="16" creationId="{9FFF1B5B-3DDE-4962-91CF-5AC756A5FA39}"/>
          </ac:spMkLst>
        </pc:spChg>
        <pc:spChg chg="add del">
          <ac:chgData name="Наталія Щур" userId="c2de6eb28b005a69" providerId="LiveId" clId="{AD3E9128-A3AD-44EB-90F4-A0219C9824DB}" dt="2019-08-30T19:13:27.430" v="89" actId="26606"/>
          <ac:spMkLst>
            <pc:docMk/>
            <pc:sldMk cId="3224633806" sldId="521"/>
            <ac:spMk id="71" creationId="{D4771268-CB57-404A-9271-370EB28F6090}"/>
          </ac:spMkLst>
        </pc:spChg>
        <pc:spChg chg="add del">
          <ac:chgData name="Наталія Щур" userId="c2de6eb28b005a69" providerId="LiveId" clId="{AD3E9128-A3AD-44EB-90F4-A0219C9824DB}" dt="2019-08-30T19:13:33.901" v="91" actId="26606"/>
          <ac:spMkLst>
            <pc:docMk/>
            <pc:sldMk cId="3224633806" sldId="521"/>
            <ac:spMk id="1028" creationId="{AB45A142-4255-493C-8284-5D566C121B10}"/>
          </ac:spMkLst>
        </pc:spChg>
        <pc:spChg chg="add del">
          <ac:chgData name="Наталія Щур" userId="c2de6eb28b005a69" providerId="LiveId" clId="{AD3E9128-A3AD-44EB-90F4-A0219C9824DB}" dt="2019-08-30T19:13:37.449" v="93" actId="26606"/>
          <ac:spMkLst>
            <pc:docMk/>
            <pc:sldMk cId="3224633806" sldId="521"/>
            <ac:spMk id="1030" creationId="{A4AC5506-6312-4701-8D3C-40187889A947}"/>
          </ac:spMkLst>
        </pc:spChg>
        <pc:spChg chg="add del">
          <ac:chgData name="Наталія Щур" userId="c2de6eb28b005a69" providerId="LiveId" clId="{AD3E9128-A3AD-44EB-90F4-A0219C9824DB}" dt="2019-08-30T19:13:39.119" v="95" actId="26606"/>
          <ac:spMkLst>
            <pc:docMk/>
            <pc:sldMk cId="3224633806" sldId="521"/>
            <ac:spMk id="1032" creationId="{AB45A142-4255-493C-8284-5D566C121B10}"/>
          </ac:spMkLst>
        </pc:spChg>
        <pc:spChg chg="add del">
          <ac:chgData name="Наталія Щур" userId="c2de6eb28b005a69" providerId="LiveId" clId="{AD3E9128-A3AD-44EB-90F4-A0219C9824DB}" dt="2019-08-30T19:13:42.310" v="97" actId="26606"/>
          <ac:spMkLst>
            <pc:docMk/>
            <pc:sldMk cId="3224633806" sldId="521"/>
            <ac:spMk id="1035" creationId="{6753252F-4873-4F63-801D-CC719279A7D5}"/>
          </ac:spMkLst>
        </pc:spChg>
        <pc:spChg chg="add del">
          <ac:chgData name="Наталія Щур" userId="c2de6eb28b005a69" providerId="LiveId" clId="{AD3E9128-A3AD-44EB-90F4-A0219C9824DB}" dt="2019-08-30T19:13:42.310" v="97" actId="26606"/>
          <ac:spMkLst>
            <pc:docMk/>
            <pc:sldMk cId="3224633806" sldId="521"/>
            <ac:spMk id="1036" creationId="{047C8CCB-F95D-4249-92DD-651249D3535A}"/>
          </ac:spMkLst>
        </pc:spChg>
        <pc:spChg chg="add del">
          <ac:chgData name="Наталія Щур" userId="c2de6eb28b005a69" providerId="LiveId" clId="{AD3E9128-A3AD-44EB-90F4-A0219C9824DB}" dt="2019-08-30T19:13:57.590" v="99" actId="26606"/>
          <ac:spMkLst>
            <pc:docMk/>
            <pc:sldMk cId="3224633806" sldId="521"/>
            <ac:spMk id="1038" creationId="{A4AC5506-6312-4701-8D3C-40187889A947}"/>
          </ac:spMkLst>
        </pc:spChg>
        <pc:picChg chg="add mod">
          <ac:chgData name="Наталія Щур" userId="c2de6eb28b005a69" providerId="LiveId" clId="{AD3E9128-A3AD-44EB-90F4-A0219C9824DB}" dt="2019-08-30T19:14:06.064" v="101" actId="1076"/>
          <ac:picMkLst>
            <pc:docMk/>
            <pc:sldMk cId="3224633806" sldId="521"/>
            <ac:picMk id="1026" creationId="{A3504ACC-2446-41CF-A847-5EFD960AC2DA}"/>
          </ac:picMkLst>
        </pc:picChg>
        <pc:cxnChg chg="add del">
          <ac:chgData name="Наталія Щур" userId="c2de6eb28b005a69" providerId="LiveId" clId="{AD3E9128-A3AD-44EB-90F4-A0219C9824DB}" dt="2019-08-30T19:13:33.901" v="91" actId="26606"/>
          <ac:cxnSpMkLst>
            <pc:docMk/>
            <pc:sldMk cId="3224633806" sldId="521"/>
            <ac:cxnSpMk id="73" creationId="{38FB9660-F42F-4313-BBC4-47C007FE484C}"/>
          </ac:cxnSpMkLst>
        </pc:cxnChg>
        <pc:cxnChg chg="add del">
          <ac:chgData name="Наталія Щур" userId="c2de6eb28b005a69" providerId="LiveId" clId="{AD3E9128-A3AD-44EB-90F4-A0219C9824DB}" dt="2019-08-30T19:13:39.119" v="95" actId="26606"/>
          <ac:cxnSpMkLst>
            <pc:docMk/>
            <pc:sldMk cId="3224633806" sldId="521"/>
            <ac:cxnSpMk id="1033" creationId="{38FB9660-F42F-4313-BBC4-47C007FE484C}"/>
          </ac:cxnSpMkLst>
        </pc:cxnChg>
      </pc:sldChg>
      <pc:sldChg chg="add del">
        <pc:chgData name="Наталія Щур" userId="c2de6eb28b005a69" providerId="LiveId" clId="{AD3E9128-A3AD-44EB-90F4-A0219C9824DB}" dt="2019-08-30T19:12:49.161" v="84" actId="2696"/>
        <pc:sldMkLst>
          <pc:docMk/>
          <pc:sldMk cId="3555317174" sldId="521"/>
        </pc:sldMkLst>
      </pc:sldChg>
      <pc:sldChg chg="addSp delSp modSp add">
        <pc:chgData name="Наталія Щур" userId="c2de6eb28b005a69" providerId="LiveId" clId="{AD3E9128-A3AD-44EB-90F4-A0219C9824DB}" dt="2019-08-30T19:24:53.770" v="111" actId="20577"/>
        <pc:sldMkLst>
          <pc:docMk/>
          <pc:sldMk cId="790725441" sldId="522"/>
        </pc:sldMkLst>
        <pc:spChg chg="mod">
          <ac:chgData name="Наталія Щур" userId="c2de6eb28b005a69" providerId="LiveId" clId="{AD3E9128-A3AD-44EB-90F4-A0219C9824DB}" dt="2019-08-30T19:24:53.770" v="111" actId="20577"/>
          <ac:spMkLst>
            <pc:docMk/>
            <pc:sldMk cId="790725441" sldId="522"/>
            <ac:spMk id="2" creationId="{D57A9443-F51E-44D4-906E-DFBF9103E412}"/>
          </ac:spMkLst>
        </pc:spChg>
        <pc:spChg chg="del">
          <ac:chgData name="Наталія Щур" userId="c2de6eb28b005a69" providerId="LiveId" clId="{AD3E9128-A3AD-44EB-90F4-A0219C9824DB}" dt="2019-08-30T19:24:15.045" v="103" actId="478"/>
          <ac:spMkLst>
            <pc:docMk/>
            <pc:sldMk cId="790725441" sldId="522"/>
            <ac:spMk id="16" creationId="{9FFF1B5B-3DDE-4962-91CF-5AC756A5FA39}"/>
          </ac:spMkLst>
        </pc:spChg>
        <pc:picChg chg="add">
          <ac:chgData name="Наталія Щур" userId="c2de6eb28b005a69" providerId="LiveId" clId="{AD3E9128-A3AD-44EB-90F4-A0219C9824DB}" dt="2019-08-30T19:24:16.138" v="104"/>
          <ac:picMkLst>
            <pc:docMk/>
            <pc:sldMk cId="790725441" sldId="522"/>
            <ac:picMk id="3" creationId="{AB496FBF-532C-40DC-A6B7-40737629A332}"/>
          </ac:picMkLst>
        </pc:picChg>
      </pc:sldChg>
      <pc:sldChg chg="addSp delSp modSp add">
        <pc:chgData name="Наталія Щур" userId="c2de6eb28b005a69" providerId="LiveId" clId="{AD3E9128-A3AD-44EB-90F4-A0219C9824DB}" dt="2019-08-30T19:28:33.064" v="116" actId="1076"/>
        <pc:sldMkLst>
          <pc:docMk/>
          <pc:sldMk cId="3722306574" sldId="523"/>
        </pc:sldMkLst>
        <pc:picChg chg="del">
          <ac:chgData name="Наталія Щур" userId="c2de6eb28b005a69" providerId="LiveId" clId="{AD3E9128-A3AD-44EB-90F4-A0219C9824DB}" dt="2019-08-30T19:28:15.617" v="113" actId="478"/>
          <ac:picMkLst>
            <pc:docMk/>
            <pc:sldMk cId="3722306574" sldId="523"/>
            <ac:picMk id="3" creationId="{AB496FBF-532C-40DC-A6B7-40737629A332}"/>
          </ac:picMkLst>
        </pc:picChg>
        <pc:picChg chg="add mod">
          <ac:chgData name="Наталія Щур" userId="c2de6eb28b005a69" providerId="LiveId" clId="{AD3E9128-A3AD-44EB-90F4-A0219C9824DB}" dt="2019-08-30T19:28:33.064" v="116" actId="1076"/>
          <ac:picMkLst>
            <pc:docMk/>
            <pc:sldMk cId="3722306574" sldId="523"/>
            <ac:picMk id="4" creationId="{08B82DB5-154D-420F-8836-D8BCEBCE4040}"/>
          </ac:picMkLst>
        </pc:picChg>
      </pc:sldChg>
      <pc:sldChg chg="addSp delSp modSp add del">
        <pc:chgData name="Наталія Щур" userId="c2de6eb28b005a69" providerId="LiveId" clId="{AD3E9128-A3AD-44EB-90F4-A0219C9824DB}" dt="2019-08-30T20:51:21.784" v="343" actId="2696"/>
        <pc:sldMkLst>
          <pc:docMk/>
          <pc:sldMk cId="1210549207" sldId="524"/>
        </pc:sldMkLst>
        <pc:picChg chg="add mod">
          <ac:chgData name="Наталія Щур" userId="c2de6eb28b005a69" providerId="LiveId" clId="{AD3E9128-A3AD-44EB-90F4-A0219C9824DB}" dt="2019-08-30T19:33:24.545" v="121" actId="1076"/>
          <ac:picMkLst>
            <pc:docMk/>
            <pc:sldMk cId="1210549207" sldId="524"/>
            <ac:picMk id="3" creationId="{AEA5A1A2-08C9-409D-A245-B7102F1A6F94}"/>
          </ac:picMkLst>
        </pc:picChg>
        <pc:picChg chg="del">
          <ac:chgData name="Наталія Щур" userId="c2de6eb28b005a69" providerId="LiveId" clId="{AD3E9128-A3AD-44EB-90F4-A0219C9824DB}" dt="2019-08-30T19:33:11.830" v="118" actId="478"/>
          <ac:picMkLst>
            <pc:docMk/>
            <pc:sldMk cId="1210549207" sldId="524"/>
            <ac:picMk id="4" creationId="{08B82DB5-154D-420F-8836-D8BCEBCE4040}"/>
          </ac:picMkLst>
        </pc:picChg>
      </pc:sldChg>
      <pc:sldChg chg="modSp add ord">
        <pc:chgData name="Наталія Щур" userId="c2de6eb28b005a69" providerId="LiveId" clId="{AD3E9128-A3AD-44EB-90F4-A0219C9824DB}" dt="2019-08-30T20:37:43.123" v="238" actId="113"/>
        <pc:sldMkLst>
          <pc:docMk/>
          <pc:sldMk cId="870927851" sldId="525"/>
        </pc:sldMkLst>
        <pc:spChg chg="mod">
          <ac:chgData name="Наталія Щур" userId="c2de6eb28b005a69" providerId="LiveId" clId="{AD3E9128-A3AD-44EB-90F4-A0219C9824DB}" dt="2019-08-30T20:37:43.123" v="238" actId="113"/>
          <ac:spMkLst>
            <pc:docMk/>
            <pc:sldMk cId="870927851" sldId="525"/>
            <ac:spMk id="16" creationId="{9FFF1B5B-3DDE-4962-91CF-5AC756A5FA39}"/>
          </ac:spMkLst>
        </pc:spChg>
      </pc:sldChg>
      <pc:sldChg chg="addSp delSp modSp add ord">
        <pc:chgData name="Наталія Щур" userId="c2de6eb28b005a69" providerId="LiveId" clId="{AD3E9128-A3AD-44EB-90F4-A0219C9824DB}" dt="2019-08-30T20:49:29.406" v="331" actId="20577"/>
        <pc:sldMkLst>
          <pc:docMk/>
          <pc:sldMk cId="2058828263" sldId="526"/>
        </pc:sldMkLst>
        <pc:spChg chg="mod">
          <ac:chgData name="Наталія Щур" userId="c2de6eb28b005a69" providerId="LiveId" clId="{AD3E9128-A3AD-44EB-90F4-A0219C9824DB}" dt="2019-08-30T20:44:16.959" v="300" actId="20577"/>
          <ac:spMkLst>
            <pc:docMk/>
            <pc:sldMk cId="2058828263" sldId="526"/>
            <ac:spMk id="2" creationId="{D57A9443-F51E-44D4-906E-DFBF9103E412}"/>
          </ac:spMkLst>
        </pc:spChg>
        <pc:spChg chg="add del mod">
          <ac:chgData name="Наталія Щур" userId="c2de6eb28b005a69" providerId="LiveId" clId="{AD3E9128-A3AD-44EB-90F4-A0219C9824DB}" dt="2019-08-30T20:44:43.729" v="302" actId="478"/>
          <ac:spMkLst>
            <pc:docMk/>
            <pc:sldMk cId="2058828263" sldId="526"/>
            <ac:spMk id="5" creationId="{A41B96B8-7B3B-4599-9299-32F625F3B6FE}"/>
          </ac:spMkLst>
        </pc:spChg>
        <pc:spChg chg="del mod">
          <ac:chgData name="Наталія Щур" userId="c2de6eb28b005a69" providerId="LiveId" clId="{AD3E9128-A3AD-44EB-90F4-A0219C9824DB}" dt="2019-08-30T20:33:09.174" v="146" actId="478"/>
          <ac:spMkLst>
            <pc:docMk/>
            <pc:sldMk cId="2058828263" sldId="526"/>
            <ac:spMk id="16" creationId="{9FFF1B5B-3DDE-4962-91CF-5AC756A5FA39}"/>
          </ac:spMkLst>
        </pc:spChg>
        <pc:graphicFrameChg chg="add mod">
          <ac:chgData name="Наталія Щур" userId="c2de6eb28b005a69" providerId="LiveId" clId="{AD3E9128-A3AD-44EB-90F4-A0219C9824DB}" dt="2019-08-30T20:49:29.406" v="331" actId="20577"/>
          <ac:graphicFrameMkLst>
            <pc:docMk/>
            <pc:sldMk cId="2058828263" sldId="526"/>
            <ac:graphicFrameMk id="3" creationId="{3881EF1D-9363-4369-B742-4CAEA8ADE01C}"/>
          </ac:graphicFrameMkLst>
        </pc:graphicFrameChg>
      </pc:sldChg>
      <pc:sldChg chg="add del">
        <pc:chgData name="Наталія Щур" userId="c2de6eb28b005a69" providerId="LiveId" clId="{AD3E9128-A3AD-44EB-90F4-A0219C9824DB}" dt="2019-08-30T20:45:42.668" v="309" actId="2696"/>
        <pc:sldMkLst>
          <pc:docMk/>
          <pc:sldMk cId="1190321414" sldId="527"/>
        </pc:sldMkLst>
      </pc:sldChg>
      <pc:sldChg chg="add del">
        <pc:chgData name="Наталія Щур" userId="c2de6eb28b005a69" providerId="LiveId" clId="{AD3E9128-A3AD-44EB-90F4-A0219C9824DB}" dt="2019-08-30T20:45:04.329" v="306" actId="2696"/>
        <pc:sldMkLst>
          <pc:docMk/>
          <pc:sldMk cId="679429591" sldId="528"/>
        </pc:sldMkLst>
      </pc:sldChg>
      <pc:sldChg chg="addSp add del">
        <pc:chgData name="Наталія Щур" userId="c2de6eb28b005a69" providerId="LiveId" clId="{AD3E9128-A3AD-44EB-90F4-A0219C9824DB}" dt="2019-08-30T20:55:00.318" v="346" actId="2696"/>
        <pc:sldMkLst>
          <pc:docMk/>
          <pc:sldMk cId="1566997588" sldId="528"/>
        </pc:sldMkLst>
        <pc:spChg chg="add">
          <ac:chgData name="Наталія Щур" userId="c2de6eb28b005a69" providerId="LiveId" clId="{AD3E9128-A3AD-44EB-90F4-A0219C9824DB}" dt="2019-08-30T20:45:34.849" v="308"/>
          <ac:spMkLst>
            <pc:docMk/>
            <pc:sldMk cId="1566997588" sldId="528"/>
            <ac:spMk id="4" creationId="{BD59A60A-EED2-4479-AB14-2FE2054F4307}"/>
          </ac:spMkLst>
        </pc:spChg>
      </pc:sldChg>
      <pc:sldChg chg="modSp add">
        <pc:chgData name="Наталія Щур" userId="c2de6eb28b005a69" providerId="LiveId" clId="{AD3E9128-A3AD-44EB-90F4-A0219C9824DB}" dt="2019-08-30T21:00:32.069" v="368" actId="20577"/>
        <pc:sldMkLst>
          <pc:docMk/>
          <pc:sldMk cId="1523647223" sldId="529"/>
        </pc:sldMkLst>
        <pc:spChg chg="mod">
          <ac:chgData name="Наталія Щур" userId="c2de6eb28b005a69" providerId="LiveId" clId="{AD3E9128-A3AD-44EB-90F4-A0219C9824DB}" dt="2019-08-30T21:00:32.069" v="368" actId="20577"/>
          <ac:spMkLst>
            <pc:docMk/>
            <pc:sldMk cId="1523647223" sldId="529"/>
            <ac:spMk id="16" creationId="{9FFF1B5B-3DDE-4962-91CF-5AC756A5FA39}"/>
          </ac:spMkLst>
        </pc:spChg>
      </pc:sldChg>
      <pc:sldChg chg="add del">
        <pc:chgData name="Наталія Щур" userId="c2de6eb28b005a69" providerId="LiveId" clId="{AD3E9128-A3AD-44EB-90F4-A0219C9824DB}" dt="2019-08-30T20:50:16.388" v="333" actId="2696"/>
        <pc:sldMkLst>
          <pc:docMk/>
          <pc:sldMk cId="3574233701" sldId="529"/>
        </pc:sldMkLst>
      </pc:sldChg>
      <pc:sldChg chg="modSp add">
        <pc:chgData name="Наталія Щур" userId="c2de6eb28b005a69" providerId="LiveId" clId="{AD3E9128-A3AD-44EB-90F4-A0219C9824DB}" dt="2019-08-30T21:12:24.593" v="449"/>
        <pc:sldMkLst>
          <pc:docMk/>
          <pc:sldMk cId="3055638946" sldId="530"/>
        </pc:sldMkLst>
        <pc:spChg chg="mod">
          <ac:chgData name="Наталія Щур" userId="c2de6eb28b005a69" providerId="LiveId" clId="{AD3E9128-A3AD-44EB-90F4-A0219C9824DB}" dt="2019-08-30T21:12:24.593" v="449"/>
          <ac:spMkLst>
            <pc:docMk/>
            <pc:sldMk cId="3055638946" sldId="530"/>
            <ac:spMk id="16" creationId="{9FFF1B5B-3DDE-4962-91CF-5AC756A5FA39}"/>
          </ac:spMkLst>
        </pc:spChg>
      </pc:sldChg>
      <pc:sldChg chg="addSp modSp add">
        <pc:chgData name="Наталія Щур" userId="c2de6eb28b005a69" providerId="LiveId" clId="{AD3E9128-A3AD-44EB-90F4-A0219C9824DB}" dt="2019-08-30T21:15:05.925" v="482" actId="20577"/>
        <pc:sldMkLst>
          <pc:docMk/>
          <pc:sldMk cId="2164152735" sldId="531"/>
        </pc:sldMkLst>
        <pc:spChg chg="mod">
          <ac:chgData name="Наталія Щур" userId="c2de6eb28b005a69" providerId="LiveId" clId="{AD3E9128-A3AD-44EB-90F4-A0219C9824DB}" dt="2019-08-30T21:15:05.925" v="482" actId="20577"/>
          <ac:spMkLst>
            <pc:docMk/>
            <pc:sldMk cId="2164152735" sldId="531"/>
            <ac:spMk id="16" creationId="{9FFF1B5B-3DDE-4962-91CF-5AC756A5FA39}"/>
          </ac:spMkLst>
        </pc:spChg>
        <pc:picChg chg="add mod">
          <ac:chgData name="Наталія Щур" userId="c2de6eb28b005a69" providerId="LiveId" clId="{AD3E9128-A3AD-44EB-90F4-A0219C9824DB}" dt="2019-08-30T21:14:52.319" v="476" actId="1076"/>
          <ac:picMkLst>
            <pc:docMk/>
            <pc:sldMk cId="2164152735" sldId="531"/>
            <ac:picMk id="3" creationId="{9EBA1579-6ED3-44B0-A8FF-6FA6781FDD4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A586B-5BA1-48C7-BA8B-094057A391B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uk-UA"/>
        </a:p>
      </dgm:t>
    </dgm:pt>
    <dgm:pt modelId="{9896766E-204B-4F81-9A0C-1C9A1C7512F6}">
      <dgm:prSet phldrT="[Текст]"/>
      <dgm:spPr/>
      <dgm:t>
        <a:bodyPr/>
        <a:lstStyle/>
        <a:p>
          <a:r>
            <a:rPr lang="uk-UA" noProof="0" dirty="0"/>
            <a:t>Парадигми програмування</a:t>
          </a:r>
        </a:p>
      </dgm:t>
    </dgm:pt>
    <dgm:pt modelId="{5C2F3615-B4C1-470D-ACA4-3CCDE7BC2805}" type="parTrans" cxnId="{5127E5C6-2906-4661-B1AB-68638D641950}">
      <dgm:prSet/>
      <dgm:spPr/>
      <dgm:t>
        <a:bodyPr/>
        <a:lstStyle/>
        <a:p>
          <a:endParaRPr lang="uk-UA" noProof="0" dirty="0"/>
        </a:p>
      </dgm:t>
    </dgm:pt>
    <dgm:pt modelId="{DF719D5B-C289-4AED-AE2C-F9AE53C2CA72}" type="sibTrans" cxnId="{5127E5C6-2906-4661-B1AB-68638D641950}">
      <dgm:prSet/>
      <dgm:spPr/>
      <dgm:t>
        <a:bodyPr/>
        <a:lstStyle/>
        <a:p>
          <a:endParaRPr lang="uk-UA" noProof="0" dirty="0"/>
        </a:p>
      </dgm:t>
    </dgm:pt>
    <dgm:pt modelId="{E3C98B66-764C-4578-937E-D6F7A1C02DA2}">
      <dgm:prSet phldrT="[Текст]" custT="1"/>
      <dgm:spPr/>
      <dgm:t>
        <a:bodyPr/>
        <a:lstStyle/>
        <a:p>
          <a:r>
            <a:rPr lang="uk-UA" sz="2400" noProof="0" dirty="0"/>
            <a:t>Декларативне (описове) програмування</a:t>
          </a:r>
        </a:p>
        <a:p>
          <a:r>
            <a:rPr lang="uk-UA" sz="1700" i="1" noProof="0" dirty="0">
              <a:solidFill>
                <a:schemeClr val="accent1"/>
              </a:solidFill>
            </a:rPr>
            <a:t>що шукати? що рахувати?</a:t>
          </a:r>
        </a:p>
      </dgm:t>
    </dgm:pt>
    <dgm:pt modelId="{B5DA2332-487B-43A4-AC66-C9B23EBF3285}" type="parTrans" cxnId="{AC910EF2-A058-45DA-B503-405DAC747BB3}">
      <dgm:prSet/>
      <dgm:spPr/>
      <dgm:t>
        <a:bodyPr/>
        <a:lstStyle/>
        <a:p>
          <a:endParaRPr lang="uk-UA" noProof="0" dirty="0"/>
        </a:p>
      </dgm:t>
    </dgm:pt>
    <dgm:pt modelId="{F071E074-6C00-4567-92B6-C5C50439285D}" type="sibTrans" cxnId="{AC910EF2-A058-45DA-B503-405DAC747BB3}">
      <dgm:prSet/>
      <dgm:spPr/>
      <dgm:t>
        <a:bodyPr/>
        <a:lstStyle/>
        <a:p>
          <a:endParaRPr lang="uk-UA" noProof="0" dirty="0"/>
        </a:p>
      </dgm:t>
    </dgm:pt>
    <dgm:pt modelId="{83DAC954-290F-41D7-B586-981AE1D89FB5}">
      <dgm:prSet phldrT="[Текст]" custT="1"/>
      <dgm:spPr/>
      <dgm:t>
        <a:bodyPr/>
        <a:lstStyle/>
        <a:p>
          <a:r>
            <a:rPr lang="uk-UA" sz="2400" noProof="0" dirty="0"/>
            <a:t>Імперативне (наказове) програмування</a:t>
          </a:r>
        </a:p>
        <a:p>
          <a:r>
            <a:rPr lang="uk-UA" sz="1700" i="1" noProof="0" dirty="0">
              <a:solidFill>
                <a:schemeClr val="accent1"/>
              </a:solidFill>
            </a:rPr>
            <a:t>спочатку роби одне, потім інше</a:t>
          </a:r>
        </a:p>
      </dgm:t>
    </dgm:pt>
    <dgm:pt modelId="{E4AD2A77-8421-4152-84B6-5AA74B29EFC8}" type="parTrans" cxnId="{EF71D6D8-1910-427C-8BF4-9D32AF06CF5B}">
      <dgm:prSet/>
      <dgm:spPr/>
      <dgm:t>
        <a:bodyPr/>
        <a:lstStyle/>
        <a:p>
          <a:endParaRPr lang="uk-UA" noProof="0" dirty="0"/>
        </a:p>
      </dgm:t>
    </dgm:pt>
    <dgm:pt modelId="{1671261B-77D5-4DEA-8F45-C6D5F68A41B3}" type="sibTrans" cxnId="{EF71D6D8-1910-427C-8BF4-9D32AF06CF5B}">
      <dgm:prSet/>
      <dgm:spPr/>
      <dgm:t>
        <a:bodyPr/>
        <a:lstStyle/>
        <a:p>
          <a:endParaRPr lang="uk-UA" noProof="0" dirty="0"/>
        </a:p>
      </dgm:t>
    </dgm:pt>
    <dgm:pt modelId="{0E2C71A5-281C-4EE0-A045-55430BE95E79}">
      <dgm:prSet/>
      <dgm:spPr/>
      <dgm:t>
        <a:bodyPr/>
        <a:lstStyle/>
        <a:p>
          <a:r>
            <a:rPr lang="uk-UA" noProof="0" dirty="0"/>
            <a:t>Процедурне</a:t>
          </a:r>
          <a:endParaRPr lang="en-US" noProof="0" dirty="0"/>
        </a:p>
        <a:p>
          <a:r>
            <a:rPr lang="en-US" b="0" i="1" noProof="0" dirty="0"/>
            <a:t>Fortran, Algol, Pascal, C</a:t>
          </a:r>
          <a:endParaRPr lang="uk-UA" b="0" i="1" noProof="0" dirty="0"/>
        </a:p>
      </dgm:t>
    </dgm:pt>
    <dgm:pt modelId="{805A7D0A-114D-4550-9DA9-8A98B163DA08}" type="parTrans" cxnId="{A1C6CA3D-033F-494C-998C-DC1D170EF503}">
      <dgm:prSet/>
      <dgm:spPr/>
      <dgm:t>
        <a:bodyPr/>
        <a:lstStyle/>
        <a:p>
          <a:endParaRPr lang="uk-UA" noProof="0" dirty="0"/>
        </a:p>
      </dgm:t>
    </dgm:pt>
    <dgm:pt modelId="{EC467DD7-6DBA-44B7-B25F-6E29701BE063}" type="sibTrans" cxnId="{A1C6CA3D-033F-494C-998C-DC1D170EF503}">
      <dgm:prSet/>
      <dgm:spPr/>
      <dgm:t>
        <a:bodyPr/>
        <a:lstStyle/>
        <a:p>
          <a:endParaRPr lang="uk-UA" noProof="0" dirty="0"/>
        </a:p>
      </dgm:t>
    </dgm:pt>
    <dgm:pt modelId="{836DB8BC-AAC6-4F0F-BC66-93F70DE31F20}">
      <dgm:prSet/>
      <dgm:spPr/>
      <dgm:t>
        <a:bodyPr/>
        <a:lstStyle/>
        <a:p>
          <a:r>
            <a:rPr lang="uk-UA" b="0" i="0" noProof="0" dirty="0">
              <a:cs typeface="Arial" charset="0"/>
            </a:rPr>
            <a:t>Об'єктно-орієнтоване</a:t>
          </a:r>
          <a:endParaRPr lang="en-US" b="0" i="0" noProof="0" dirty="0">
            <a:cs typeface="Arial" charset="0"/>
          </a:endParaRPr>
        </a:p>
        <a:p>
          <a:r>
            <a:rPr lang="en-US" b="0" i="1" noProof="0" dirty="0">
              <a:cs typeface="Arial" charset="0"/>
            </a:rPr>
            <a:t>C++, Java, C#, Python</a:t>
          </a:r>
          <a:endParaRPr lang="uk-UA" b="0" i="1" noProof="0" dirty="0"/>
        </a:p>
      </dgm:t>
    </dgm:pt>
    <dgm:pt modelId="{FAB4761E-871A-49BA-AF4B-B87684FDFF81}" type="parTrans" cxnId="{1008A98F-D01B-47A2-B5E5-D562FB641AEA}">
      <dgm:prSet/>
      <dgm:spPr/>
      <dgm:t>
        <a:bodyPr/>
        <a:lstStyle/>
        <a:p>
          <a:endParaRPr lang="uk-UA" noProof="0" dirty="0"/>
        </a:p>
      </dgm:t>
    </dgm:pt>
    <dgm:pt modelId="{DADEA60E-1E7E-47D5-8F47-5C40AE6F476A}" type="sibTrans" cxnId="{1008A98F-D01B-47A2-B5E5-D562FB641AEA}">
      <dgm:prSet/>
      <dgm:spPr/>
      <dgm:t>
        <a:bodyPr/>
        <a:lstStyle/>
        <a:p>
          <a:endParaRPr lang="uk-UA" noProof="0" dirty="0"/>
        </a:p>
      </dgm:t>
    </dgm:pt>
    <dgm:pt modelId="{0D41D0B8-0C87-4524-A73F-0EDC83D48DCD}">
      <dgm:prSet/>
      <dgm:spPr/>
      <dgm:t>
        <a:bodyPr/>
        <a:lstStyle/>
        <a:p>
          <a:r>
            <a:rPr lang="uk-UA" noProof="0" dirty="0"/>
            <a:t>Функціональне</a:t>
          </a:r>
        </a:p>
        <a:p>
          <a:r>
            <a:rPr lang="en-US" noProof="0" dirty="0"/>
            <a:t>Lisp, Haskell</a:t>
          </a:r>
          <a:endParaRPr lang="uk-UA" noProof="0" dirty="0"/>
        </a:p>
      </dgm:t>
    </dgm:pt>
    <dgm:pt modelId="{3997A7D5-C81F-45A8-B078-576436259DE9}" type="parTrans" cxnId="{3DA1779C-FF82-4752-8376-7356656A8355}">
      <dgm:prSet/>
      <dgm:spPr/>
      <dgm:t>
        <a:bodyPr/>
        <a:lstStyle/>
        <a:p>
          <a:endParaRPr lang="uk-UA"/>
        </a:p>
      </dgm:t>
    </dgm:pt>
    <dgm:pt modelId="{3A73E2C1-4658-4BF7-BD60-D5B964C3C5B1}" type="sibTrans" cxnId="{3DA1779C-FF82-4752-8376-7356656A8355}">
      <dgm:prSet/>
      <dgm:spPr/>
      <dgm:t>
        <a:bodyPr/>
        <a:lstStyle/>
        <a:p>
          <a:endParaRPr lang="uk-UA"/>
        </a:p>
      </dgm:t>
    </dgm:pt>
    <dgm:pt modelId="{E4716D43-9EF1-4E55-809A-4F7514016FD4}">
      <dgm:prSet/>
      <dgm:spPr/>
      <dgm:t>
        <a:bodyPr/>
        <a:lstStyle/>
        <a:p>
          <a:r>
            <a:rPr lang="uk-UA" dirty="0"/>
            <a:t>Логічне</a:t>
          </a:r>
          <a:endParaRPr lang="en-US" dirty="0"/>
        </a:p>
        <a:p>
          <a:r>
            <a:rPr lang="en-US" i="1" dirty="0"/>
            <a:t>Prolog</a:t>
          </a:r>
          <a:endParaRPr lang="uk-UA" i="1" dirty="0"/>
        </a:p>
      </dgm:t>
    </dgm:pt>
    <dgm:pt modelId="{BA25F561-244A-49F5-8881-58E10222BADA}" type="parTrans" cxnId="{619F6D03-D5E2-43CF-A6AE-F08523FE3CDE}">
      <dgm:prSet/>
      <dgm:spPr/>
      <dgm:t>
        <a:bodyPr/>
        <a:lstStyle/>
        <a:p>
          <a:endParaRPr lang="uk-UA"/>
        </a:p>
      </dgm:t>
    </dgm:pt>
    <dgm:pt modelId="{68B54C4B-5154-4EE4-8080-4F98B03F498D}" type="sibTrans" cxnId="{619F6D03-D5E2-43CF-A6AE-F08523FE3CDE}">
      <dgm:prSet/>
      <dgm:spPr/>
      <dgm:t>
        <a:bodyPr/>
        <a:lstStyle/>
        <a:p>
          <a:endParaRPr lang="uk-UA"/>
        </a:p>
      </dgm:t>
    </dgm:pt>
    <dgm:pt modelId="{C7F50DB2-DC01-4847-8C6C-96FEA1C05B38}" type="pres">
      <dgm:prSet presAssocID="{373A586B-5BA1-48C7-BA8B-094057A391B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E0FCD9-315E-488E-9521-7206F70660CA}" type="pres">
      <dgm:prSet presAssocID="{9896766E-204B-4F81-9A0C-1C9A1C7512F6}" presName="vertOne" presStyleCnt="0"/>
      <dgm:spPr/>
    </dgm:pt>
    <dgm:pt modelId="{66A46A69-240B-48AB-8444-F8BF3CDE4FEB}" type="pres">
      <dgm:prSet presAssocID="{9896766E-204B-4F81-9A0C-1C9A1C7512F6}" presName="txOne" presStyleLbl="node0" presStyleIdx="0" presStyleCnt="1">
        <dgm:presLayoutVars>
          <dgm:chPref val="3"/>
        </dgm:presLayoutVars>
      </dgm:prSet>
      <dgm:spPr/>
    </dgm:pt>
    <dgm:pt modelId="{36B5730B-AA7B-458F-BD55-18BD7DFDE891}" type="pres">
      <dgm:prSet presAssocID="{9896766E-204B-4F81-9A0C-1C9A1C7512F6}" presName="parTransOne" presStyleCnt="0"/>
      <dgm:spPr/>
    </dgm:pt>
    <dgm:pt modelId="{5D436DE6-8FC9-40E6-93AE-C94CED9317F8}" type="pres">
      <dgm:prSet presAssocID="{9896766E-204B-4F81-9A0C-1C9A1C7512F6}" presName="horzOne" presStyleCnt="0"/>
      <dgm:spPr/>
    </dgm:pt>
    <dgm:pt modelId="{6F8FFD5F-A268-480B-9A80-2D5DF05D731B}" type="pres">
      <dgm:prSet presAssocID="{E3C98B66-764C-4578-937E-D6F7A1C02DA2}" presName="vertTwo" presStyleCnt="0"/>
      <dgm:spPr/>
    </dgm:pt>
    <dgm:pt modelId="{8A908F38-18B1-4B86-A4EB-73ACF66D3F6F}" type="pres">
      <dgm:prSet presAssocID="{E3C98B66-764C-4578-937E-D6F7A1C02DA2}" presName="txTwo" presStyleLbl="node2" presStyleIdx="0" presStyleCnt="2">
        <dgm:presLayoutVars>
          <dgm:chPref val="3"/>
        </dgm:presLayoutVars>
      </dgm:prSet>
      <dgm:spPr/>
    </dgm:pt>
    <dgm:pt modelId="{F34F9DD1-8228-4647-BD07-7F180AD4D208}" type="pres">
      <dgm:prSet presAssocID="{E3C98B66-764C-4578-937E-D6F7A1C02DA2}" presName="parTransTwo" presStyleCnt="0"/>
      <dgm:spPr/>
    </dgm:pt>
    <dgm:pt modelId="{BC7EF076-AFF6-401E-A1E9-B7450D5FC2B8}" type="pres">
      <dgm:prSet presAssocID="{E3C98B66-764C-4578-937E-D6F7A1C02DA2}" presName="horzTwo" presStyleCnt="0"/>
      <dgm:spPr/>
    </dgm:pt>
    <dgm:pt modelId="{1F72BF84-4C60-4DDA-A520-5C1CD49BA913}" type="pres">
      <dgm:prSet presAssocID="{0D41D0B8-0C87-4524-A73F-0EDC83D48DCD}" presName="vertThree" presStyleCnt="0"/>
      <dgm:spPr/>
    </dgm:pt>
    <dgm:pt modelId="{86C1DEAA-82E5-4173-9CCC-C2572654DA46}" type="pres">
      <dgm:prSet presAssocID="{0D41D0B8-0C87-4524-A73F-0EDC83D48DCD}" presName="txThree" presStyleLbl="node3" presStyleIdx="0" presStyleCnt="2">
        <dgm:presLayoutVars>
          <dgm:chPref val="3"/>
        </dgm:presLayoutVars>
      </dgm:prSet>
      <dgm:spPr/>
    </dgm:pt>
    <dgm:pt modelId="{78A3F553-B24D-411F-9C14-D7CC9B8F7EF2}" type="pres">
      <dgm:prSet presAssocID="{0D41D0B8-0C87-4524-A73F-0EDC83D48DCD}" presName="parTransThree" presStyleCnt="0"/>
      <dgm:spPr/>
    </dgm:pt>
    <dgm:pt modelId="{C6289412-E571-4A29-A825-2F912DE76B76}" type="pres">
      <dgm:prSet presAssocID="{0D41D0B8-0C87-4524-A73F-0EDC83D48DCD}" presName="horzThree" presStyleCnt="0"/>
      <dgm:spPr/>
    </dgm:pt>
    <dgm:pt modelId="{804596E7-A313-4F06-98E5-1167D40CFC2F}" type="pres">
      <dgm:prSet presAssocID="{E4716D43-9EF1-4E55-809A-4F7514016FD4}" presName="vertFour" presStyleCnt="0">
        <dgm:presLayoutVars>
          <dgm:chPref val="3"/>
        </dgm:presLayoutVars>
      </dgm:prSet>
      <dgm:spPr/>
    </dgm:pt>
    <dgm:pt modelId="{820DC41E-34A6-4B13-94EA-51060DCB9B22}" type="pres">
      <dgm:prSet presAssocID="{E4716D43-9EF1-4E55-809A-4F7514016FD4}" presName="txFour" presStyleLbl="node4" presStyleIdx="0" presStyleCnt="2">
        <dgm:presLayoutVars>
          <dgm:chPref val="3"/>
        </dgm:presLayoutVars>
      </dgm:prSet>
      <dgm:spPr/>
    </dgm:pt>
    <dgm:pt modelId="{25236C13-21B4-4BE6-990F-1F5F361A2DCF}" type="pres">
      <dgm:prSet presAssocID="{E4716D43-9EF1-4E55-809A-4F7514016FD4}" presName="horzFour" presStyleCnt="0"/>
      <dgm:spPr/>
    </dgm:pt>
    <dgm:pt modelId="{A1246261-394F-48C7-ADC4-C398927BA817}" type="pres">
      <dgm:prSet presAssocID="{F071E074-6C00-4567-92B6-C5C50439285D}" presName="sibSpaceTwo" presStyleCnt="0"/>
      <dgm:spPr/>
    </dgm:pt>
    <dgm:pt modelId="{55489B93-25A1-4CD3-8688-ED727725B0CE}" type="pres">
      <dgm:prSet presAssocID="{83DAC954-290F-41D7-B586-981AE1D89FB5}" presName="vertTwo" presStyleCnt="0"/>
      <dgm:spPr/>
    </dgm:pt>
    <dgm:pt modelId="{D3126A58-E56C-470C-898B-3189525B56C1}" type="pres">
      <dgm:prSet presAssocID="{83DAC954-290F-41D7-B586-981AE1D89FB5}" presName="txTwo" presStyleLbl="node2" presStyleIdx="1" presStyleCnt="2">
        <dgm:presLayoutVars>
          <dgm:chPref val="3"/>
        </dgm:presLayoutVars>
      </dgm:prSet>
      <dgm:spPr/>
    </dgm:pt>
    <dgm:pt modelId="{9D6BA89D-D071-4E57-A390-2D7CDC8E01DA}" type="pres">
      <dgm:prSet presAssocID="{83DAC954-290F-41D7-B586-981AE1D89FB5}" presName="parTransTwo" presStyleCnt="0"/>
      <dgm:spPr/>
    </dgm:pt>
    <dgm:pt modelId="{AEF2978C-DD44-4304-B8F6-A25E0F87C8D4}" type="pres">
      <dgm:prSet presAssocID="{83DAC954-290F-41D7-B586-981AE1D89FB5}" presName="horzTwo" presStyleCnt="0"/>
      <dgm:spPr/>
    </dgm:pt>
    <dgm:pt modelId="{83155ECC-8BCA-41F4-9C7C-AB9039B327BE}" type="pres">
      <dgm:prSet presAssocID="{0E2C71A5-281C-4EE0-A045-55430BE95E79}" presName="vertThree" presStyleCnt="0"/>
      <dgm:spPr/>
    </dgm:pt>
    <dgm:pt modelId="{5828759D-FF56-48D5-8869-F10FFCC20794}" type="pres">
      <dgm:prSet presAssocID="{0E2C71A5-281C-4EE0-A045-55430BE95E79}" presName="txThree" presStyleLbl="node3" presStyleIdx="1" presStyleCnt="2">
        <dgm:presLayoutVars>
          <dgm:chPref val="3"/>
        </dgm:presLayoutVars>
      </dgm:prSet>
      <dgm:spPr/>
    </dgm:pt>
    <dgm:pt modelId="{D98A1616-69B0-4513-BE12-C1E91C11B423}" type="pres">
      <dgm:prSet presAssocID="{0E2C71A5-281C-4EE0-A045-55430BE95E79}" presName="parTransThree" presStyleCnt="0"/>
      <dgm:spPr/>
    </dgm:pt>
    <dgm:pt modelId="{C1220174-F67B-4734-9709-8821F00FBA8D}" type="pres">
      <dgm:prSet presAssocID="{0E2C71A5-281C-4EE0-A045-55430BE95E79}" presName="horzThree" presStyleCnt="0"/>
      <dgm:spPr/>
    </dgm:pt>
    <dgm:pt modelId="{310AE7F8-DF67-4092-AAE7-E0D270AF6B10}" type="pres">
      <dgm:prSet presAssocID="{836DB8BC-AAC6-4F0F-BC66-93F70DE31F20}" presName="vertFour" presStyleCnt="0">
        <dgm:presLayoutVars>
          <dgm:chPref val="3"/>
        </dgm:presLayoutVars>
      </dgm:prSet>
      <dgm:spPr/>
    </dgm:pt>
    <dgm:pt modelId="{5EDCF14D-0C8F-471B-90A8-35A1D8DEEAD6}" type="pres">
      <dgm:prSet presAssocID="{836DB8BC-AAC6-4F0F-BC66-93F70DE31F20}" presName="txFour" presStyleLbl="node4" presStyleIdx="1" presStyleCnt="2">
        <dgm:presLayoutVars>
          <dgm:chPref val="3"/>
        </dgm:presLayoutVars>
      </dgm:prSet>
      <dgm:spPr/>
    </dgm:pt>
    <dgm:pt modelId="{CBB391BC-AFC7-407D-8759-C1236FCAFC25}" type="pres">
      <dgm:prSet presAssocID="{836DB8BC-AAC6-4F0F-BC66-93F70DE31F20}" presName="horzFour" presStyleCnt="0"/>
      <dgm:spPr/>
    </dgm:pt>
  </dgm:ptLst>
  <dgm:cxnLst>
    <dgm:cxn modelId="{619F6D03-D5E2-43CF-A6AE-F08523FE3CDE}" srcId="{0D41D0B8-0C87-4524-A73F-0EDC83D48DCD}" destId="{E4716D43-9EF1-4E55-809A-4F7514016FD4}" srcOrd="0" destOrd="0" parTransId="{BA25F561-244A-49F5-8881-58E10222BADA}" sibTransId="{68B54C4B-5154-4EE4-8080-4F98B03F498D}"/>
    <dgm:cxn modelId="{6AA70B0E-F76A-4EA0-A6FA-0740EA938687}" type="presOf" srcId="{0E2C71A5-281C-4EE0-A045-55430BE95E79}" destId="{5828759D-FF56-48D5-8869-F10FFCC20794}" srcOrd="0" destOrd="0" presId="urn:microsoft.com/office/officeart/2005/8/layout/hierarchy4"/>
    <dgm:cxn modelId="{FAAB6D11-48DE-497F-B3EC-0F4D80101754}" type="presOf" srcId="{0D41D0B8-0C87-4524-A73F-0EDC83D48DCD}" destId="{86C1DEAA-82E5-4173-9CCC-C2572654DA46}" srcOrd="0" destOrd="0" presId="urn:microsoft.com/office/officeart/2005/8/layout/hierarchy4"/>
    <dgm:cxn modelId="{3E5C5019-25C0-47A8-B0B3-32AF8562686A}" type="presOf" srcId="{373A586B-5BA1-48C7-BA8B-094057A391BA}" destId="{C7F50DB2-DC01-4847-8C6C-96FEA1C05B38}" srcOrd="0" destOrd="0" presId="urn:microsoft.com/office/officeart/2005/8/layout/hierarchy4"/>
    <dgm:cxn modelId="{B12A231E-E6E8-494B-A7CF-1B09D9C979E2}" type="presOf" srcId="{9896766E-204B-4F81-9A0C-1C9A1C7512F6}" destId="{66A46A69-240B-48AB-8444-F8BF3CDE4FEB}" srcOrd="0" destOrd="0" presId="urn:microsoft.com/office/officeart/2005/8/layout/hierarchy4"/>
    <dgm:cxn modelId="{5768602A-922A-46A7-8735-EC5A86028683}" type="presOf" srcId="{E3C98B66-764C-4578-937E-D6F7A1C02DA2}" destId="{8A908F38-18B1-4B86-A4EB-73ACF66D3F6F}" srcOrd="0" destOrd="0" presId="urn:microsoft.com/office/officeart/2005/8/layout/hierarchy4"/>
    <dgm:cxn modelId="{A1C6CA3D-033F-494C-998C-DC1D170EF503}" srcId="{83DAC954-290F-41D7-B586-981AE1D89FB5}" destId="{0E2C71A5-281C-4EE0-A045-55430BE95E79}" srcOrd="0" destOrd="0" parTransId="{805A7D0A-114D-4550-9DA9-8A98B163DA08}" sibTransId="{EC467DD7-6DBA-44B7-B25F-6E29701BE063}"/>
    <dgm:cxn modelId="{D37C555E-C44B-44E7-90A8-BC0945F06508}" type="presOf" srcId="{836DB8BC-AAC6-4F0F-BC66-93F70DE31F20}" destId="{5EDCF14D-0C8F-471B-90A8-35A1D8DEEAD6}" srcOrd="0" destOrd="0" presId="urn:microsoft.com/office/officeart/2005/8/layout/hierarchy4"/>
    <dgm:cxn modelId="{D25B1041-E492-4B29-8178-6999B4547091}" type="presOf" srcId="{E4716D43-9EF1-4E55-809A-4F7514016FD4}" destId="{820DC41E-34A6-4B13-94EA-51060DCB9B22}" srcOrd="0" destOrd="0" presId="urn:microsoft.com/office/officeart/2005/8/layout/hierarchy4"/>
    <dgm:cxn modelId="{CF838976-FA47-4F07-A0DB-B58BAE8D235C}" type="presOf" srcId="{83DAC954-290F-41D7-B586-981AE1D89FB5}" destId="{D3126A58-E56C-470C-898B-3189525B56C1}" srcOrd="0" destOrd="0" presId="urn:microsoft.com/office/officeart/2005/8/layout/hierarchy4"/>
    <dgm:cxn modelId="{1008A98F-D01B-47A2-B5E5-D562FB641AEA}" srcId="{0E2C71A5-281C-4EE0-A045-55430BE95E79}" destId="{836DB8BC-AAC6-4F0F-BC66-93F70DE31F20}" srcOrd="0" destOrd="0" parTransId="{FAB4761E-871A-49BA-AF4B-B87684FDFF81}" sibTransId="{DADEA60E-1E7E-47D5-8F47-5C40AE6F476A}"/>
    <dgm:cxn modelId="{3DA1779C-FF82-4752-8376-7356656A8355}" srcId="{E3C98B66-764C-4578-937E-D6F7A1C02DA2}" destId="{0D41D0B8-0C87-4524-A73F-0EDC83D48DCD}" srcOrd="0" destOrd="0" parTransId="{3997A7D5-C81F-45A8-B078-576436259DE9}" sibTransId="{3A73E2C1-4658-4BF7-BD60-D5B964C3C5B1}"/>
    <dgm:cxn modelId="{5127E5C6-2906-4661-B1AB-68638D641950}" srcId="{373A586B-5BA1-48C7-BA8B-094057A391BA}" destId="{9896766E-204B-4F81-9A0C-1C9A1C7512F6}" srcOrd="0" destOrd="0" parTransId="{5C2F3615-B4C1-470D-ACA4-3CCDE7BC2805}" sibTransId="{DF719D5B-C289-4AED-AE2C-F9AE53C2CA72}"/>
    <dgm:cxn modelId="{EF71D6D8-1910-427C-8BF4-9D32AF06CF5B}" srcId="{9896766E-204B-4F81-9A0C-1C9A1C7512F6}" destId="{83DAC954-290F-41D7-B586-981AE1D89FB5}" srcOrd="1" destOrd="0" parTransId="{E4AD2A77-8421-4152-84B6-5AA74B29EFC8}" sibTransId="{1671261B-77D5-4DEA-8F45-C6D5F68A41B3}"/>
    <dgm:cxn modelId="{AC910EF2-A058-45DA-B503-405DAC747BB3}" srcId="{9896766E-204B-4F81-9A0C-1C9A1C7512F6}" destId="{E3C98B66-764C-4578-937E-D6F7A1C02DA2}" srcOrd="0" destOrd="0" parTransId="{B5DA2332-487B-43A4-AC66-C9B23EBF3285}" sibTransId="{F071E074-6C00-4567-92B6-C5C50439285D}"/>
    <dgm:cxn modelId="{7E3586FA-C973-4A62-BB62-0E01E6754655}" type="presParOf" srcId="{C7F50DB2-DC01-4847-8C6C-96FEA1C05B38}" destId="{E9E0FCD9-315E-488E-9521-7206F70660CA}" srcOrd="0" destOrd="0" presId="urn:microsoft.com/office/officeart/2005/8/layout/hierarchy4"/>
    <dgm:cxn modelId="{5F296904-03E3-4901-9442-790CB032DE6A}" type="presParOf" srcId="{E9E0FCD9-315E-488E-9521-7206F70660CA}" destId="{66A46A69-240B-48AB-8444-F8BF3CDE4FEB}" srcOrd="0" destOrd="0" presId="urn:microsoft.com/office/officeart/2005/8/layout/hierarchy4"/>
    <dgm:cxn modelId="{2A08479F-A9C9-4345-A03D-82105CE43740}" type="presParOf" srcId="{E9E0FCD9-315E-488E-9521-7206F70660CA}" destId="{36B5730B-AA7B-458F-BD55-18BD7DFDE891}" srcOrd="1" destOrd="0" presId="urn:microsoft.com/office/officeart/2005/8/layout/hierarchy4"/>
    <dgm:cxn modelId="{43AB1C19-FF40-4111-97F6-358CA6D5B2DB}" type="presParOf" srcId="{E9E0FCD9-315E-488E-9521-7206F70660CA}" destId="{5D436DE6-8FC9-40E6-93AE-C94CED9317F8}" srcOrd="2" destOrd="0" presId="urn:microsoft.com/office/officeart/2005/8/layout/hierarchy4"/>
    <dgm:cxn modelId="{7655EB8D-7B12-466A-BC45-CAE4FBCF6788}" type="presParOf" srcId="{5D436DE6-8FC9-40E6-93AE-C94CED9317F8}" destId="{6F8FFD5F-A268-480B-9A80-2D5DF05D731B}" srcOrd="0" destOrd="0" presId="urn:microsoft.com/office/officeart/2005/8/layout/hierarchy4"/>
    <dgm:cxn modelId="{6AEF7E25-3E5F-4C91-BDA7-8A695186EDF1}" type="presParOf" srcId="{6F8FFD5F-A268-480B-9A80-2D5DF05D731B}" destId="{8A908F38-18B1-4B86-A4EB-73ACF66D3F6F}" srcOrd="0" destOrd="0" presId="urn:microsoft.com/office/officeart/2005/8/layout/hierarchy4"/>
    <dgm:cxn modelId="{92682D3D-9629-44B3-889F-BF0195B5E252}" type="presParOf" srcId="{6F8FFD5F-A268-480B-9A80-2D5DF05D731B}" destId="{F34F9DD1-8228-4647-BD07-7F180AD4D208}" srcOrd="1" destOrd="0" presId="urn:microsoft.com/office/officeart/2005/8/layout/hierarchy4"/>
    <dgm:cxn modelId="{A17DC4F1-7BE1-4B37-A81D-AC19D47D1E2F}" type="presParOf" srcId="{6F8FFD5F-A268-480B-9A80-2D5DF05D731B}" destId="{BC7EF076-AFF6-401E-A1E9-B7450D5FC2B8}" srcOrd="2" destOrd="0" presId="urn:microsoft.com/office/officeart/2005/8/layout/hierarchy4"/>
    <dgm:cxn modelId="{19784CB7-5B49-4454-B6D0-7903E0F5D45E}" type="presParOf" srcId="{BC7EF076-AFF6-401E-A1E9-B7450D5FC2B8}" destId="{1F72BF84-4C60-4DDA-A520-5C1CD49BA913}" srcOrd="0" destOrd="0" presId="urn:microsoft.com/office/officeart/2005/8/layout/hierarchy4"/>
    <dgm:cxn modelId="{BD87AF0E-AC49-4B51-BE59-15AA1F3CD77C}" type="presParOf" srcId="{1F72BF84-4C60-4DDA-A520-5C1CD49BA913}" destId="{86C1DEAA-82E5-4173-9CCC-C2572654DA46}" srcOrd="0" destOrd="0" presId="urn:microsoft.com/office/officeart/2005/8/layout/hierarchy4"/>
    <dgm:cxn modelId="{7645A8E7-96E5-4AE9-889F-1862239A3551}" type="presParOf" srcId="{1F72BF84-4C60-4DDA-A520-5C1CD49BA913}" destId="{78A3F553-B24D-411F-9C14-D7CC9B8F7EF2}" srcOrd="1" destOrd="0" presId="urn:microsoft.com/office/officeart/2005/8/layout/hierarchy4"/>
    <dgm:cxn modelId="{2ADB57C1-06A5-456A-BDE9-3C4EEB40EC45}" type="presParOf" srcId="{1F72BF84-4C60-4DDA-A520-5C1CD49BA913}" destId="{C6289412-E571-4A29-A825-2F912DE76B76}" srcOrd="2" destOrd="0" presId="urn:microsoft.com/office/officeart/2005/8/layout/hierarchy4"/>
    <dgm:cxn modelId="{03FF68B4-02E4-4775-91E0-279BC9FA0375}" type="presParOf" srcId="{C6289412-E571-4A29-A825-2F912DE76B76}" destId="{804596E7-A313-4F06-98E5-1167D40CFC2F}" srcOrd="0" destOrd="0" presId="urn:microsoft.com/office/officeart/2005/8/layout/hierarchy4"/>
    <dgm:cxn modelId="{D6842594-28D3-4661-B9B6-8EB7440967F7}" type="presParOf" srcId="{804596E7-A313-4F06-98E5-1167D40CFC2F}" destId="{820DC41E-34A6-4B13-94EA-51060DCB9B22}" srcOrd="0" destOrd="0" presId="urn:microsoft.com/office/officeart/2005/8/layout/hierarchy4"/>
    <dgm:cxn modelId="{D6901D74-E069-4351-933A-F5B3993A08D1}" type="presParOf" srcId="{804596E7-A313-4F06-98E5-1167D40CFC2F}" destId="{25236C13-21B4-4BE6-990F-1F5F361A2DCF}" srcOrd="1" destOrd="0" presId="urn:microsoft.com/office/officeart/2005/8/layout/hierarchy4"/>
    <dgm:cxn modelId="{9B535B14-1378-40C9-8F4D-9F3CD5C8BBC6}" type="presParOf" srcId="{5D436DE6-8FC9-40E6-93AE-C94CED9317F8}" destId="{A1246261-394F-48C7-ADC4-C398927BA817}" srcOrd="1" destOrd="0" presId="urn:microsoft.com/office/officeart/2005/8/layout/hierarchy4"/>
    <dgm:cxn modelId="{2D61E82C-C1CF-4450-A259-0E3BF04F429B}" type="presParOf" srcId="{5D436DE6-8FC9-40E6-93AE-C94CED9317F8}" destId="{55489B93-25A1-4CD3-8688-ED727725B0CE}" srcOrd="2" destOrd="0" presId="urn:microsoft.com/office/officeart/2005/8/layout/hierarchy4"/>
    <dgm:cxn modelId="{AA11EF9A-8882-472C-87B4-AD465D7D1FC0}" type="presParOf" srcId="{55489B93-25A1-4CD3-8688-ED727725B0CE}" destId="{D3126A58-E56C-470C-898B-3189525B56C1}" srcOrd="0" destOrd="0" presId="urn:microsoft.com/office/officeart/2005/8/layout/hierarchy4"/>
    <dgm:cxn modelId="{FD46930B-763E-43EF-8BD7-2B458CB1951D}" type="presParOf" srcId="{55489B93-25A1-4CD3-8688-ED727725B0CE}" destId="{9D6BA89D-D071-4E57-A390-2D7CDC8E01DA}" srcOrd="1" destOrd="0" presId="urn:microsoft.com/office/officeart/2005/8/layout/hierarchy4"/>
    <dgm:cxn modelId="{1D859622-A9AF-4B90-BC0D-6D46F027FB43}" type="presParOf" srcId="{55489B93-25A1-4CD3-8688-ED727725B0CE}" destId="{AEF2978C-DD44-4304-B8F6-A25E0F87C8D4}" srcOrd="2" destOrd="0" presId="urn:microsoft.com/office/officeart/2005/8/layout/hierarchy4"/>
    <dgm:cxn modelId="{C5BE1A51-AC61-495F-B693-0F3EDE651D5A}" type="presParOf" srcId="{AEF2978C-DD44-4304-B8F6-A25E0F87C8D4}" destId="{83155ECC-8BCA-41F4-9C7C-AB9039B327BE}" srcOrd="0" destOrd="0" presId="urn:microsoft.com/office/officeart/2005/8/layout/hierarchy4"/>
    <dgm:cxn modelId="{D307FD4D-F874-4E37-B171-B6AE82247428}" type="presParOf" srcId="{83155ECC-8BCA-41F4-9C7C-AB9039B327BE}" destId="{5828759D-FF56-48D5-8869-F10FFCC20794}" srcOrd="0" destOrd="0" presId="urn:microsoft.com/office/officeart/2005/8/layout/hierarchy4"/>
    <dgm:cxn modelId="{79F790F2-F146-47C9-9297-04BDE87B28F5}" type="presParOf" srcId="{83155ECC-8BCA-41F4-9C7C-AB9039B327BE}" destId="{D98A1616-69B0-4513-BE12-C1E91C11B423}" srcOrd="1" destOrd="0" presId="urn:microsoft.com/office/officeart/2005/8/layout/hierarchy4"/>
    <dgm:cxn modelId="{1E40F7A9-0581-4DC0-BFE8-22A529E4DF28}" type="presParOf" srcId="{83155ECC-8BCA-41F4-9C7C-AB9039B327BE}" destId="{C1220174-F67B-4734-9709-8821F00FBA8D}" srcOrd="2" destOrd="0" presId="urn:microsoft.com/office/officeart/2005/8/layout/hierarchy4"/>
    <dgm:cxn modelId="{74B458F3-3D0D-453C-9C7D-AAF17D599F1E}" type="presParOf" srcId="{C1220174-F67B-4734-9709-8821F00FBA8D}" destId="{310AE7F8-DF67-4092-AAE7-E0D270AF6B10}" srcOrd="0" destOrd="0" presId="urn:microsoft.com/office/officeart/2005/8/layout/hierarchy4"/>
    <dgm:cxn modelId="{1628B3B3-1449-4259-91EB-D5AC229190EC}" type="presParOf" srcId="{310AE7F8-DF67-4092-AAE7-E0D270AF6B10}" destId="{5EDCF14D-0C8F-471B-90A8-35A1D8DEEAD6}" srcOrd="0" destOrd="0" presId="urn:microsoft.com/office/officeart/2005/8/layout/hierarchy4"/>
    <dgm:cxn modelId="{17590ABE-C50B-4ACD-856F-5619AD2D3E6A}" type="presParOf" srcId="{310AE7F8-DF67-4092-AAE7-E0D270AF6B10}" destId="{CBB391BC-AFC7-407D-8759-C1236FCAFC2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E10093-8361-4455-B2B8-C2C747742AB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uk-UA"/>
        </a:p>
      </dgm:t>
    </dgm:pt>
    <dgm:pt modelId="{98ABD0D5-8C01-4DEC-9CF6-392931D528BA}">
      <dgm:prSet phldrT="[Текст]"/>
      <dgm:spPr/>
      <dgm:t>
        <a:bodyPr/>
        <a:lstStyle/>
        <a:p>
          <a:r>
            <a:rPr lang="uk-UA" dirty="0"/>
            <a:t>Об'єкт </a:t>
          </a:r>
        </a:p>
      </dgm:t>
    </dgm:pt>
    <dgm:pt modelId="{C4E14734-3EC3-4B32-91BA-502F4C01A8DC}" type="parTrans" cxnId="{64F44CB3-0A59-4233-A5AB-94637AA18CBA}">
      <dgm:prSet/>
      <dgm:spPr/>
      <dgm:t>
        <a:bodyPr/>
        <a:lstStyle/>
        <a:p>
          <a:endParaRPr lang="uk-UA"/>
        </a:p>
      </dgm:t>
    </dgm:pt>
    <dgm:pt modelId="{9265AE65-9E22-45EE-AE5F-CAD3C2C3D3AA}" type="sibTrans" cxnId="{64F44CB3-0A59-4233-A5AB-94637AA18CBA}">
      <dgm:prSet/>
      <dgm:spPr/>
      <dgm:t>
        <a:bodyPr/>
        <a:lstStyle/>
        <a:p>
          <a:endParaRPr lang="uk-UA"/>
        </a:p>
      </dgm:t>
    </dgm:pt>
    <dgm:pt modelId="{71CFA14D-65D6-431F-AA7E-BDA478EC42A3}">
      <dgm:prSet phldrT="[Текст]"/>
      <dgm:spPr/>
      <dgm:t>
        <a:bodyPr/>
        <a:lstStyle/>
        <a:p>
          <a:r>
            <a:rPr lang="uk-UA" dirty="0"/>
            <a:t>Дані</a:t>
          </a:r>
        </a:p>
        <a:p>
          <a:r>
            <a:rPr lang="uk-UA" dirty="0"/>
            <a:t>(властивості)</a:t>
          </a:r>
        </a:p>
      </dgm:t>
    </dgm:pt>
    <dgm:pt modelId="{649D186E-1D5C-46F3-B1E6-809242F76692}" type="parTrans" cxnId="{C7534E4A-0B8A-433D-AD4D-064ABA90423A}">
      <dgm:prSet/>
      <dgm:spPr/>
      <dgm:t>
        <a:bodyPr/>
        <a:lstStyle/>
        <a:p>
          <a:endParaRPr lang="uk-UA"/>
        </a:p>
      </dgm:t>
    </dgm:pt>
    <dgm:pt modelId="{86241C93-DC6E-4897-9896-BE1C751457E3}" type="sibTrans" cxnId="{C7534E4A-0B8A-433D-AD4D-064ABA90423A}">
      <dgm:prSet/>
      <dgm:spPr/>
      <dgm:t>
        <a:bodyPr/>
        <a:lstStyle/>
        <a:p>
          <a:endParaRPr lang="uk-UA"/>
        </a:p>
      </dgm:t>
    </dgm:pt>
    <dgm:pt modelId="{25034764-B9F4-4BEF-A230-840D4F80D1AC}">
      <dgm:prSet phldrT="[Текст]"/>
      <dgm:spPr/>
      <dgm:t>
        <a:bodyPr/>
        <a:lstStyle/>
        <a:p>
          <a:r>
            <a:rPr lang="uk-UA" dirty="0"/>
            <a:t>Операції (методи)</a:t>
          </a:r>
        </a:p>
      </dgm:t>
    </dgm:pt>
    <dgm:pt modelId="{6A500EC7-8535-4436-A0A2-5733995EA838}" type="parTrans" cxnId="{04A73C45-D9E3-4874-9DCF-678C07213C8C}">
      <dgm:prSet/>
      <dgm:spPr/>
      <dgm:t>
        <a:bodyPr/>
        <a:lstStyle/>
        <a:p>
          <a:endParaRPr lang="uk-UA"/>
        </a:p>
      </dgm:t>
    </dgm:pt>
    <dgm:pt modelId="{91D5009B-9A49-47A0-8B6D-E837B35B5391}" type="sibTrans" cxnId="{04A73C45-D9E3-4874-9DCF-678C07213C8C}">
      <dgm:prSet/>
      <dgm:spPr/>
      <dgm:t>
        <a:bodyPr/>
        <a:lstStyle/>
        <a:p>
          <a:endParaRPr lang="uk-UA"/>
        </a:p>
      </dgm:t>
    </dgm:pt>
    <dgm:pt modelId="{E6F9CF3E-02D6-41A3-8777-698502346A5A}" type="pres">
      <dgm:prSet presAssocID="{63E10093-8361-4455-B2B8-C2C747742AB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B726F2C-593E-4B0A-8A4F-4FCE652419E3}" type="pres">
      <dgm:prSet presAssocID="{98ABD0D5-8C01-4DEC-9CF6-392931D528BA}" presName="centerShape" presStyleLbl="node0" presStyleIdx="0" presStyleCnt="1"/>
      <dgm:spPr/>
    </dgm:pt>
    <dgm:pt modelId="{57B29FFA-BD14-4550-A21D-8F322753515E}" type="pres">
      <dgm:prSet presAssocID="{649D186E-1D5C-46F3-B1E6-809242F76692}" presName="parTrans" presStyleLbl="bgSibTrans2D1" presStyleIdx="0" presStyleCnt="2"/>
      <dgm:spPr/>
    </dgm:pt>
    <dgm:pt modelId="{5BD35A38-1A16-4765-AFA2-0BA74913A7B7}" type="pres">
      <dgm:prSet presAssocID="{71CFA14D-65D6-431F-AA7E-BDA478EC42A3}" presName="node" presStyleLbl="node1" presStyleIdx="0" presStyleCnt="2">
        <dgm:presLayoutVars>
          <dgm:bulletEnabled val="1"/>
        </dgm:presLayoutVars>
      </dgm:prSet>
      <dgm:spPr/>
    </dgm:pt>
    <dgm:pt modelId="{4D2B4154-A127-49CD-BFD2-5B331B29E38C}" type="pres">
      <dgm:prSet presAssocID="{6A500EC7-8535-4436-A0A2-5733995EA838}" presName="parTrans" presStyleLbl="bgSibTrans2D1" presStyleIdx="1" presStyleCnt="2"/>
      <dgm:spPr/>
    </dgm:pt>
    <dgm:pt modelId="{A81777F6-A2C1-494C-9646-E8F874192CDC}" type="pres">
      <dgm:prSet presAssocID="{25034764-B9F4-4BEF-A230-840D4F80D1AC}" presName="node" presStyleLbl="node1" presStyleIdx="1" presStyleCnt="2">
        <dgm:presLayoutVars>
          <dgm:bulletEnabled val="1"/>
        </dgm:presLayoutVars>
      </dgm:prSet>
      <dgm:spPr/>
    </dgm:pt>
  </dgm:ptLst>
  <dgm:cxnLst>
    <dgm:cxn modelId="{D8DBB409-6E4A-434D-92EC-C7F39C8275D7}" type="presOf" srcId="{63E10093-8361-4455-B2B8-C2C747742AB0}" destId="{E6F9CF3E-02D6-41A3-8777-698502346A5A}" srcOrd="0" destOrd="0" presId="urn:microsoft.com/office/officeart/2005/8/layout/radial4"/>
    <dgm:cxn modelId="{93FD2D1E-4802-4526-8559-C49B220F1DB8}" type="presOf" srcId="{25034764-B9F4-4BEF-A230-840D4F80D1AC}" destId="{A81777F6-A2C1-494C-9646-E8F874192CDC}" srcOrd="0" destOrd="0" presId="urn:microsoft.com/office/officeart/2005/8/layout/radial4"/>
    <dgm:cxn modelId="{04A73C45-D9E3-4874-9DCF-678C07213C8C}" srcId="{98ABD0D5-8C01-4DEC-9CF6-392931D528BA}" destId="{25034764-B9F4-4BEF-A230-840D4F80D1AC}" srcOrd="1" destOrd="0" parTransId="{6A500EC7-8535-4436-A0A2-5733995EA838}" sibTransId="{91D5009B-9A49-47A0-8B6D-E837B35B5391}"/>
    <dgm:cxn modelId="{0C585046-A157-4593-AAF0-DDC1AAD40556}" type="presOf" srcId="{649D186E-1D5C-46F3-B1E6-809242F76692}" destId="{57B29FFA-BD14-4550-A21D-8F322753515E}" srcOrd="0" destOrd="0" presId="urn:microsoft.com/office/officeart/2005/8/layout/radial4"/>
    <dgm:cxn modelId="{C7534E4A-0B8A-433D-AD4D-064ABA90423A}" srcId="{98ABD0D5-8C01-4DEC-9CF6-392931D528BA}" destId="{71CFA14D-65D6-431F-AA7E-BDA478EC42A3}" srcOrd="0" destOrd="0" parTransId="{649D186E-1D5C-46F3-B1E6-809242F76692}" sibTransId="{86241C93-DC6E-4897-9896-BE1C751457E3}"/>
    <dgm:cxn modelId="{75DD5B4B-8064-47B1-8EC7-277EE0BA02E5}" type="presOf" srcId="{98ABD0D5-8C01-4DEC-9CF6-392931D528BA}" destId="{FB726F2C-593E-4B0A-8A4F-4FCE652419E3}" srcOrd="0" destOrd="0" presId="urn:microsoft.com/office/officeart/2005/8/layout/radial4"/>
    <dgm:cxn modelId="{64F44CB3-0A59-4233-A5AB-94637AA18CBA}" srcId="{63E10093-8361-4455-B2B8-C2C747742AB0}" destId="{98ABD0D5-8C01-4DEC-9CF6-392931D528BA}" srcOrd="0" destOrd="0" parTransId="{C4E14734-3EC3-4B32-91BA-502F4C01A8DC}" sibTransId="{9265AE65-9E22-45EE-AE5F-CAD3C2C3D3AA}"/>
    <dgm:cxn modelId="{F749ECF5-7E78-4972-AF20-366C1EC8D583}" type="presOf" srcId="{71CFA14D-65D6-431F-AA7E-BDA478EC42A3}" destId="{5BD35A38-1A16-4765-AFA2-0BA74913A7B7}" srcOrd="0" destOrd="0" presId="urn:microsoft.com/office/officeart/2005/8/layout/radial4"/>
    <dgm:cxn modelId="{152152FA-5A6E-4A07-BC37-F01524B7D123}" type="presOf" srcId="{6A500EC7-8535-4436-A0A2-5733995EA838}" destId="{4D2B4154-A127-49CD-BFD2-5B331B29E38C}" srcOrd="0" destOrd="0" presId="urn:microsoft.com/office/officeart/2005/8/layout/radial4"/>
    <dgm:cxn modelId="{C05A481C-CC0D-43A3-819C-AF45C7B6A7A2}" type="presParOf" srcId="{E6F9CF3E-02D6-41A3-8777-698502346A5A}" destId="{FB726F2C-593E-4B0A-8A4F-4FCE652419E3}" srcOrd="0" destOrd="0" presId="urn:microsoft.com/office/officeart/2005/8/layout/radial4"/>
    <dgm:cxn modelId="{20E7EDD2-1FA4-4505-A404-82EBBD02C0D5}" type="presParOf" srcId="{E6F9CF3E-02D6-41A3-8777-698502346A5A}" destId="{57B29FFA-BD14-4550-A21D-8F322753515E}" srcOrd="1" destOrd="0" presId="urn:microsoft.com/office/officeart/2005/8/layout/radial4"/>
    <dgm:cxn modelId="{956D74FC-2EBD-4304-AE0D-1971B5DE6AEF}" type="presParOf" srcId="{E6F9CF3E-02D6-41A3-8777-698502346A5A}" destId="{5BD35A38-1A16-4765-AFA2-0BA74913A7B7}" srcOrd="2" destOrd="0" presId="urn:microsoft.com/office/officeart/2005/8/layout/radial4"/>
    <dgm:cxn modelId="{A2590295-72EC-4860-B3EE-510DE60AD226}" type="presParOf" srcId="{E6F9CF3E-02D6-41A3-8777-698502346A5A}" destId="{4D2B4154-A127-49CD-BFD2-5B331B29E38C}" srcOrd="3" destOrd="0" presId="urn:microsoft.com/office/officeart/2005/8/layout/radial4"/>
    <dgm:cxn modelId="{B58A4645-B43B-4B7F-8251-C458F34816B2}" type="presParOf" srcId="{E6F9CF3E-02D6-41A3-8777-698502346A5A}" destId="{A81777F6-A2C1-494C-9646-E8F874192CD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34D389-75E8-4376-AB97-B3030D0607B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uk-UA"/>
        </a:p>
      </dgm:t>
    </dgm:pt>
    <dgm:pt modelId="{1B330B42-DBB0-40C0-9C68-C36E07692CC9}">
      <dgm:prSet phldrT="[Текст]"/>
      <dgm:spPr/>
      <dgm:t>
        <a:bodyPr/>
        <a:lstStyle/>
        <a:p>
          <a:r>
            <a:rPr lang="uk-UA" dirty="0"/>
            <a:t>Абстрагування</a:t>
          </a:r>
        </a:p>
      </dgm:t>
    </dgm:pt>
    <dgm:pt modelId="{A12886CB-D44F-43A6-8C77-979981E4BAD3}" type="parTrans" cxnId="{34B0B85C-955B-43AB-8ECE-0C1509FF8A93}">
      <dgm:prSet/>
      <dgm:spPr/>
      <dgm:t>
        <a:bodyPr/>
        <a:lstStyle/>
        <a:p>
          <a:endParaRPr lang="uk-UA"/>
        </a:p>
      </dgm:t>
    </dgm:pt>
    <dgm:pt modelId="{419CC827-B69E-4733-9CB3-8170DFA4F74E}" type="sibTrans" cxnId="{34B0B85C-955B-43AB-8ECE-0C1509FF8A93}">
      <dgm:prSet/>
      <dgm:spPr/>
      <dgm:t>
        <a:bodyPr/>
        <a:lstStyle/>
        <a:p>
          <a:endParaRPr lang="uk-UA"/>
        </a:p>
      </dgm:t>
    </dgm:pt>
    <dgm:pt modelId="{B8ECC757-880C-4FBA-B362-C22BBD9813F1}">
      <dgm:prSet phldrT="[Текст]"/>
      <dgm:spPr/>
      <dgm:t>
        <a:bodyPr/>
        <a:lstStyle/>
        <a:p>
          <a:r>
            <a:rPr lang="uk-UA" dirty="0"/>
            <a:t>Інкапсуляція</a:t>
          </a:r>
        </a:p>
      </dgm:t>
    </dgm:pt>
    <dgm:pt modelId="{0AEFF6F1-F02C-4FCA-BD43-7A78B206EA5F}" type="parTrans" cxnId="{2DCF6E41-4871-4195-8E6E-5265C377D8D1}">
      <dgm:prSet/>
      <dgm:spPr/>
      <dgm:t>
        <a:bodyPr/>
        <a:lstStyle/>
        <a:p>
          <a:endParaRPr lang="uk-UA"/>
        </a:p>
      </dgm:t>
    </dgm:pt>
    <dgm:pt modelId="{90DB4FA0-2E96-4D99-8F27-297B1AB7ED93}" type="sibTrans" cxnId="{2DCF6E41-4871-4195-8E6E-5265C377D8D1}">
      <dgm:prSet/>
      <dgm:spPr/>
      <dgm:t>
        <a:bodyPr/>
        <a:lstStyle/>
        <a:p>
          <a:endParaRPr lang="uk-UA"/>
        </a:p>
      </dgm:t>
    </dgm:pt>
    <dgm:pt modelId="{9A3CBF28-8DBC-455A-BACA-60F1C05C8AB9}">
      <dgm:prSet phldrT="[Текст]"/>
      <dgm:spPr/>
      <dgm:t>
        <a:bodyPr/>
        <a:lstStyle/>
        <a:p>
          <a:r>
            <a:rPr lang="uk-UA" dirty="0"/>
            <a:t>Поліморфізм</a:t>
          </a:r>
        </a:p>
      </dgm:t>
    </dgm:pt>
    <dgm:pt modelId="{29BAC23D-7692-4ABF-9BF1-1FEB8407BC1F}" type="parTrans" cxnId="{20CFEBA4-2B17-40D3-B424-19BB0BB1A1C7}">
      <dgm:prSet/>
      <dgm:spPr/>
      <dgm:t>
        <a:bodyPr/>
        <a:lstStyle/>
        <a:p>
          <a:endParaRPr lang="uk-UA"/>
        </a:p>
      </dgm:t>
    </dgm:pt>
    <dgm:pt modelId="{D64D91E4-68FC-41C1-984C-892494D9586C}" type="sibTrans" cxnId="{20CFEBA4-2B17-40D3-B424-19BB0BB1A1C7}">
      <dgm:prSet/>
      <dgm:spPr/>
      <dgm:t>
        <a:bodyPr/>
        <a:lstStyle/>
        <a:p>
          <a:endParaRPr lang="uk-UA"/>
        </a:p>
      </dgm:t>
    </dgm:pt>
    <dgm:pt modelId="{399592D0-E518-48F4-97F8-8AF61E91A46B}">
      <dgm:prSet phldrT="[Текст]"/>
      <dgm:spPr/>
      <dgm:t>
        <a:bodyPr/>
        <a:lstStyle/>
        <a:p>
          <a:r>
            <a:rPr lang="uk-UA" dirty="0"/>
            <a:t>Успадкування</a:t>
          </a:r>
        </a:p>
      </dgm:t>
    </dgm:pt>
    <dgm:pt modelId="{2C94983D-469B-4F06-92EC-1ADFEC79F28B}" type="parTrans" cxnId="{C4EB059B-3B9E-45AD-A55D-9FA07DEC6EA5}">
      <dgm:prSet/>
      <dgm:spPr/>
      <dgm:t>
        <a:bodyPr/>
        <a:lstStyle/>
        <a:p>
          <a:endParaRPr lang="uk-UA"/>
        </a:p>
      </dgm:t>
    </dgm:pt>
    <dgm:pt modelId="{12578585-540A-49B9-8B99-E850DC599758}" type="sibTrans" cxnId="{C4EB059B-3B9E-45AD-A55D-9FA07DEC6EA5}">
      <dgm:prSet/>
      <dgm:spPr/>
      <dgm:t>
        <a:bodyPr/>
        <a:lstStyle/>
        <a:p>
          <a:endParaRPr lang="uk-UA"/>
        </a:p>
      </dgm:t>
    </dgm:pt>
    <dgm:pt modelId="{C6C85F45-A871-423C-99A7-142A487BD0E8}" type="pres">
      <dgm:prSet presAssocID="{E534D389-75E8-4376-AB97-B3030D0607BC}" presName="diagram" presStyleCnt="0">
        <dgm:presLayoutVars>
          <dgm:dir/>
          <dgm:resizeHandles val="exact"/>
        </dgm:presLayoutVars>
      </dgm:prSet>
      <dgm:spPr/>
    </dgm:pt>
    <dgm:pt modelId="{BB503820-D4D5-4029-8EDB-997D505C652B}" type="pres">
      <dgm:prSet presAssocID="{1B330B42-DBB0-40C0-9C68-C36E07692CC9}" presName="node" presStyleLbl="node1" presStyleIdx="0" presStyleCnt="4">
        <dgm:presLayoutVars>
          <dgm:bulletEnabled val="1"/>
        </dgm:presLayoutVars>
      </dgm:prSet>
      <dgm:spPr/>
    </dgm:pt>
    <dgm:pt modelId="{C2996265-6169-40BB-98A1-F7FAAF116572}" type="pres">
      <dgm:prSet presAssocID="{419CC827-B69E-4733-9CB3-8170DFA4F74E}" presName="sibTrans" presStyleCnt="0"/>
      <dgm:spPr/>
    </dgm:pt>
    <dgm:pt modelId="{0DEF6E45-4142-49A5-85C2-A943A6B28F17}" type="pres">
      <dgm:prSet presAssocID="{B8ECC757-880C-4FBA-B362-C22BBD9813F1}" presName="node" presStyleLbl="node1" presStyleIdx="1" presStyleCnt="4">
        <dgm:presLayoutVars>
          <dgm:bulletEnabled val="1"/>
        </dgm:presLayoutVars>
      </dgm:prSet>
      <dgm:spPr/>
    </dgm:pt>
    <dgm:pt modelId="{E87E8A0B-7D00-409E-A427-A358FFC53792}" type="pres">
      <dgm:prSet presAssocID="{90DB4FA0-2E96-4D99-8F27-297B1AB7ED93}" presName="sibTrans" presStyleCnt="0"/>
      <dgm:spPr/>
    </dgm:pt>
    <dgm:pt modelId="{30111CAB-A96F-4AC3-94B8-15B04B2B4B38}" type="pres">
      <dgm:prSet presAssocID="{9A3CBF28-8DBC-455A-BACA-60F1C05C8AB9}" presName="node" presStyleLbl="node1" presStyleIdx="2" presStyleCnt="4">
        <dgm:presLayoutVars>
          <dgm:bulletEnabled val="1"/>
        </dgm:presLayoutVars>
      </dgm:prSet>
      <dgm:spPr/>
    </dgm:pt>
    <dgm:pt modelId="{388717FC-F13F-40B4-9D47-85C23AE3E1BB}" type="pres">
      <dgm:prSet presAssocID="{D64D91E4-68FC-41C1-984C-892494D9586C}" presName="sibTrans" presStyleCnt="0"/>
      <dgm:spPr/>
    </dgm:pt>
    <dgm:pt modelId="{4979023D-C7DF-4E80-A8B1-FACEC01120F9}" type="pres">
      <dgm:prSet presAssocID="{399592D0-E518-48F4-97F8-8AF61E91A46B}" presName="node" presStyleLbl="node1" presStyleIdx="3" presStyleCnt="4">
        <dgm:presLayoutVars>
          <dgm:bulletEnabled val="1"/>
        </dgm:presLayoutVars>
      </dgm:prSet>
      <dgm:spPr/>
    </dgm:pt>
  </dgm:ptLst>
  <dgm:cxnLst>
    <dgm:cxn modelId="{94D7883F-DC52-4108-B807-26B303F5EC11}" type="presOf" srcId="{1B330B42-DBB0-40C0-9C68-C36E07692CC9}" destId="{BB503820-D4D5-4029-8EDB-997D505C652B}" srcOrd="0" destOrd="0" presId="urn:microsoft.com/office/officeart/2005/8/layout/default"/>
    <dgm:cxn modelId="{34B0B85C-955B-43AB-8ECE-0C1509FF8A93}" srcId="{E534D389-75E8-4376-AB97-B3030D0607BC}" destId="{1B330B42-DBB0-40C0-9C68-C36E07692CC9}" srcOrd="0" destOrd="0" parTransId="{A12886CB-D44F-43A6-8C77-979981E4BAD3}" sibTransId="{419CC827-B69E-4733-9CB3-8170DFA4F74E}"/>
    <dgm:cxn modelId="{2DCF6E41-4871-4195-8E6E-5265C377D8D1}" srcId="{E534D389-75E8-4376-AB97-B3030D0607BC}" destId="{B8ECC757-880C-4FBA-B362-C22BBD9813F1}" srcOrd="1" destOrd="0" parTransId="{0AEFF6F1-F02C-4FCA-BD43-7A78B206EA5F}" sibTransId="{90DB4FA0-2E96-4D99-8F27-297B1AB7ED93}"/>
    <dgm:cxn modelId="{0F322275-843C-4BAE-BFF4-8A67AC36B735}" type="presOf" srcId="{E534D389-75E8-4376-AB97-B3030D0607BC}" destId="{C6C85F45-A871-423C-99A7-142A487BD0E8}" srcOrd="0" destOrd="0" presId="urn:microsoft.com/office/officeart/2005/8/layout/default"/>
    <dgm:cxn modelId="{50E7CB90-9912-40F6-9E45-55B27A69570A}" type="presOf" srcId="{399592D0-E518-48F4-97F8-8AF61E91A46B}" destId="{4979023D-C7DF-4E80-A8B1-FACEC01120F9}" srcOrd="0" destOrd="0" presId="urn:microsoft.com/office/officeart/2005/8/layout/default"/>
    <dgm:cxn modelId="{C4EB059B-3B9E-45AD-A55D-9FA07DEC6EA5}" srcId="{E534D389-75E8-4376-AB97-B3030D0607BC}" destId="{399592D0-E518-48F4-97F8-8AF61E91A46B}" srcOrd="3" destOrd="0" parTransId="{2C94983D-469B-4F06-92EC-1ADFEC79F28B}" sibTransId="{12578585-540A-49B9-8B99-E850DC599758}"/>
    <dgm:cxn modelId="{20CFEBA4-2B17-40D3-B424-19BB0BB1A1C7}" srcId="{E534D389-75E8-4376-AB97-B3030D0607BC}" destId="{9A3CBF28-8DBC-455A-BACA-60F1C05C8AB9}" srcOrd="2" destOrd="0" parTransId="{29BAC23D-7692-4ABF-9BF1-1FEB8407BC1F}" sibTransId="{D64D91E4-68FC-41C1-984C-892494D9586C}"/>
    <dgm:cxn modelId="{EB4891DA-3289-4F64-B72F-B6EA33758842}" type="presOf" srcId="{B8ECC757-880C-4FBA-B362-C22BBD9813F1}" destId="{0DEF6E45-4142-49A5-85C2-A943A6B28F17}" srcOrd="0" destOrd="0" presId="urn:microsoft.com/office/officeart/2005/8/layout/default"/>
    <dgm:cxn modelId="{C78F80EA-6CBB-4D56-A85A-7EF5B6599BDF}" type="presOf" srcId="{9A3CBF28-8DBC-455A-BACA-60F1C05C8AB9}" destId="{30111CAB-A96F-4AC3-94B8-15B04B2B4B38}" srcOrd="0" destOrd="0" presId="urn:microsoft.com/office/officeart/2005/8/layout/default"/>
    <dgm:cxn modelId="{ED9C7E24-B137-4B63-82B2-38F8D9D27DE3}" type="presParOf" srcId="{C6C85F45-A871-423C-99A7-142A487BD0E8}" destId="{BB503820-D4D5-4029-8EDB-997D505C652B}" srcOrd="0" destOrd="0" presId="urn:microsoft.com/office/officeart/2005/8/layout/default"/>
    <dgm:cxn modelId="{D1BFDAA8-8D11-4C4F-B413-3505BC21860F}" type="presParOf" srcId="{C6C85F45-A871-423C-99A7-142A487BD0E8}" destId="{C2996265-6169-40BB-98A1-F7FAAF116572}" srcOrd="1" destOrd="0" presId="urn:microsoft.com/office/officeart/2005/8/layout/default"/>
    <dgm:cxn modelId="{AFB4242D-35AF-4A22-ABBC-5C2BEB55EF3B}" type="presParOf" srcId="{C6C85F45-A871-423C-99A7-142A487BD0E8}" destId="{0DEF6E45-4142-49A5-85C2-A943A6B28F17}" srcOrd="2" destOrd="0" presId="urn:microsoft.com/office/officeart/2005/8/layout/default"/>
    <dgm:cxn modelId="{278DEA9B-159B-4F53-89FD-52817A6C9C71}" type="presParOf" srcId="{C6C85F45-A871-423C-99A7-142A487BD0E8}" destId="{E87E8A0B-7D00-409E-A427-A358FFC53792}" srcOrd="3" destOrd="0" presId="urn:microsoft.com/office/officeart/2005/8/layout/default"/>
    <dgm:cxn modelId="{F479849B-C3DF-4E67-AE94-93C0CE4BA150}" type="presParOf" srcId="{C6C85F45-A871-423C-99A7-142A487BD0E8}" destId="{30111CAB-A96F-4AC3-94B8-15B04B2B4B38}" srcOrd="4" destOrd="0" presId="urn:microsoft.com/office/officeart/2005/8/layout/default"/>
    <dgm:cxn modelId="{3BBFF42B-409D-4DE9-93F9-A853FDA40B17}" type="presParOf" srcId="{C6C85F45-A871-423C-99A7-142A487BD0E8}" destId="{388717FC-F13F-40B4-9D47-85C23AE3E1BB}" srcOrd="5" destOrd="0" presId="urn:microsoft.com/office/officeart/2005/8/layout/default"/>
    <dgm:cxn modelId="{427A3FCF-8EB2-4AC1-89FD-0092DB54CE1D}" type="presParOf" srcId="{C6C85F45-A871-423C-99A7-142A487BD0E8}" destId="{4979023D-C7DF-4E80-A8B1-FACEC01120F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FA989F-EFEC-4955-B8E7-2C737EF1F16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3B71AF7A-C97B-4992-95ED-34931E625DDF}">
      <dgm:prSet phldrT="[Text]"/>
      <dgm:spPr/>
      <dgm:t>
        <a:bodyPr/>
        <a:lstStyle/>
        <a:p>
          <a:r>
            <a:rPr lang="uk-UA" dirty="0"/>
            <a:t>Плоди</a:t>
          </a:r>
        </a:p>
      </dgm:t>
    </dgm:pt>
    <dgm:pt modelId="{3C16E4C3-60BA-403E-BFC7-7EEC75779ABA}" type="parTrans" cxnId="{D5941EBD-7582-4CE7-B665-4596402075C9}">
      <dgm:prSet/>
      <dgm:spPr/>
      <dgm:t>
        <a:bodyPr/>
        <a:lstStyle/>
        <a:p>
          <a:endParaRPr lang="uk-UA"/>
        </a:p>
      </dgm:t>
    </dgm:pt>
    <dgm:pt modelId="{C52115E6-9724-4F5A-B86C-4B9F36EEC8A8}" type="sibTrans" cxnId="{D5941EBD-7582-4CE7-B665-4596402075C9}">
      <dgm:prSet/>
      <dgm:spPr/>
      <dgm:t>
        <a:bodyPr/>
        <a:lstStyle/>
        <a:p>
          <a:endParaRPr lang="uk-UA"/>
        </a:p>
      </dgm:t>
    </dgm:pt>
    <dgm:pt modelId="{B4E9FFFC-0478-4159-8B07-1AE56B1EABFE}">
      <dgm:prSet phldrT="[Text]"/>
      <dgm:spPr/>
      <dgm:t>
        <a:bodyPr/>
        <a:lstStyle/>
        <a:p>
          <a:r>
            <a:rPr lang="uk-UA" dirty="0"/>
            <a:t>Фрукти</a:t>
          </a:r>
        </a:p>
      </dgm:t>
    </dgm:pt>
    <dgm:pt modelId="{B5DAFC3B-50D2-4E36-B763-1CC305ED0830}" type="parTrans" cxnId="{24E729A7-6592-4B50-B371-3740811B3E96}">
      <dgm:prSet/>
      <dgm:spPr/>
      <dgm:t>
        <a:bodyPr/>
        <a:lstStyle/>
        <a:p>
          <a:endParaRPr lang="uk-UA"/>
        </a:p>
      </dgm:t>
    </dgm:pt>
    <dgm:pt modelId="{459DA016-7FED-41DB-9273-2F6C8C055522}" type="sibTrans" cxnId="{24E729A7-6592-4B50-B371-3740811B3E96}">
      <dgm:prSet/>
      <dgm:spPr/>
      <dgm:t>
        <a:bodyPr/>
        <a:lstStyle/>
        <a:p>
          <a:endParaRPr lang="uk-UA"/>
        </a:p>
      </dgm:t>
    </dgm:pt>
    <dgm:pt modelId="{F92F0982-7460-498A-B681-29606879826F}">
      <dgm:prSet phldrT="[Text]"/>
      <dgm:spPr/>
      <dgm:t>
        <a:bodyPr/>
        <a:lstStyle/>
        <a:p>
          <a:r>
            <a:rPr lang="uk-UA" dirty="0"/>
            <a:t>Овочі</a:t>
          </a:r>
        </a:p>
      </dgm:t>
    </dgm:pt>
    <dgm:pt modelId="{87525E63-1B8F-49C5-8499-51CD6219BCAD}" type="parTrans" cxnId="{662513F5-FC55-4D04-9FFB-2B8C1442ADB2}">
      <dgm:prSet/>
      <dgm:spPr/>
      <dgm:t>
        <a:bodyPr/>
        <a:lstStyle/>
        <a:p>
          <a:endParaRPr lang="uk-UA"/>
        </a:p>
      </dgm:t>
    </dgm:pt>
    <dgm:pt modelId="{94718B3B-8957-4210-87A4-7447B4505CED}" type="sibTrans" cxnId="{662513F5-FC55-4D04-9FFB-2B8C1442ADB2}">
      <dgm:prSet/>
      <dgm:spPr/>
      <dgm:t>
        <a:bodyPr/>
        <a:lstStyle/>
        <a:p>
          <a:endParaRPr lang="uk-UA"/>
        </a:p>
      </dgm:t>
    </dgm:pt>
    <dgm:pt modelId="{15CEAB04-4120-4D33-96AD-93E8C061F4EA}" type="pres">
      <dgm:prSet presAssocID="{44FA989F-EFEC-4955-B8E7-2C737EF1F1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82301F-8469-4553-8E0C-606523CA5FBB}" type="pres">
      <dgm:prSet presAssocID="{3B71AF7A-C97B-4992-95ED-34931E625DDF}" presName="hierRoot1" presStyleCnt="0">
        <dgm:presLayoutVars>
          <dgm:hierBranch val="init"/>
        </dgm:presLayoutVars>
      </dgm:prSet>
      <dgm:spPr/>
    </dgm:pt>
    <dgm:pt modelId="{2948CD9A-9BFB-4785-AED9-7B6266736192}" type="pres">
      <dgm:prSet presAssocID="{3B71AF7A-C97B-4992-95ED-34931E625DDF}" presName="rootComposite1" presStyleCnt="0"/>
      <dgm:spPr/>
    </dgm:pt>
    <dgm:pt modelId="{01B1E1AE-F42E-477D-A6B7-E091DEF05431}" type="pres">
      <dgm:prSet presAssocID="{3B71AF7A-C97B-4992-95ED-34931E625DDF}" presName="rootText1" presStyleLbl="node0" presStyleIdx="0" presStyleCnt="1" custLinFactNeighborX="-104" custLinFactNeighborY="858">
        <dgm:presLayoutVars>
          <dgm:chPref val="3"/>
        </dgm:presLayoutVars>
      </dgm:prSet>
      <dgm:spPr/>
    </dgm:pt>
    <dgm:pt modelId="{E3C5B69D-C290-4077-8CE5-1EE1BD922FF5}" type="pres">
      <dgm:prSet presAssocID="{3B71AF7A-C97B-4992-95ED-34931E625DDF}" presName="rootConnector1" presStyleLbl="node1" presStyleIdx="0" presStyleCnt="0"/>
      <dgm:spPr/>
    </dgm:pt>
    <dgm:pt modelId="{34827124-F66B-451E-BF56-5C8B360AAB26}" type="pres">
      <dgm:prSet presAssocID="{3B71AF7A-C97B-4992-95ED-34931E625DDF}" presName="hierChild2" presStyleCnt="0"/>
      <dgm:spPr/>
    </dgm:pt>
    <dgm:pt modelId="{C2B27B97-B482-4912-A1B8-A2DC48ADD652}" type="pres">
      <dgm:prSet presAssocID="{B5DAFC3B-50D2-4E36-B763-1CC305ED0830}" presName="Name37" presStyleLbl="parChTrans1D2" presStyleIdx="0" presStyleCnt="2"/>
      <dgm:spPr/>
    </dgm:pt>
    <dgm:pt modelId="{26860531-FC66-4978-A0CF-559D8E5DE2EC}" type="pres">
      <dgm:prSet presAssocID="{B4E9FFFC-0478-4159-8B07-1AE56B1EABFE}" presName="hierRoot2" presStyleCnt="0">
        <dgm:presLayoutVars>
          <dgm:hierBranch val="init"/>
        </dgm:presLayoutVars>
      </dgm:prSet>
      <dgm:spPr/>
    </dgm:pt>
    <dgm:pt modelId="{C7B9E822-0837-45C7-9AE8-94C993C938F5}" type="pres">
      <dgm:prSet presAssocID="{B4E9FFFC-0478-4159-8B07-1AE56B1EABFE}" presName="rootComposite" presStyleCnt="0"/>
      <dgm:spPr/>
    </dgm:pt>
    <dgm:pt modelId="{F6EEE9A0-D395-4798-BAD1-ED0130BF1A03}" type="pres">
      <dgm:prSet presAssocID="{B4E9FFFC-0478-4159-8B07-1AE56B1EABFE}" presName="rootText" presStyleLbl="node2" presStyleIdx="0" presStyleCnt="2">
        <dgm:presLayoutVars>
          <dgm:chPref val="3"/>
        </dgm:presLayoutVars>
      </dgm:prSet>
      <dgm:spPr/>
    </dgm:pt>
    <dgm:pt modelId="{8516AEC2-A634-4D5C-845A-DA9CE992558B}" type="pres">
      <dgm:prSet presAssocID="{B4E9FFFC-0478-4159-8B07-1AE56B1EABFE}" presName="rootConnector" presStyleLbl="node2" presStyleIdx="0" presStyleCnt="2"/>
      <dgm:spPr/>
    </dgm:pt>
    <dgm:pt modelId="{B95B35B8-7242-447D-B319-1C4AA846BB5F}" type="pres">
      <dgm:prSet presAssocID="{B4E9FFFC-0478-4159-8B07-1AE56B1EABFE}" presName="hierChild4" presStyleCnt="0"/>
      <dgm:spPr/>
    </dgm:pt>
    <dgm:pt modelId="{57367DBE-651A-416B-B5D2-F1CFE54509E8}" type="pres">
      <dgm:prSet presAssocID="{B4E9FFFC-0478-4159-8B07-1AE56B1EABFE}" presName="hierChild5" presStyleCnt="0"/>
      <dgm:spPr/>
    </dgm:pt>
    <dgm:pt modelId="{6614E535-9D2D-4899-9561-0B385995F25F}" type="pres">
      <dgm:prSet presAssocID="{87525E63-1B8F-49C5-8499-51CD6219BCAD}" presName="Name37" presStyleLbl="parChTrans1D2" presStyleIdx="1" presStyleCnt="2"/>
      <dgm:spPr/>
    </dgm:pt>
    <dgm:pt modelId="{916F837C-61A5-412F-8A63-89A3378B4257}" type="pres">
      <dgm:prSet presAssocID="{F92F0982-7460-498A-B681-29606879826F}" presName="hierRoot2" presStyleCnt="0">
        <dgm:presLayoutVars>
          <dgm:hierBranch val="init"/>
        </dgm:presLayoutVars>
      </dgm:prSet>
      <dgm:spPr/>
    </dgm:pt>
    <dgm:pt modelId="{9A37A6DC-8BF8-4472-B21D-3CAE5BE4BA3A}" type="pres">
      <dgm:prSet presAssocID="{F92F0982-7460-498A-B681-29606879826F}" presName="rootComposite" presStyleCnt="0"/>
      <dgm:spPr/>
    </dgm:pt>
    <dgm:pt modelId="{DBA5E600-7907-4CC5-8F4E-B3385844D7D7}" type="pres">
      <dgm:prSet presAssocID="{F92F0982-7460-498A-B681-29606879826F}" presName="rootText" presStyleLbl="node2" presStyleIdx="1" presStyleCnt="2">
        <dgm:presLayoutVars>
          <dgm:chPref val="3"/>
        </dgm:presLayoutVars>
      </dgm:prSet>
      <dgm:spPr/>
    </dgm:pt>
    <dgm:pt modelId="{B41A164F-C083-4A3A-B853-D5BEF82E3C78}" type="pres">
      <dgm:prSet presAssocID="{F92F0982-7460-498A-B681-29606879826F}" presName="rootConnector" presStyleLbl="node2" presStyleIdx="1" presStyleCnt="2"/>
      <dgm:spPr/>
    </dgm:pt>
    <dgm:pt modelId="{CFF7052B-26EB-4D76-BAF9-781E191EA7A0}" type="pres">
      <dgm:prSet presAssocID="{F92F0982-7460-498A-B681-29606879826F}" presName="hierChild4" presStyleCnt="0"/>
      <dgm:spPr/>
    </dgm:pt>
    <dgm:pt modelId="{CFD1ECC9-BBCB-4C62-A721-97D5C1530D34}" type="pres">
      <dgm:prSet presAssocID="{F92F0982-7460-498A-B681-29606879826F}" presName="hierChild5" presStyleCnt="0"/>
      <dgm:spPr/>
    </dgm:pt>
    <dgm:pt modelId="{92059E8F-BCC2-4460-B95D-FD9873C86EF0}" type="pres">
      <dgm:prSet presAssocID="{3B71AF7A-C97B-4992-95ED-34931E625DDF}" presName="hierChild3" presStyleCnt="0"/>
      <dgm:spPr/>
    </dgm:pt>
  </dgm:ptLst>
  <dgm:cxnLst>
    <dgm:cxn modelId="{3B52510A-C556-418C-B565-7890394D08CE}" type="presOf" srcId="{87525E63-1B8F-49C5-8499-51CD6219BCAD}" destId="{6614E535-9D2D-4899-9561-0B385995F25F}" srcOrd="0" destOrd="0" presId="urn:microsoft.com/office/officeart/2005/8/layout/orgChart1"/>
    <dgm:cxn modelId="{2DC26863-87F7-4E32-804E-265911F6BE1F}" type="presOf" srcId="{F92F0982-7460-498A-B681-29606879826F}" destId="{DBA5E600-7907-4CC5-8F4E-B3385844D7D7}" srcOrd="0" destOrd="0" presId="urn:microsoft.com/office/officeart/2005/8/layout/orgChart1"/>
    <dgm:cxn modelId="{851E5C70-A1EF-400F-8BA1-3980E5752947}" type="presOf" srcId="{44FA989F-EFEC-4955-B8E7-2C737EF1F160}" destId="{15CEAB04-4120-4D33-96AD-93E8C061F4EA}" srcOrd="0" destOrd="0" presId="urn:microsoft.com/office/officeart/2005/8/layout/orgChart1"/>
    <dgm:cxn modelId="{D51D857E-0514-4401-BE95-D70D323EFBFA}" type="presOf" srcId="{3B71AF7A-C97B-4992-95ED-34931E625DDF}" destId="{E3C5B69D-C290-4077-8CE5-1EE1BD922FF5}" srcOrd="1" destOrd="0" presId="urn:microsoft.com/office/officeart/2005/8/layout/orgChart1"/>
    <dgm:cxn modelId="{1F6741A2-7CE6-4F83-A64C-DABE4906475A}" type="presOf" srcId="{B5DAFC3B-50D2-4E36-B763-1CC305ED0830}" destId="{C2B27B97-B482-4912-A1B8-A2DC48ADD652}" srcOrd="0" destOrd="0" presId="urn:microsoft.com/office/officeart/2005/8/layout/orgChart1"/>
    <dgm:cxn modelId="{24E729A7-6592-4B50-B371-3740811B3E96}" srcId="{3B71AF7A-C97B-4992-95ED-34931E625DDF}" destId="{B4E9FFFC-0478-4159-8B07-1AE56B1EABFE}" srcOrd="0" destOrd="0" parTransId="{B5DAFC3B-50D2-4E36-B763-1CC305ED0830}" sibTransId="{459DA016-7FED-41DB-9273-2F6C8C055522}"/>
    <dgm:cxn modelId="{C3CD56B0-FE4A-4664-9DF5-112BA1DAB81D}" type="presOf" srcId="{B4E9FFFC-0478-4159-8B07-1AE56B1EABFE}" destId="{8516AEC2-A634-4D5C-845A-DA9CE992558B}" srcOrd="1" destOrd="0" presId="urn:microsoft.com/office/officeart/2005/8/layout/orgChart1"/>
    <dgm:cxn modelId="{DECBDDB6-57FD-4BF9-82AD-414C632361B1}" type="presOf" srcId="{3B71AF7A-C97B-4992-95ED-34931E625DDF}" destId="{01B1E1AE-F42E-477D-A6B7-E091DEF05431}" srcOrd="0" destOrd="0" presId="urn:microsoft.com/office/officeart/2005/8/layout/orgChart1"/>
    <dgm:cxn modelId="{D5941EBD-7582-4CE7-B665-4596402075C9}" srcId="{44FA989F-EFEC-4955-B8E7-2C737EF1F160}" destId="{3B71AF7A-C97B-4992-95ED-34931E625DDF}" srcOrd="0" destOrd="0" parTransId="{3C16E4C3-60BA-403E-BFC7-7EEC75779ABA}" sibTransId="{C52115E6-9724-4F5A-B86C-4B9F36EEC8A8}"/>
    <dgm:cxn modelId="{12D341F1-CD1F-4EC8-ACD7-1F7DBBA494FB}" type="presOf" srcId="{B4E9FFFC-0478-4159-8B07-1AE56B1EABFE}" destId="{F6EEE9A0-D395-4798-BAD1-ED0130BF1A03}" srcOrd="0" destOrd="0" presId="urn:microsoft.com/office/officeart/2005/8/layout/orgChart1"/>
    <dgm:cxn modelId="{662513F5-FC55-4D04-9FFB-2B8C1442ADB2}" srcId="{3B71AF7A-C97B-4992-95ED-34931E625DDF}" destId="{F92F0982-7460-498A-B681-29606879826F}" srcOrd="1" destOrd="0" parTransId="{87525E63-1B8F-49C5-8499-51CD6219BCAD}" sibTransId="{94718B3B-8957-4210-87A4-7447B4505CED}"/>
    <dgm:cxn modelId="{74FC73F6-A894-4E30-BF71-3FED4FE9504A}" type="presOf" srcId="{F92F0982-7460-498A-B681-29606879826F}" destId="{B41A164F-C083-4A3A-B853-D5BEF82E3C78}" srcOrd="1" destOrd="0" presId="urn:microsoft.com/office/officeart/2005/8/layout/orgChart1"/>
    <dgm:cxn modelId="{ECCF65D6-EEF8-4194-AA3A-ACB80AF47251}" type="presParOf" srcId="{15CEAB04-4120-4D33-96AD-93E8C061F4EA}" destId="{6F82301F-8469-4553-8E0C-606523CA5FBB}" srcOrd="0" destOrd="0" presId="urn:microsoft.com/office/officeart/2005/8/layout/orgChart1"/>
    <dgm:cxn modelId="{D653158C-796C-4C53-A717-976088F5D267}" type="presParOf" srcId="{6F82301F-8469-4553-8E0C-606523CA5FBB}" destId="{2948CD9A-9BFB-4785-AED9-7B6266736192}" srcOrd="0" destOrd="0" presId="urn:microsoft.com/office/officeart/2005/8/layout/orgChart1"/>
    <dgm:cxn modelId="{23A905FC-B58E-4B1C-BB15-067586108497}" type="presParOf" srcId="{2948CD9A-9BFB-4785-AED9-7B6266736192}" destId="{01B1E1AE-F42E-477D-A6B7-E091DEF05431}" srcOrd="0" destOrd="0" presId="urn:microsoft.com/office/officeart/2005/8/layout/orgChart1"/>
    <dgm:cxn modelId="{4E57A1D5-DECE-4A55-80F6-DB5D0FAEAE7F}" type="presParOf" srcId="{2948CD9A-9BFB-4785-AED9-7B6266736192}" destId="{E3C5B69D-C290-4077-8CE5-1EE1BD922FF5}" srcOrd="1" destOrd="0" presId="urn:microsoft.com/office/officeart/2005/8/layout/orgChart1"/>
    <dgm:cxn modelId="{4AAA1241-D647-4962-AB53-3967D2DE6056}" type="presParOf" srcId="{6F82301F-8469-4553-8E0C-606523CA5FBB}" destId="{34827124-F66B-451E-BF56-5C8B360AAB26}" srcOrd="1" destOrd="0" presId="urn:microsoft.com/office/officeart/2005/8/layout/orgChart1"/>
    <dgm:cxn modelId="{B642C6DC-95DD-4586-9381-003A15D3A529}" type="presParOf" srcId="{34827124-F66B-451E-BF56-5C8B360AAB26}" destId="{C2B27B97-B482-4912-A1B8-A2DC48ADD652}" srcOrd="0" destOrd="0" presId="urn:microsoft.com/office/officeart/2005/8/layout/orgChart1"/>
    <dgm:cxn modelId="{AFBFE8D5-A5B1-4471-B8D3-96D3C7DDAECC}" type="presParOf" srcId="{34827124-F66B-451E-BF56-5C8B360AAB26}" destId="{26860531-FC66-4978-A0CF-559D8E5DE2EC}" srcOrd="1" destOrd="0" presId="urn:microsoft.com/office/officeart/2005/8/layout/orgChart1"/>
    <dgm:cxn modelId="{B9BA5280-46F4-46B8-A789-82CDF22221F7}" type="presParOf" srcId="{26860531-FC66-4978-A0CF-559D8E5DE2EC}" destId="{C7B9E822-0837-45C7-9AE8-94C993C938F5}" srcOrd="0" destOrd="0" presId="urn:microsoft.com/office/officeart/2005/8/layout/orgChart1"/>
    <dgm:cxn modelId="{EF685107-FA95-4C8D-9211-BAAE4CDAB760}" type="presParOf" srcId="{C7B9E822-0837-45C7-9AE8-94C993C938F5}" destId="{F6EEE9A0-D395-4798-BAD1-ED0130BF1A03}" srcOrd="0" destOrd="0" presId="urn:microsoft.com/office/officeart/2005/8/layout/orgChart1"/>
    <dgm:cxn modelId="{65B5F440-2AAF-46C4-B958-11857161202D}" type="presParOf" srcId="{C7B9E822-0837-45C7-9AE8-94C993C938F5}" destId="{8516AEC2-A634-4D5C-845A-DA9CE992558B}" srcOrd="1" destOrd="0" presId="urn:microsoft.com/office/officeart/2005/8/layout/orgChart1"/>
    <dgm:cxn modelId="{F57706AF-95CA-4108-BF77-EC94687BABB7}" type="presParOf" srcId="{26860531-FC66-4978-A0CF-559D8E5DE2EC}" destId="{B95B35B8-7242-447D-B319-1C4AA846BB5F}" srcOrd="1" destOrd="0" presId="urn:microsoft.com/office/officeart/2005/8/layout/orgChart1"/>
    <dgm:cxn modelId="{28270205-136F-444D-9BA0-26F4A154F369}" type="presParOf" srcId="{26860531-FC66-4978-A0CF-559D8E5DE2EC}" destId="{57367DBE-651A-416B-B5D2-F1CFE54509E8}" srcOrd="2" destOrd="0" presId="urn:microsoft.com/office/officeart/2005/8/layout/orgChart1"/>
    <dgm:cxn modelId="{BF4AD342-8DD9-4FC3-AA31-C4FDEDF043E1}" type="presParOf" srcId="{34827124-F66B-451E-BF56-5C8B360AAB26}" destId="{6614E535-9D2D-4899-9561-0B385995F25F}" srcOrd="2" destOrd="0" presId="urn:microsoft.com/office/officeart/2005/8/layout/orgChart1"/>
    <dgm:cxn modelId="{8ADCB3C9-5EA3-464C-9143-B5CCA29250D7}" type="presParOf" srcId="{34827124-F66B-451E-BF56-5C8B360AAB26}" destId="{916F837C-61A5-412F-8A63-89A3378B4257}" srcOrd="3" destOrd="0" presId="urn:microsoft.com/office/officeart/2005/8/layout/orgChart1"/>
    <dgm:cxn modelId="{74F7D1C8-196E-4776-ACD4-5F007B09DCB3}" type="presParOf" srcId="{916F837C-61A5-412F-8A63-89A3378B4257}" destId="{9A37A6DC-8BF8-4472-B21D-3CAE5BE4BA3A}" srcOrd="0" destOrd="0" presId="urn:microsoft.com/office/officeart/2005/8/layout/orgChart1"/>
    <dgm:cxn modelId="{CC3EEB0A-CFB5-4E09-A6FF-C745A302A671}" type="presParOf" srcId="{9A37A6DC-8BF8-4472-B21D-3CAE5BE4BA3A}" destId="{DBA5E600-7907-4CC5-8F4E-B3385844D7D7}" srcOrd="0" destOrd="0" presId="urn:microsoft.com/office/officeart/2005/8/layout/orgChart1"/>
    <dgm:cxn modelId="{AB253C4B-2787-4B0C-A8D6-3143A2781659}" type="presParOf" srcId="{9A37A6DC-8BF8-4472-B21D-3CAE5BE4BA3A}" destId="{B41A164F-C083-4A3A-B853-D5BEF82E3C78}" srcOrd="1" destOrd="0" presId="urn:microsoft.com/office/officeart/2005/8/layout/orgChart1"/>
    <dgm:cxn modelId="{974B034A-3D43-4ECF-A741-4E0395B752E1}" type="presParOf" srcId="{916F837C-61A5-412F-8A63-89A3378B4257}" destId="{CFF7052B-26EB-4D76-BAF9-781E191EA7A0}" srcOrd="1" destOrd="0" presId="urn:microsoft.com/office/officeart/2005/8/layout/orgChart1"/>
    <dgm:cxn modelId="{76CE7A22-E586-40A9-9667-A18836115437}" type="presParOf" srcId="{916F837C-61A5-412F-8A63-89A3378B4257}" destId="{CFD1ECC9-BBCB-4C62-A721-97D5C1530D34}" srcOrd="2" destOrd="0" presId="urn:microsoft.com/office/officeart/2005/8/layout/orgChart1"/>
    <dgm:cxn modelId="{CAA7B067-18EB-4039-86D0-9F978B254E43}" type="presParOf" srcId="{6F82301F-8469-4553-8E0C-606523CA5FBB}" destId="{92059E8F-BCC2-4460-B95D-FD9873C86E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46A69-240B-48AB-8444-F8BF3CDE4FEB}">
      <dsp:nvSpPr>
        <dsp:cNvPr id="0" name=""/>
        <dsp:cNvSpPr/>
      </dsp:nvSpPr>
      <dsp:spPr>
        <a:xfrm>
          <a:off x="4097" y="2120"/>
          <a:ext cx="11092423" cy="11142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800" kern="1200" noProof="0" dirty="0"/>
            <a:t>Парадигми програмування</a:t>
          </a:r>
        </a:p>
      </dsp:txBody>
      <dsp:txXfrm>
        <a:off x="36733" y="34756"/>
        <a:ext cx="11027151" cy="1049013"/>
      </dsp:txXfrm>
    </dsp:sp>
    <dsp:sp modelId="{8A908F38-18B1-4B86-A4EB-73ACF66D3F6F}">
      <dsp:nvSpPr>
        <dsp:cNvPr id="0" name=""/>
        <dsp:cNvSpPr/>
      </dsp:nvSpPr>
      <dsp:spPr>
        <a:xfrm>
          <a:off x="4097" y="1258155"/>
          <a:ext cx="5322660" cy="11142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noProof="0" dirty="0"/>
            <a:t>Декларативне (описове) програмування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i="1" kern="1200" noProof="0" dirty="0">
              <a:solidFill>
                <a:schemeClr val="accent1"/>
              </a:solidFill>
            </a:rPr>
            <a:t>що шукати? що рахувати?</a:t>
          </a:r>
        </a:p>
      </dsp:txBody>
      <dsp:txXfrm>
        <a:off x="36733" y="1290791"/>
        <a:ext cx="5257388" cy="1049013"/>
      </dsp:txXfrm>
    </dsp:sp>
    <dsp:sp modelId="{86C1DEAA-82E5-4173-9CCC-C2572654DA46}">
      <dsp:nvSpPr>
        <dsp:cNvPr id="0" name=""/>
        <dsp:cNvSpPr/>
      </dsp:nvSpPr>
      <dsp:spPr>
        <a:xfrm>
          <a:off x="4097" y="2514191"/>
          <a:ext cx="5322660" cy="1114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500" kern="1200" noProof="0" dirty="0"/>
            <a:t>Функціональне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/>
            <a:t>Lisp, Haskell</a:t>
          </a:r>
          <a:endParaRPr lang="uk-UA" sz="2500" kern="1200" noProof="0" dirty="0"/>
        </a:p>
      </dsp:txBody>
      <dsp:txXfrm>
        <a:off x="36733" y="2546827"/>
        <a:ext cx="5257388" cy="1049013"/>
      </dsp:txXfrm>
    </dsp:sp>
    <dsp:sp modelId="{820DC41E-34A6-4B13-94EA-51060DCB9B22}">
      <dsp:nvSpPr>
        <dsp:cNvPr id="0" name=""/>
        <dsp:cNvSpPr/>
      </dsp:nvSpPr>
      <dsp:spPr>
        <a:xfrm>
          <a:off x="4097" y="3770226"/>
          <a:ext cx="5322660" cy="11142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500" kern="1200" dirty="0"/>
            <a:t>Логічне</a:t>
          </a: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/>
            <a:t>Prolog</a:t>
          </a:r>
          <a:endParaRPr lang="uk-UA" sz="2500" i="1" kern="1200" dirty="0"/>
        </a:p>
      </dsp:txBody>
      <dsp:txXfrm>
        <a:off x="36733" y="3802862"/>
        <a:ext cx="5257388" cy="1049013"/>
      </dsp:txXfrm>
    </dsp:sp>
    <dsp:sp modelId="{D3126A58-E56C-470C-898B-3189525B56C1}">
      <dsp:nvSpPr>
        <dsp:cNvPr id="0" name=""/>
        <dsp:cNvSpPr/>
      </dsp:nvSpPr>
      <dsp:spPr>
        <a:xfrm>
          <a:off x="5773861" y="1258155"/>
          <a:ext cx="5322660" cy="11142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noProof="0" dirty="0"/>
            <a:t>Імперативне (наказове) програмування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i="1" kern="1200" noProof="0" dirty="0">
              <a:solidFill>
                <a:schemeClr val="accent1"/>
              </a:solidFill>
            </a:rPr>
            <a:t>спочатку роби одне, потім інше</a:t>
          </a:r>
        </a:p>
      </dsp:txBody>
      <dsp:txXfrm>
        <a:off x="5806497" y="1290791"/>
        <a:ext cx="5257388" cy="1049013"/>
      </dsp:txXfrm>
    </dsp:sp>
    <dsp:sp modelId="{5828759D-FF56-48D5-8869-F10FFCC20794}">
      <dsp:nvSpPr>
        <dsp:cNvPr id="0" name=""/>
        <dsp:cNvSpPr/>
      </dsp:nvSpPr>
      <dsp:spPr>
        <a:xfrm>
          <a:off x="5773861" y="2514191"/>
          <a:ext cx="5322660" cy="1114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500" kern="1200" noProof="0" dirty="0"/>
            <a:t>Процедурне</a:t>
          </a:r>
          <a:endParaRPr lang="en-US" sz="2500" kern="1200" noProof="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1" kern="1200" noProof="0" dirty="0"/>
            <a:t>Fortran, Algol, Pascal, C</a:t>
          </a:r>
          <a:endParaRPr lang="uk-UA" sz="2500" b="0" i="1" kern="1200" noProof="0" dirty="0"/>
        </a:p>
      </dsp:txBody>
      <dsp:txXfrm>
        <a:off x="5806497" y="2546827"/>
        <a:ext cx="5257388" cy="1049013"/>
      </dsp:txXfrm>
    </dsp:sp>
    <dsp:sp modelId="{5EDCF14D-0C8F-471B-90A8-35A1D8DEEAD6}">
      <dsp:nvSpPr>
        <dsp:cNvPr id="0" name=""/>
        <dsp:cNvSpPr/>
      </dsp:nvSpPr>
      <dsp:spPr>
        <a:xfrm>
          <a:off x="5773861" y="3770226"/>
          <a:ext cx="5322660" cy="11142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500" b="0" i="0" kern="1200" noProof="0" dirty="0">
              <a:cs typeface="Arial" charset="0"/>
            </a:rPr>
            <a:t>Об'єктно-орієнтоване</a:t>
          </a:r>
          <a:endParaRPr lang="en-US" sz="2500" b="0" i="0" kern="1200" noProof="0" dirty="0">
            <a:cs typeface="Arial" charset="0"/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1" kern="1200" noProof="0" dirty="0">
              <a:cs typeface="Arial" charset="0"/>
            </a:rPr>
            <a:t>C++, Java, C#, Python</a:t>
          </a:r>
          <a:endParaRPr lang="uk-UA" sz="2500" b="0" i="1" kern="1200" noProof="0" dirty="0"/>
        </a:p>
      </dsp:txBody>
      <dsp:txXfrm>
        <a:off x="5806497" y="3802862"/>
        <a:ext cx="5257388" cy="1049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26F2C-593E-4B0A-8A4F-4FCE652419E3}">
      <dsp:nvSpPr>
        <dsp:cNvPr id="0" name=""/>
        <dsp:cNvSpPr/>
      </dsp:nvSpPr>
      <dsp:spPr>
        <a:xfrm>
          <a:off x="2947168" y="1054390"/>
          <a:ext cx="1666670" cy="16666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300" kern="1200" dirty="0"/>
            <a:t>Об'єкт </a:t>
          </a:r>
        </a:p>
      </dsp:txBody>
      <dsp:txXfrm>
        <a:off x="3191246" y="1298468"/>
        <a:ext cx="1178514" cy="1178514"/>
      </dsp:txXfrm>
    </dsp:sp>
    <dsp:sp modelId="{57B29FFA-BD14-4550-A21D-8F322753515E}">
      <dsp:nvSpPr>
        <dsp:cNvPr id="0" name=""/>
        <dsp:cNvSpPr/>
      </dsp:nvSpPr>
      <dsp:spPr>
        <a:xfrm rot="12900000">
          <a:off x="1874267" y="762984"/>
          <a:ext cx="1278251" cy="4750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35A38-1A16-4765-AFA2-0BA74913A7B7}">
      <dsp:nvSpPr>
        <dsp:cNvPr id="0" name=""/>
        <dsp:cNvSpPr/>
      </dsp:nvSpPr>
      <dsp:spPr>
        <a:xfrm>
          <a:off x="1198183" y="563"/>
          <a:ext cx="1583336" cy="1266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Дані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(властивості)</a:t>
          </a:r>
        </a:p>
      </dsp:txBody>
      <dsp:txXfrm>
        <a:off x="1235282" y="37662"/>
        <a:ext cx="1509138" cy="1192471"/>
      </dsp:txXfrm>
    </dsp:sp>
    <dsp:sp modelId="{4D2B4154-A127-49CD-BFD2-5B331B29E38C}">
      <dsp:nvSpPr>
        <dsp:cNvPr id="0" name=""/>
        <dsp:cNvSpPr/>
      </dsp:nvSpPr>
      <dsp:spPr>
        <a:xfrm rot="19500000">
          <a:off x="4408488" y="762984"/>
          <a:ext cx="1278251" cy="4750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24585"/>
            <a:satOff val="102"/>
            <a:lumOff val="72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777F6-A2C1-494C-9646-E8F874192CDC}">
      <dsp:nvSpPr>
        <dsp:cNvPr id="0" name=""/>
        <dsp:cNvSpPr/>
      </dsp:nvSpPr>
      <dsp:spPr>
        <a:xfrm>
          <a:off x="4779486" y="563"/>
          <a:ext cx="1583336" cy="1266669"/>
        </a:xfrm>
        <a:prstGeom prst="roundRect">
          <a:avLst>
            <a:gd name="adj" fmla="val 10000"/>
          </a:avLst>
        </a:prstGeom>
        <a:solidFill>
          <a:schemeClr val="accent2">
            <a:hueOff val="-24585"/>
            <a:satOff val="102"/>
            <a:lumOff val="7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Операції (методи)</a:t>
          </a:r>
        </a:p>
      </dsp:txBody>
      <dsp:txXfrm>
        <a:off x="4816585" y="37662"/>
        <a:ext cx="1509138" cy="1192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03820-D4D5-4029-8EDB-997D505C652B}">
      <dsp:nvSpPr>
        <dsp:cNvPr id="0" name=""/>
        <dsp:cNvSpPr/>
      </dsp:nvSpPr>
      <dsp:spPr>
        <a:xfrm>
          <a:off x="147783" y="517"/>
          <a:ext cx="3647013" cy="21882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 dirty="0"/>
            <a:t>Абстрагування</a:t>
          </a:r>
        </a:p>
      </dsp:txBody>
      <dsp:txXfrm>
        <a:off x="147783" y="517"/>
        <a:ext cx="3647013" cy="2188208"/>
      </dsp:txXfrm>
    </dsp:sp>
    <dsp:sp modelId="{0DEF6E45-4142-49A5-85C2-A943A6B28F17}">
      <dsp:nvSpPr>
        <dsp:cNvPr id="0" name=""/>
        <dsp:cNvSpPr/>
      </dsp:nvSpPr>
      <dsp:spPr>
        <a:xfrm>
          <a:off x="4159498" y="517"/>
          <a:ext cx="3647013" cy="2188208"/>
        </a:xfrm>
        <a:prstGeom prst="rect">
          <a:avLst/>
        </a:prstGeom>
        <a:solidFill>
          <a:schemeClr val="accent5">
            <a:hueOff val="-984378"/>
            <a:satOff val="28205"/>
            <a:lumOff val="-3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 dirty="0"/>
            <a:t>Інкапсуляція</a:t>
          </a:r>
        </a:p>
      </dsp:txBody>
      <dsp:txXfrm>
        <a:off x="4159498" y="517"/>
        <a:ext cx="3647013" cy="2188208"/>
      </dsp:txXfrm>
    </dsp:sp>
    <dsp:sp modelId="{30111CAB-A96F-4AC3-94B8-15B04B2B4B38}">
      <dsp:nvSpPr>
        <dsp:cNvPr id="0" name=""/>
        <dsp:cNvSpPr/>
      </dsp:nvSpPr>
      <dsp:spPr>
        <a:xfrm>
          <a:off x="147783" y="2553426"/>
          <a:ext cx="3647013" cy="2188208"/>
        </a:xfrm>
        <a:prstGeom prst="rect">
          <a:avLst/>
        </a:prstGeom>
        <a:solidFill>
          <a:schemeClr val="accent5">
            <a:hueOff val="-1968756"/>
            <a:satOff val="56410"/>
            <a:lumOff val="-60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 dirty="0"/>
            <a:t>Поліморфізм</a:t>
          </a:r>
        </a:p>
      </dsp:txBody>
      <dsp:txXfrm>
        <a:off x="147783" y="2553426"/>
        <a:ext cx="3647013" cy="2188208"/>
      </dsp:txXfrm>
    </dsp:sp>
    <dsp:sp modelId="{4979023D-C7DF-4E80-A8B1-FACEC01120F9}">
      <dsp:nvSpPr>
        <dsp:cNvPr id="0" name=""/>
        <dsp:cNvSpPr/>
      </dsp:nvSpPr>
      <dsp:spPr>
        <a:xfrm>
          <a:off x="4159498" y="2553426"/>
          <a:ext cx="3647013" cy="2188208"/>
        </a:xfrm>
        <a:prstGeom prst="rect">
          <a:avLst/>
        </a:prstGeom>
        <a:solidFill>
          <a:schemeClr val="accent5">
            <a:hueOff val="-2953134"/>
            <a:satOff val="84615"/>
            <a:lumOff val="-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 dirty="0"/>
            <a:t>Успадкування</a:t>
          </a:r>
        </a:p>
      </dsp:txBody>
      <dsp:txXfrm>
        <a:off x="4159498" y="2553426"/>
        <a:ext cx="3647013" cy="2188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4E535-9D2D-4899-9561-0B385995F25F}">
      <dsp:nvSpPr>
        <dsp:cNvPr id="0" name=""/>
        <dsp:cNvSpPr/>
      </dsp:nvSpPr>
      <dsp:spPr>
        <a:xfrm>
          <a:off x="3045132" y="1754338"/>
          <a:ext cx="1670877" cy="567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61"/>
              </a:lnTo>
              <a:lnTo>
                <a:pt x="1670877" y="277661"/>
              </a:lnTo>
              <a:lnTo>
                <a:pt x="1670877" y="5671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27B97-B482-4912-A1B8-A2DC48ADD652}">
      <dsp:nvSpPr>
        <dsp:cNvPr id="0" name=""/>
        <dsp:cNvSpPr/>
      </dsp:nvSpPr>
      <dsp:spPr>
        <a:xfrm>
          <a:off x="1379990" y="1754338"/>
          <a:ext cx="1665142" cy="567150"/>
        </a:xfrm>
        <a:custGeom>
          <a:avLst/>
          <a:gdLst/>
          <a:ahLst/>
          <a:cxnLst/>
          <a:rect l="0" t="0" r="0" b="0"/>
          <a:pathLst>
            <a:path>
              <a:moveTo>
                <a:pt x="1665142" y="0"/>
              </a:moveTo>
              <a:lnTo>
                <a:pt x="1665142" y="277661"/>
              </a:lnTo>
              <a:lnTo>
                <a:pt x="0" y="277661"/>
              </a:lnTo>
              <a:lnTo>
                <a:pt x="0" y="5671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1E1AE-F42E-477D-A6B7-E091DEF05431}">
      <dsp:nvSpPr>
        <dsp:cNvPr id="0" name=""/>
        <dsp:cNvSpPr/>
      </dsp:nvSpPr>
      <dsp:spPr>
        <a:xfrm>
          <a:off x="1666612" y="375817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6500" kern="1200" dirty="0"/>
            <a:t>Плоди</a:t>
          </a:r>
        </a:p>
      </dsp:txBody>
      <dsp:txXfrm>
        <a:off x="1666612" y="375817"/>
        <a:ext cx="2757041" cy="1378520"/>
      </dsp:txXfrm>
    </dsp:sp>
    <dsp:sp modelId="{F6EEE9A0-D395-4798-BAD1-ED0130BF1A03}">
      <dsp:nvSpPr>
        <dsp:cNvPr id="0" name=""/>
        <dsp:cNvSpPr/>
      </dsp:nvSpPr>
      <dsp:spPr>
        <a:xfrm>
          <a:off x="146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6500" kern="1200" dirty="0"/>
            <a:t>Фрукти</a:t>
          </a:r>
        </a:p>
      </dsp:txBody>
      <dsp:txXfrm>
        <a:off x="1469" y="2321489"/>
        <a:ext cx="2757041" cy="1378520"/>
      </dsp:txXfrm>
    </dsp:sp>
    <dsp:sp modelId="{DBA5E600-7907-4CC5-8F4E-B3385844D7D7}">
      <dsp:nvSpPr>
        <dsp:cNvPr id="0" name=""/>
        <dsp:cNvSpPr/>
      </dsp:nvSpPr>
      <dsp:spPr>
        <a:xfrm>
          <a:off x="333748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6500" kern="1200" dirty="0"/>
            <a:t>Овочі</a:t>
          </a:r>
        </a:p>
      </dsp:txBody>
      <dsp:txXfrm>
        <a:off x="3337489" y="2321489"/>
        <a:ext cx="2757041" cy="1378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841BB1C7-BE67-4733-926B-848890521DB8}"/>
              </a:ext>
            </a:extLst>
          </p:cNvPr>
          <p:cNvGrpSpPr/>
          <p:nvPr userDrawn="1"/>
        </p:nvGrpSpPr>
        <p:grpSpPr>
          <a:xfrm>
            <a:off x="10852873" y="139959"/>
            <a:ext cx="1058370" cy="959130"/>
            <a:chOff x="1585912" y="819150"/>
            <a:chExt cx="5143500" cy="4668265"/>
          </a:xfrm>
        </p:grpSpPr>
        <p:sp>
          <p:nvSpPr>
            <p:cNvPr id="11" name="Diamond 9">
              <a:extLst>
                <a:ext uri="{FF2B5EF4-FFF2-40B4-BE49-F238E27FC236}">
                  <a16:creationId xmlns:a16="http://schemas.microsoft.com/office/drawing/2014/main" id="{F1DE8168-600E-4B9B-9BAC-A0B8CEBB941D}"/>
                </a:ext>
              </a:extLst>
            </p:cNvPr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C3FC091-6A78-4108-8907-022FC6F217E6}"/>
                </a:ext>
              </a:extLst>
            </p:cNvPr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1">
              <a:extLst>
                <a:ext uri="{FF2B5EF4-FFF2-40B4-BE49-F238E27FC236}">
                  <a16:creationId xmlns:a16="http://schemas.microsoft.com/office/drawing/2014/main" id="{FDDFDC07-6A1D-4505-8C33-6559529BB9D5}"/>
                </a:ext>
              </a:extLst>
            </p:cNvPr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059FBF5-A098-443A-8CE8-BDF6ED4114EC}"/>
                </a:ext>
              </a:extLst>
            </p:cNvPr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3">
              <a:extLst>
                <a:ext uri="{FF2B5EF4-FFF2-40B4-BE49-F238E27FC236}">
                  <a16:creationId xmlns:a16="http://schemas.microsoft.com/office/drawing/2014/main" id="{C20B93CC-EF71-4B21-B301-DF96D6CF9FEC}"/>
                </a:ext>
              </a:extLst>
            </p:cNvPr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83304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Lpr1Z0WEtQ&amp;list=PLQOaTSbfxUtBm7DxblJZShqBQnBAVzlXX&amp;index=2" TargetMode="External"/><Relationship Id="rId2" Type="http://schemas.openxmlformats.org/officeDocument/2006/relationships/hyperlink" Target="https://www.youtube.com/watch?v=rZcTaRU7AAw&amp;list=PLQOaTSbfxUtBm7DxblJZShqBQnBAVzlXX&amp;index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HKo3wP_EW0&amp;list=PLQOaTSbfxUtBm7DxblJZShqBQnBAVzlXX&amp;index=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69441" y="2015183"/>
            <a:ext cx="7241940" cy="282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uk-UA" sz="4400" dirty="0">
                <a:latin typeface="Roboto Medium"/>
                <a:ea typeface="Roboto Light" charset="0"/>
                <a:cs typeface="Roboto Light" charset="0"/>
              </a:rPr>
              <a:t>ВСТУП ДО ОБ'ЄКТНО-ОРІЄНТОВАНОГО ПРОГРАМУВАННЯ (ООП)</a:t>
            </a:r>
            <a:endParaRPr lang="en-US" sz="4800" dirty="0">
              <a:latin typeface="Roboto Medium"/>
              <a:ea typeface="Roboto Light" charset="0"/>
              <a:cs typeface="Roboto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69441" y="827108"/>
            <a:ext cx="3395222" cy="629851"/>
            <a:chOff x="835004" y="660914"/>
            <a:chExt cx="3395222" cy="629851"/>
          </a:xfrm>
        </p:grpSpPr>
        <p:grpSp>
          <p:nvGrpSpPr>
            <p:cNvPr id="11" name="Group 10"/>
            <p:cNvGrpSpPr/>
            <p:nvPr/>
          </p:nvGrpSpPr>
          <p:grpSpPr>
            <a:xfrm>
              <a:off x="835004" y="660914"/>
              <a:ext cx="677117" cy="614554"/>
              <a:chOff x="1585912" y="819150"/>
              <a:chExt cx="5143500" cy="4668265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1585912" y="2687065"/>
                <a:ext cx="5143500" cy="280035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243137" y="2687065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1585912" y="1753108"/>
                <a:ext cx="5143500" cy="280035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243137" y="1753108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Diamond 15"/>
              <p:cNvSpPr/>
              <p:nvPr/>
            </p:nvSpPr>
            <p:spPr>
              <a:xfrm>
                <a:off x="1585912" y="819150"/>
                <a:ext cx="5143500" cy="2800350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81385" y="767545"/>
              <a:ext cx="2548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800" dirty="0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Лекція 1</a:t>
              </a:r>
              <a:endParaRPr lang="en-US" sz="2800" dirty="0">
                <a:solidFill>
                  <a:schemeClr val="bg2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uk-UA" dirty="0"/>
              <a:t>Об'єктно-орієнтований підхід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403121" y="1667693"/>
            <a:ext cx="10864647" cy="3877701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i="1" dirty="0">
                <a:cs typeface="Arial" charset="0"/>
              </a:rPr>
              <a:t>Об'єктно-орієнтоване програмування</a:t>
            </a:r>
            <a:r>
              <a:rPr lang="uk-UA" sz="2800" b="1" dirty="0">
                <a:cs typeface="Arial" charset="0"/>
              </a:rPr>
              <a:t>: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uk-UA" sz="2800" dirty="0">
                <a:cs typeface="Arial" charset="0"/>
              </a:rPr>
              <a:t>моделювання об'єктів реального світу;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uk-UA" sz="2800" dirty="0">
                <a:cs typeface="Arial" charset="0"/>
              </a:rPr>
              <a:t>типи даних, які розроблені користувачем;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uk-UA" sz="2800" dirty="0">
                <a:cs typeface="Arial" charset="0"/>
              </a:rPr>
              <a:t>закриття деталей реалізації;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uk-UA" sz="2800" dirty="0">
                <a:cs typeface="Arial" charset="0"/>
              </a:rPr>
              <a:t>багаторазове використання програмного коду;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uk-UA" sz="2800" dirty="0">
                <a:cs typeface="Arial" charset="0"/>
              </a:rPr>
              <a:t>інтерпретація викликів функцій на етапі виконання.</a:t>
            </a:r>
          </a:p>
        </p:txBody>
      </p:sp>
    </p:spTree>
    <p:extLst>
      <p:ext uri="{BB962C8B-B14F-4D97-AF65-F5344CB8AC3E}">
        <p14:creationId xmlns:p14="http://schemas.microsoft.com/office/powerpoint/2010/main" val="341624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B0F29A-9627-4110-A7B0-60EFE891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74" y="4622893"/>
            <a:ext cx="9000000" cy="163636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2. Основні поняття </a:t>
            </a:r>
            <a:r>
              <a:rPr lang="en-US" dirty="0"/>
              <a:t>OO</a:t>
            </a:r>
            <a:r>
              <a:rPr lang="uk-UA" dirty="0"/>
              <a:t>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7" y="1337187"/>
            <a:ext cx="11520000" cy="3285706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3200" b="1" i="1" dirty="0"/>
              <a:t>Клас (</a:t>
            </a:r>
            <a:r>
              <a:rPr lang="en-US" sz="3200" b="1" i="1" dirty="0"/>
              <a:t>class</a:t>
            </a:r>
            <a:r>
              <a:rPr lang="uk-UA" sz="3200" b="1" i="1" dirty="0"/>
              <a:t>)</a:t>
            </a:r>
            <a:endParaRPr lang="en-US" sz="3200" b="1" i="1" dirty="0"/>
          </a:p>
          <a:p>
            <a:pPr marL="4680000" indent="-457200">
              <a:buFont typeface="+mj-lt"/>
              <a:buAutoNum type="arabicPeriod"/>
              <a:defRPr/>
            </a:pPr>
            <a:r>
              <a:rPr lang="en-US" sz="2000" i="1" dirty="0"/>
              <a:t>4 </a:t>
            </a:r>
            <a:r>
              <a:rPr lang="uk-UA" sz="2000" i="1" dirty="0"/>
              <a:t>колеса</a:t>
            </a:r>
          </a:p>
          <a:p>
            <a:pPr marL="4680000" indent="-457200">
              <a:buFont typeface="+mj-lt"/>
              <a:buAutoNum type="arabicPeriod"/>
              <a:defRPr/>
            </a:pPr>
            <a:r>
              <a:rPr lang="uk-UA" sz="2000" i="1" dirty="0"/>
              <a:t>1 кермо</a:t>
            </a:r>
          </a:p>
          <a:p>
            <a:pPr marL="4680000" indent="-457200">
              <a:buFont typeface="+mj-lt"/>
              <a:buAutoNum type="arabicPeriod"/>
              <a:defRPr/>
            </a:pPr>
            <a:r>
              <a:rPr lang="uk-UA" sz="2000" i="1" dirty="0"/>
              <a:t>Двигун</a:t>
            </a:r>
          </a:p>
          <a:p>
            <a:pPr marL="4680000" indent="-457200">
              <a:buFont typeface="+mj-lt"/>
              <a:buAutoNum type="arabicPeriod"/>
              <a:defRPr/>
            </a:pPr>
            <a:r>
              <a:rPr lang="uk-UA" sz="2000" i="1" dirty="0"/>
              <a:t>Фари</a:t>
            </a:r>
          </a:p>
          <a:p>
            <a:pPr marL="4680000" indent="-457200">
              <a:buFont typeface="+mj-lt"/>
              <a:buAutoNum type="arabicPeriod"/>
              <a:defRPr/>
            </a:pPr>
            <a:r>
              <a:rPr lang="uk-UA" sz="2000" i="1" dirty="0"/>
              <a:t>Може їхати (не може літати чи плавати під водою)</a:t>
            </a:r>
          </a:p>
          <a:p>
            <a:pPr marL="4680000" indent="-457200">
              <a:buFont typeface="+mj-lt"/>
              <a:buAutoNum type="arabicPeriod"/>
              <a:defRPr/>
            </a:pPr>
            <a:r>
              <a:rPr lang="uk-UA" sz="2000" i="1" dirty="0"/>
              <a:t>…</a:t>
            </a:r>
            <a:endParaRPr lang="en-US" sz="3200" i="1" dirty="0"/>
          </a:p>
          <a:p>
            <a:pPr indent="360000" algn="ctr">
              <a:spcBef>
                <a:spcPts val="600"/>
              </a:spcBef>
              <a:spcAft>
                <a:spcPts val="600"/>
              </a:spcAft>
              <a:defRPr/>
            </a:pP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87092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2. Основні поняття </a:t>
            </a:r>
            <a:r>
              <a:rPr lang="en-US" dirty="0"/>
              <a:t>OO</a:t>
            </a:r>
            <a:r>
              <a:rPr lang="uk-UA" dirty="0"/>
              <a:t>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5" y="1337187"/>
            <a:ext cx="11520000" cy="1120878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3200" b="1" i="1" dirty="0"/>
              <a:t>Клас (</a:t>
            </a:r>
            <a:r>
              <a:rPr lang="en-US" sz="3200" b="1" i="1" dirty="0"/>
              <a:t>class</a:t>
            </a:r>
            <a:r>
              <a:rPr lang="uk-UA" sz="3200" b="1" i="1" dirty="0"/>
              <a:t>)</a:t>
            </a:r>
            <a:endParaRPr lang="en-US" sz="3200" b="1" i="1" dirty="0"/>
          </a:p>
          <a:p>
            <a:pPr indent="360000" algn="ctr">
              <a:spcBef>
                <a:spcPts val="600"/>
              </a:spcBef>
              <a:spcAft>
                <a:spcPts val="600"/>
              </a:spcAft>
              <a:defRPr/>
            </a:pPr>
            <a:endParaRPr lang="uk-UA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9F1716-16FD-4F4F-972D-C336E963C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2"/>
          <a:stretch/>
        </p:blipFill>
        <p:spPr>
          <a:xfrm>
            <a:off x="1596000" y="1897626"/>
            <a:ext cx="9000000" cy="44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1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C58CD-F3F7-4554-89AC-685CD07B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183" y="2283388"/>
            <a:ext cx="6504793" cy="4104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39094D-9E3B-4CCB-99AA-5D0D9170E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83" y="2158335"/>
            <a:ext cx="4320000" cy="422905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2. Основні поняття </a:t>
            </a:r>
            <a:r>
              <a:rPr lang="en-US" dirty="0"/>
              <a:t>OO</a:t>
            </a:r>
            <a:r>
              <a:rPr lang="uk-UA" dirty="0"/>
              <a:t>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7" y="1337187"/>
            <a:ext cx="5480946" cy="1120878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3200" b="1" i="1" dirty="0"/>
              <a:t>Клас (</a:t>
            </a:r>
            <a:r>
              <a:rPr lang="en-US" sz="3200" b="1" i="1" dirty="0"/>
              <a:t>class</a:t>
            </a:r>
            <a:r>
              <a:rPr lang="uk-UA" sz="3200" b="1" i="1" dirty="0"/>
              <a:t>)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000" i="1" dirty="0"/>
              <a:t>Концептуальний опис об'єкта (шаблон)</a:t>
            </a:r>
            <a:endParaRPr lang="uk-UA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9745451-7419-44B8-95FF-59CECDD75EBB}"/>
              </a:ext>
            </a:extLst>
          </p:cNvPr>
          <p:cNvSpPr txBox="1">
            <a:spLocks/>
          </p:cNvSpPr>
          <p:nvPr/>
        </p:nvSpPr>
        <p:spPr>
          <a:xfrm>
            <a:off x="6508215" y="1337187"/>
            <a:ext cx="5480946" cy="1120878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3200" b="1" i="1" dirty="0"/>
              <a:t>Об'єкт (</a:t>
            </a:r>
            <a:r>
              <a:rPr lang="en-US" sz="3200" b="1" i="1" dirty="0"/>
              <a:t>object</a:t>
            </a:r>
            <a:r>
              <a:rPr lang="uk-UA" sz="3200" b="1" i="1" dirty="0"/>
              <a:t>)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000" i="1" dirty="0"/>
              <a:t>Екземпляр класу (</a:t>
            </a:r>
            <a:r>
              <a:rPr lang="en-US" sz="2000" i="1" dirty="0"/>
              <a:t>instance of  a class</a:t>
            </a:r>
            <a:r>
              <a:rPr lang="uk-UA" sz="2000" i="1" dirty="0"/>
              <a:t>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97403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2. Основні поняття </a:t>
            </a:r>
            <a:r>
              <a:rPr lang="en-US" dirty="0"/>
              <a:t>OO</a:t>
            </a:r>
            <a:r>
              <a:rPr lang="uk-UA" dirty="0"/>
              <a:t>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48850" y="1221463"/>
            <a:ext cx="11076234" cy="4815543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3200" b="1" i="1" dirty="0"/>
              <a:t>Клас</a:t>
            </a:r>
            <a:r>
              <a:rPr lang="en-US" sz="3200" b="1" i="1" dirty="0"/>
              <a:t> (class)</a:t>
            </a:r>
            <a:r>
              <a:rPr lang="uk-UA" sz="3200" b="1" dirty="0"/>
              <a:t> </a:t>
            </a:r>
            <a:r>
              <a:rPr lang="uk-UA" sz="3200" dirty="0"/>
              <a:t>– визначений програмістом </a:t>
            </a:r>
            <a:r>
              <a:rPr lang="uk-UA" sz="3200" b="1" dirty="0"/>
              <a:t>тип даних</a:t>
            </a:r>
            <a:r>
              <a:rPr lang="uk-UA" sz="3200" dirty="0"/>
              <a:t>, що використовується для опису </a:t>
            </a:r>
            <a:r>
              <a:rPr lang="uk-UA" sz="3200" b="1" dirty="0"/>
              <a:t>об'єктів</a:t>
            </a:r>
            <a:r>
              <a:rPr lang="uk-UA" sz="3200" dirty="0"/>
              <a:t>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endParaRPr lang="uk-UA" sz="3200" b="1" i="1" dirty="0">
              <a:cs typeface="Arial" charset="0"/>
            </a:endParaRP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3200" b="1" i="1" dirty="0">
                <a:cs typeface="Arial" charset="0"/>
              </a:rPr>
              <a:t>Об’єкт</a:t>
            </a:r>
            <a:r>
              <a:rPr lang="en-US" sz="3200" b="1" i="1" dirty="0">
                <a:cs typeface="Arial" charset="0"/>
              </a:rPr>
              <a:t> (object)</a:t>
            </a:r>
            <a:r>
              <a:rPr lang="uk-UA" sz="3200" dirty="0">
                <a:cs typeface="Arial" charset="0"/>
              </a:rPr>
              <a:t> – це структурована змінна типу </a:t>
            </a:r>
            <a:r>
              <a:rPr lang="uk-UA" sz="3200" b="1" dirty="0">
                <a:cs typeface="Arial" charset="0"/>
              </a:rPr>
              <a:t>клас</a:t>
            </a:r>
            <a:r>
              <a:rPr lang="uk-UA" sz="3200" dirty="0">
                <a:cs typeface="Arial" charset="0"/>
              </a:rPr>
              <a:t>, що містить всю інформацію про деякий елемент, який реалізується в програмі.</a:t>
            </a:r>
          </a:p>
          <a:p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86712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2. Основні поняття </a:t>
            </a:r>
            <a:r>
              <a:rPr lang="en-US" dirty="0"/>
              <a:t>OO</a:t>
            </a:r>
            <a:r>
              <a:rPr lang="uk-UA" dirty="0"/>
              <a:t>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48850" y="1221462"/>
            <a:ext cx="11076234" cy="2937583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3200" b="1" i="1" dirty="0">
                <a:cs typeface="Arial" charset="0"/>
              </a:rPr>
              <a:t>Екземпляр класу (</a:t>
            </a:r>
            <a:r>
              <a:rPr lang="en-US" sz="3200" b="1" i="1" dirty="0">
                <a:cs typeface="Arial" charset="0"/>
              </a:rPr>
              <a:t>instance of a class</a:t>
            </a:r>
            <a:r>
              <a:rPr lang="uk-UA" sz="3200" b="1" i="1" dirty="0">
                <a:cs typeface="Arial" charset="0"/>
              </a:rPr>
              <a:t>)</a:t>
            </a:r>
            <a:r>
              <a:rPr lang="uk-UA" sz="3200" dirty="0">
                <a:cs typeface="Arial" charset="0"/>
              </a:rPr>
              <a:t> – це </a:t>
            </a:r>
            <a:r>
              <a:rPr lang="uk-UA" sz="3200" b="1" dirty="0">
                <a:cs typeface="Arial" charset="0"/>
              </a:rPr>
              <a:t>конкретний</a:t>
            </a:r>
            <a:r>
              <a:rPr lang="uk-UA" sz="3200" dirty="0">
                <a:cs typeface="Arial" charset="0"/>
              </a:rPr>
              <a:t> об'єкт з набору об'єктів даного класу.</a:t>
            </a:r>
          </a:p>
          <a:p>
            <a:pPr indent="360000" algn="just">
              <a:spcBef>
                <a:spcPts val="1800"/>
              </a:spcBef>
              <a:spcAft>
                <a:spcPts val="600"/>
              </a:spcAft>
              <a:defRPr/>
            </a:pPr>
            <a:r>
              <a:rPr lang="uk-UA" sz="3200" dirty="0"/>
              <a:t>На основі </a:t>
            </a:r>
            <a:r>
              <a:rPr lang="uk-UA" sz="3200" b="1" dirty="0"/>
              <a:t>одного класу </a:t>
            </a:r>
            <a:r>
              <a:rPr lang="uk-UA" sz="3200" dirty="0"/>
              <a:t>може бути створено </a:t>
            </a:r>
            <a:r>
              <a:rPr lang="uk-UA" sz="3200" b="1" dirty="0"/>
              <a:t>безліч об’єктів</a:t>
            </a:r>
            <a:r>
              <a:rPr lang="uk-UA" sz="3200" dirty="0"/>
              <a:t>.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DC9F1332-0AAA-43FB-BD18-5D67946B2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316300"/>
              </p:ext>
            </p:extLst>
          </p:nvPr>
        </p:nvGraphicFramePr>
        <p:xfrm>
          <a:off x="2315496" y="3610351"/>
          <a:ext cx="7561007" cy="272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43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2. Основні поняття </a:t>
            </a:r>
            <a:r>
              <a:rPr lang="en-US" dirty="0"/>
              <a:t>OO</a:t>
            </a:r>
            <a:r>
              <a:rPr lang="uk-UA" dirty="0"/>
              <a:t>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7" y="1995185"/>
            <a:ext cx="11351537" cy="373399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altLang="uk-UA" sz="3200" b="1" i="1" dirty="0"/>
              <a:t>Властивості об'єкта (</a:t>
            </a:r>
            <a:r>
              <a:rPr lang="en-US" altLang="uk-UA" sz="3200" b="1" i="1" dirty="0"/>
              <a:t>object properties, attributes</a:t>
            </a:r>
            <a:r>
              <a:rPr lang="uk-UA" altLang="uk-UA" sz="3200" b="1" i="1" dirty="0"/>
              <a:t>) </a:t>
            </a:r>
            <a:r>
              <a:rPr lang="uk-UA" altLang="uk-UA" sz="3200" dirty="0"/>
              <a:t>– це прості змінні, які характеризують об'єкт.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endParaRPr lang="uk-UA" sz="3200" b="1" i="1" dirty="0"/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3200" b="1" i="1" dirty="0"/>
              <a:t>Стан об'єкта (</a:t>
            </a:r>
            <a:r>
              <a:rPr lang="en-US" sz="3200" b="1" i="1" dirty="0"/>
              <a:t>state</a:t>
            </a:r>
            <a:r>
              <a:rPr lang="uk-UA" sz="3200" b="1" i="1" dirty="0"/>
              <a:t>) </a:t>
            </a:r>
            <a:r>
              <a:rPr lang="uk-UA" altLang="uk-UA" sz="3200" dirty="0"/>
              <a:t>– це</a:t>
            </a:r>
            <a:r>
              <a:rPr lang="uk-UA" sz="3200" dirty="0"/>
              <a:t> </a:t>
            </a:r>
            <a:r>
              <a:rPr lang="uk-UA" sz="3200" b="1" dirty="0"/>
              <a:t>перелік всіх властивостей</a:t>
            </a:r>
            <a:r>
              <a:rPr lang="uk-UA" sz="3200" dirty="0"/>
              <a:t> даного об'єкту з </a:t>
            </a:r>
            <a:r>
              <a:rPr lang="uk-UA" sz="3200" b="1" dirty="0"/>
              <a:t>поточними значеннями</a:t>
            </a:r>
            <a:r>
              <a:rPr lang="uk-UA" sz="3200" dirty="0"/>
              <a:t> кожної властивості.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endParaRPr lang="ru-RU" sz="3200" b="1" i="1" dirty="0"/>
          </a:p>
          <a:p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16415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2. Основні поняття </a:t>
            </a:r>
            <a:r>
              <a:rPr lang="en-US" dirty="0"/>
              <a:t>OO</a:t>
            </a:r>
            <a:r>
              <a:rPr lang="uk-UA" dirty="0"/>
              <a:t>П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2F46D3-3D01-4326-8A0D-DFE60A06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55" y="1615102"/>
            <a:ext cx="987789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6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2. Основні поняття </a:t>
            </a:r>
            <a:r>
              <a:rPr lang="en-US" dirty="0"/>
              <a:t>OO</a:t>
            </a:r>
            <a:r>
              <a:rPr lang="uk-UA" dirty="0"/>
              <a:t>П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F12366-72E9-4FF4-9403-197691C4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27" y="1594511"/>
            <a:ext cx="944094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2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2. Основні поняття </a:t>
            </a:r>
            <a:r>
              <a:rPr lang="en-US" dirty="0"/>
              <a:t>OO</a:t>
            </a:r>
            <a:r>
              <a:rPr lang="uk-UA" dirty="0"/>
              <a:t>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48850" y="1221463"/>
            <a:ext cx="11233550" cy="3586511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58775" algn="just"/>
            <a:r>
              <a:rPr lang="uk-UA" sz="3200" b="1" i="1" dirty="0"/>
              <a:t>Поведінка (</a:t>
            </a:r>
            <a:r>
              <a:rPr lang="en-US" sz="3200" b="1" i="1" dirty="0"/>
              <a:t>behavior</a:t>
            </a:r>
            <a:r>
              <a:rPr lang="uk-UA" sz="3200" b="1" i="1" dirty="0"/>
              <a:t>)</a:t>
            </a:r>
            <a:r>
              <a:rPr lang="uk-UA" sz="3200" dirty="0"/>
              <a:t> </a:t>
            </a:r>
            <a:r>
              <a:rPr lang="uk-UA" altLang="uk-UA" sz="3200" dirty="0"/>
              <a:t>–</a:t>
            </a:r>
            <a:r>
              <a:rPr lang="uk-UA" sz="3200" dirty="0"/>
              <a:t> це набір </a:t>
            </a:r>
            <a:r>
              <a:rPr lang="uk-UA" sz="3200" b="1" dirty="0"/>
              <a:t>операцій</a:t>
            </a:r>
            <a:r>
              <a:rPr lang="uk-UA" sz="3200" dirty="0"/>
              <a:t> (</a:t>
            </a:r>
            <a:r>
              <a:rPr lang="uk-UA" sz="3200" b="1" dirty="0"/>
              <a:t>методів</a:t>
            </a:r>
            <a:r>
              <a:rPr lang="uk-UA" sz="3200" dirty="0"/>
              <a:t>) об'єкта.</a:t>
            </a:r>
          </a:p>
          <a:p>
            <a:pPr indent="358775" algn="just"/>
            <a:endParaRPr lang="uk-UA" altLang="uk-UA" sz="3200" b="1" i="1" dirty="0"/>
          </a:p>
          <a:p>
            <a:pPr indent="358775" algn="just"/>
            <a:r>
              <a:rPr lang="uk-UA" altLang="uk-UA" sz="3200" b="1" i="1" dirty="0"/>
              <a:t>Методи (</a:t>
            </a:r>
            <a:r>
              <a:rPr lang="en-US" altLang="uk-UA" sz="3200" b="1" i="1" dirty="0"/>
              <a:t>methods</a:t>
            </a:r>
            <a:r>
              <a:rPr lang="uk-UA" altLang="uk-UA" sz="3200" b="1" i="1" dirty="0"/>
              <a:t>) </a:t>
            </a:r>
            <a:r>
              <a:rPr lang="uk-UA" altLang="uk-UA" sz="3200" dirty="0"/>
              <a:t>– це </a:t>
            </a:r>
            <a:r>
              <a:rPr lang="uk-UA" altLang="uk-UA" sz="3200" b="1" dirty="0"/>
              <a:t>функції</a:t>
            </a:r>
            <a:r>
              <a:rPr lang="uk-UA" altLang="uk-UA" sz="3200" dirty="0"/>
              <a:t>, що реалізують можливі дії з об'єктом.</a:t>
            </a:r>
            <a:endParaRPr lang="uk-UA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E27147-6C30-478C-95EF-C5373336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20" y="3726886"/>
            <a:ext cx="3419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3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План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990876" y="1805126"/>
            <a:ext cx="10507405" cy="42947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Об'єктно-орієнтований підхід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Основні поняття </a:t>
            </a:r>
            <a:r>
              <a:rPr lang="en-US" dirty="0"/>
              <a:t>OO</a:t>
            </a:r>
            <a:r>
              <a:rPr lang="ru-RU" dirty="0"/>
              <a:t>П</a:t>
            </a:r>
            <a:endParaRPr lang="uk-UA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Принципи ООП</a:t>
            </a:r>
          </a:p>
        </p:txBody>
      </p:sp>
    </p:spTree>
    <p:extLst>
      <p:ext uri="{BB962C8B-B14F-4D97-AF65-F5344CB8AC3E}">
        <p14:creationId xmlns:p14="http://schemas.microsoft.com/office/powerpoint/2010/main" val="2852789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3</a:t>
            </a:r>
            <a:r>
              <a:rPr lang="en-US" dirty="0"/>
              <a:t>. </a:t>
            </a:r>
            <a:r>
              <a:rPr lang="uk-UA" dirty="0"/>
              <a:t>Принципи ООП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3881EF1D-9363-4369-B742-4CAEA8ADE0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790843"/>
              </p:ext>
            </p:extLst>
          </p:nvPr>
        </p:nvGraphicFramePr>
        <p:xfrm>
          <a:off x="1966452" y="1396182"/>
          <a:ext cx="7954296" cy="4742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82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3</a:t>
            </a:r>
            <a:r>
              <a:rPr lang="en-US" dirty="0"/>
              <a:t>. </a:t>
            </a:r>
            <a:r>
              <a:rPr lang="uk-UA" dirty="0"/>
              <a:t>Принципи ООП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48849" y="1523999"/>
            <a:ext cx="11508853" cy="4198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58775" algn="just"/>
            <a:r>
              <a:rPr lang="uk-UA" sz="3200" b="1" i="1" dirty="0"/>
              <a:t>Абстрагування </a:t>
            </a:r>
            <a:r>
              <a:rPr lang="en-US" sz="3200" b="1" i="1" dirty="0"/>
              <a:t>(abstraction)</a:t>
            </a:r>
            <a:r>
              <a:rPr lang="uk-UA" sz="3200" b="1" i="1" dirty="0"/>
              <a:t> </a:t>
            </a:r>
            <a:r>
              <a:rPr lang="uk-UA" sz="3200" dirty="0"/>
              <a:t>– спосіб виділити набір </a:t>
            </a:r>
            <a:r>
              <a:rPr lang="uk-UA" sz="3200" b="1" dirty="0"/>
              <a:t>значущих характеристик</a:t>
            </a:r>
            <a:r>
              <a:rPr lang="uk-UA" sz="3200" dirty="0"/>
              <a:t> об'єкта, виключаючи з розгляду незначущі.</a:t>
            </a:r>
          </a:p>
          <a:p>
            <a:pPr indent="358775" algn="just"/>
            <a:endParaRPr lang="uk-UA" sz="3200" dirty="0"/>
          </a:p>
          <a:p>
            <a:pPr indent="358775" algn="just"/>
            <a:r>
              <a:rPr lang="uk-UA" sz="3200" dirty="0"/>
              <a:t>Класи є результатом роботи </a:t>
            </a:r>
            <a:r>
              <a:rPr lang="uk-UA" sz="3200" b="1" dirty="0"/>
              <a:t>абстрактного</a:t>
            </a:r>
            <a:r>
              <a:rPr lang="uk-UA" sz="3200" dirty="0"/>
              <a:t> </a:t>
            </a:r>
            <a:r>
              <a:rPr lang="uk-UA" sz="3200" b="1" dirty="0"/>
              <a:t>мислення</a:t>
            </a:r>
            <a:r>
              <a:rPr lang="uk-UA" sz="3200" dirty="0"/>
              <a:t> людини з використанням операцій </a:t>
            </a:r>
            <a:r>
              <a:rPr lang="uk-UA" sz="3200" b="1" dirty="0"/>
              <a:t>групування</a:t>
            </a:r>
            <a:r>
              <a:rPr lang="uk-UA" sz="3200" dirty="0"/>
              <a:t> та </a:t>
            </a:r>
            <a:r>
              <a:rPr lang="uk-UA" sz="3200" b="1" dirty="0"/>
              <a:t>узагальнення</a:t>
            </a:r>
            <a:r>
              <a:rPr lang="uk-U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909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yacy;&amp;bcy;&amp;lcy;&amp;ocy;&amp;kcy;&amp;ocy;&quot;">
            <a:extLst>
              <a:ext uri="{FF2B5EF4-FFF2-40B4-BE49-F238E27FC236}">
                <a16:creationId xmlns:a16="http://schemas.microsoft.com/office/drawing/2014/main" id="{72A1E350-246B-4611-A280-D8E919A3B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299" y="1794822"/>
            <a:ext cx="1974785" cy="147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3</a:t>
            </a:r>
            <a:r>
              <a:rPr lang="en-US" dirty="0"/>
              <a:t>. </a:t>
            </a:r>
            <a:r>
              <a:rPr lang="uk-UA" dirty="0"/>
              <a:t>Принципи ООП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48850" y="1337187"/>
            <a:ext cx="11233550" cy="560439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ctr"/>
            <a:r>
              <a:rPr lang="uk-UA" sz="3200" b="1" i="1" dirty="0"/>
              <a:t>Абстрагування</a:t>
            </a:r>
            <a:endParaRPr lang="uk-UA" sz="3200" dirty="0"/>
          </a:p>
        </p:txBody>
      </p:sp>
      <p:pic>
        <p:nvPicPr>
          <p:cNvPr id="4" name="Picture 4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yacy;&amp;bcy;&amp;lcy;&amp;ocy;&amp;kcy;&amp;ocy;&quot;">
            <a:extLst>
              <a:ext uri="{FF2B5EF4-FFF2-40B4-BE49-F238E27FC236}">
                <a16:creationId xmlns:a16="http://schemas.microsoft.com/office/drawing/2014/main" id="{1F659644-D2D4-47DE-B94B-C6DF104A2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37" y="4944274"/>
            <a:ext cx="1262289" cy="13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encrypted-tbn3.gstatic.com/images?q=tbn:ANd9GcTCjbYdDDN-FWXt9o4KbE-pHEmIFH8txFiRuBZHqbUvB9JTTRHi">
            <a:extLst>
              <a:ext uri="{FF2B5EF4-FFF2-40B4-BE49-F238E27FC236}">
                <a16:creationId xmlns:a16="http://schemas.microsoft.com/office/drawing/2014/main" id="{6C18A284-55D0-47B9-AEE1-5B0C48EEC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042" y="4976476"/>
            <a:ext cx="1312520" cy="132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yacy;&amp;bcy;&amp;lcy;&amp;ocy;&amp;kcy;&amp;ocy;&quot;">
            <a:extLst>
              <a:ext uri="{FF2B5EF4-FFF2-40B4-BE49-F238E27FC236}">
                <a16:creationId xmlns:a16="http://schemas.microsoft.com/office/drawing/2014/main" id="{678F5D8A-00CF-4CD2-9120-A069FFB4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81" y="4926637"/>
            <a:ext cx="1278023" cy="139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yacy;&amp;bcy;&amp;lcy;&amp;ocy;&amp;kcy;&amp;ocy;&quot;">
            <a:extLst>
              <a:ext uri="{FF2B5EF4-FFF2-40B4-BE49-F238E27FC236}">
                <a16:creationId xmlns:a16="http://schemas.microsoft.com/office/drawing/2014/main" id="{31A91684-9098-43C0-9CAA-DBBD79F6A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54" y="3377039"/>
            <a:ext cx="2256897" cy="129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5BB551-9D20-4D95-9C2E-0770FFCC4760}"/>
              </a:ext>
            </a:extLst>
          </p:cNvPr>
          <p:cNvSpPr txBox="1"/>
          <p:nvPr/>
        </p:nvSpPr>
        <p:spPr>
          <a:xfrm>
            <a:off x="8248729" y="2084583"/>
            <a:ext cx="1371426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tabLst>
                <a:tab pos="4657725" algn="l"/>
              </a:tabLst>
              <a:defRPr/>
            </a:pPr>
            <a:r>
              <a:rPr lang="uk-UA" sz="3200" b="1" dirty="0"/>
              <a:t>Клас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5335A-8F9D-4017-A8BB-DBA0AB5B3BFE}"/>
              </a:ext>
            </a:extLst>
          </p:cNvPr>
          <p:cNvSpPr txBox="1"/>
          <p:nvPr/>
        </p:nvSpPr>
        <p:spPr>
          <a:xfrm>
            <a:off x="8248729" y="5288535"/>
            <a:ext cx="2615916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tabLst>
                <a:tab pos="4657725" algn="l"/>
              </a:tabLst>
              <a:defRPr/>
            </a:pPr>
            <a:r>
              <a:rPr lang="uk-UA" sz="3200" b="1" dirty="0"/>
              <a:t>Екземпляр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B3CD1-2588-4C50-A3BA-4371ACDAF71E}"/>
              </a:ext>
            </a:extLst>
          </p:cNvPr>
          <p:cNvSpPr txBox="1"/>
          <p:nvPr/>
        </p:nvSpPr>
        <p:spPr>
          <a:xfrm>
            <a:off x="8248729" y="3403245"/>
            <a:ext cx="2615916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tabLst>
                <a:tab pos="4657725" algn="l"/>
              </a:tabLst>
              <a:defRPr/>
            </a:pPr>
            <a:r>
              <a:rPr lang="uk-UA" sz="3200" b="1" dirty="0"/>
              <a:t>Групування</a:t>
            </a:r>
          </a:p>
        </p:txBody>
      </p:sp>
    </p:spTree>
    <p:extLst>
      <p:ext uri="{BB962C8B-B14F-4D97-AF65-F5344CB8AC3E}">
        <p14:creationId xmlns:p14="http://schemas.microsoft.com/office/powerpoint/2010/main" val="3382498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yacy;&amp;bcy;&amp;lcy;&amp;ocy;&amp;kcy;&amp;ocy;&quot;">
            <a:extLst>
              <a:ext uri="{FF2B5EF4-FFF2-40B4-BE49-F238E27FC236}">
                <a16:creationId xmlns:a16="http://schemas.microsoft.com/office/drawing/2014/main" id="{647FBF5A-B7B4-408E-8EA2-CA20EA09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948" y="2131141"/>
            <a:ext cx="1367232" cy="147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83388189-2F9A-4092-95A5-AC38E0110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980" y="4483311"/>
            <a:ext cx="1632354" cy="1632354"/>
          </a:xfrm>
          <a:prstGeom prst="rect">
            <a:avLst/>
          </a:prstGeom>
        </p:spPr>
      </p:pic>
      <p:pic>
        <p:nvPicPr>
          <p:cNvPr id="14" name="Picture 10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kcy;&amp;acy;&amp;bcy;&amp;acy;&amp;chcy;&amp;ocy;&amp;kcy;&quot;">
            <a:extLst>
              <a:ext uri="{FF2B5EF4-FFF2-40B4-BE49-F238E27FC236}">
                <a16:creationId xmlns:a16="http://schemas.microsoft.com/office/drawing/2014/main" id="{07AEAE79-374D-4523-AB84-0644FE91F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55" y="4255085"/>
            <a:ext cx="3163091" cy="2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bcy;&amp;acy;&amp;ncy;&amp;acy;&amp;ncy;&quot;">
            <a:extLst>
              <a:ext uri="{FF2B5EF4-FFF2-40B4-BE49-F238E27FC236}">
                <a16:creationId xmlns:a16="http://schemas.microsoft.com/office/drawing/2014/main" id="{7E15E503-9882-44AD-9E85-1FAA25A09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56" y="1794992"/>
            <a:ext cx="3195730" cy="211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3</a:t>
            </a:r>
            <a:r>
              <a:rPr lang="en-US" dirty="0"/>
              <a:t>. </a:t>
            </a:r>
            <a:r>
              <a:rPr lang="uk-UA" dirty="0"/>
              <a:t>Принципи ООП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48850" y="1337187"/>
            <a:ext cx="11233550" cy="560439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ctr"/>
            <a:r>
              <a:rPr lang="uk-UA" sz="3200" b="1" i="1" dirty="0"/>
              <a:t>Групування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692107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kcy;&amp;acy;&amp;bcy;&amp;acy;&amp;chcy;&amp;ocy;&amp;kcy;&quot;">
            <a:extLst>
              <a:ext uri="{FF2B5EF4-FFF2-40B4-BE49-F238E27FC236}">
                <a16:creationId xmlns:a16="http://schemas.microsoft.com/office/drawing/2014/main" id="{8190E2C7-98E7-4F7D-B6F2-C4F37FE3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340" y="3004248"/>
            <a:ext cx="3240088" cy="210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3</a:t>
            </a:r>
            <a:r>
              <a:rPr lang="en-US" dirty="0"/>
              <a:t>. </a:t>
            </a:r>
            <a:r>
              <a:rPr lang="uk-UA" dirty="0"/>
              <a:t>Принципи ООП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48850" y="1337187"/>
            <a:ext cx="11233550" cy="560439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ctr"/>
            <a:r>
              <a:rPr lang="uk-UA" sz="3200" b="1" i="1" dirty="0"/>
              <a:t>Групування</a:t>
            </a:r>
            <a:endParaRPr lang="uk-UA" sz="3200" dirty="0"/>
          </a:p>
        </p:txBody>
      </p:sp>
      <p:pic>
        <p:nvPicPr>
          <p:cNvPr id="8" name="Picture 2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bcy;&amp;acy;&amp;ncy;&amp;acy;&amp;ncy;&quot;">
            <a:extLst>
              <a:ext uri="{FF2B5EF4-FFF2-40B4-BE49-F238E27FC236}">
                <a16:creationId xmlns:a16="http://schemas.microsoft.com/office/drawing/2014/main" id="{69A3FE94-0A2D-4A9D-87D9-F2FD8ECF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12" y="1819267"/>
            <a:ext cx="2719835" cy="180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yacy;&amp;bcy;&amp;lcy;&amp;ocy;&amp;kcy;&amp;ocy;&quot;">
            <a:extLst>
              <a:ext uri="{FF2B5EF4-FFF2-40B4-BE49-F238E27FC236}">
                <a16:creationId xmlns:a16="http://schemas.microsoft.com/office/drawing/2014/main" id="{EA0A854E-8793-49C4-A473-841A943A04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284" y="2632582"/>
            <a:ext cx="2477715" cy="247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" name="Picture 4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yacy;&amp;bcy;&amp;lcy;&amp;ocy;&amp;kcy;&amp;ocy;&quot;">
            <a:extLst>
              <a:ext uri="{FF2B5EF4-FFF2-40B4-BE49-F238E27FC236}">
                <a16:creationId xmlns:a16="http://schemas.microsoft.com/office/drawing/2014/main" id="{4CB89320-66F6-4F93-B7F5-914ADF638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35" y="3432644"/>
            <a:ext cx="1458346" cy="157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0223BDEA-DE73-41CD-8DF6-716399727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577" y="1769909"/>
            <a:ext cx="1508201" cy="1508201"/>
          </a:xfrm>
          <a:prstGeom prst="rect">
            <a:avLst/>
          </a:prstGeom>
        </p:spPr>
      </p:pic>
      <p:sp>
        <p:nvSpPr>
          <p:cNvPr id="18" name="Oval 2">
            <a:extLst>
              <a:ext uri="{FF2B5EF4-FFF2-40B4-BE49-F238E27FC236}">
                <a16:creationId xmlns:a16="http://schemas.microsoft.com/office/drawing/2014/main" id="{115F0A10-DFB1-40D7-864C-15A95DA275B1}"/>
              </a:ext>
            </a:extLst>
          </p:cNvPr>
          <p:cNvSpPr/>
          <p:nvPr/>
        </p:nvSpPr>
        <p:spPr>
          <a:xfrm>
            <a:off x="6590022" y="1540716"/>
            <a:ext cx="3610656" cy="42191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987E8F2D-C37F-46FE-94C8-BEE86B9B1F76}"/>
              </a:ext>
            </a:extLst>
          </p:cNvPr>
          <p:cNvSpPr/>
          <p:nvPr/>
        </p:nvSpPr>
        <p:spPr>
          <a:xfrm>
            <a:off x="1471735" y="1540717"/>
            <a:ext cx="3705630" cy="42191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85889-8FE7-4810-A7C4-565EA4EE1504}"/>
              </a:ext>
            </a:extLst>
          </p:cNvPr>
          <p:cNvSpPr txBox="1"/>
          <p:nvPr/>
        </p:nvSpPr>
        <p:spPr>
          <a:xfrm>
            <a:off x="7618577" y="5005768"/>
            <a:ext cx="1553545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tabLst>
                <a:tab pos="4657725" algn="l"/>
              </a:tabLst>
              <a:defRPr/>
            </a:pPr>
            <a:r>
              <a:rPr lang="uk-UA" sz="3200" b="1" dirty="0"/>
              <a:t>Овочі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4E201D-5822-4473-A5DE-CAF9B8CF47EB}"/>
              </a:ext>
            </a:extLst>
          </p:cNvPr>
          <p:cNvSpPr txBox="1"/>
          <p:nvPr/>
        </p:nvSpPr>
        <p:spPr>
          <a:xfrm>
            <a:off x="2553432" y="5110305"/>
            <a:ext cx="1542235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tabLst>
                <a:tab pos="4657725" algn="l"/>
              </a:tabLst>
              <a:defRPr/>
            </a:pPr>
            <a:r>
              <a:rPr lang="uk-UA" sz="3200" b="1" dirty="0"/>
              <a:t>Фрукти</a:t>
            </a:r>
          </a:p>
        </p:txBody>
      </p:sp>
    </p:spTree>
    <p:extLst>
      <p:ext uri="{BB962C8B-B14F-4D97-AF65-F5344CB8AC3E}">
        <p14:creationId xmlns:p14="http://schemas.microsoft.com/office/powerpoint/2010/main" val="4090279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3</a:t>
            </a:r>
            <a:r>
              <a:rPr lang="en-US" dirty="0"/>
              <a:t>. </a:t>
            </a:r>
            <a:r>
              <a:rPr lang="uk-UA" dirty="0"/>
              <a:t>Принципи ООП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48850" y="1337187"/>
            <a:ext cx="11233550" cy="560439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ctr"/>
            <a:r>
              <a:rPr lang="uk-UA" sz="3200" b="1" i="1" dirty="0"/>
              <a:t>Узагальнення</a:t>
            </a:r>
            <a:endParaRPr lang="uk-UA" sz="3200" dirty="0"/>
          </a:p>
        </p:txBody>
      </p:sp>
      <p:sp>
        <p:nvSpPr>
          <p:cNvPr id="9" name="AutoShape 2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yacy;&amp;bcy;&amp;lcy;&amp;ocy;&amp;kcy;&amp;ocy;&quot;">
            <a:extLst>
              <a:ext uri="{FF2B5EF4-FFF2-40B4-BE49-F238E27FC236}">
                <a16:creationId xmlns:a16="http://schemas.microsoft.com/office/drawing/2014/main" id="{EA0A854E-8793-49C4-A473-841A943A04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284" y="2632582"/>
            <a:ext cx="2477715" cy="247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aphicFrame>
        <p:nvGraphicFramePr>
          <p:cNvPr id="13" name="Diagram 1">
            <a:extLst>
              <a:ext uri="{FF2B5EF4-FFF2-40B4-BE49-F238E27FC236}">
                <a16:creationId xmlns:a16="http://schemas.microsoft.com/office/drawing/2014/main" id="{D2AC5500-6EC0-423A-A65B-8CB865A84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884224"/>
              </p:ext>
            </p:extLst>
          </p:nvPr>
        </p:nvGraphicFramePr>
        <p:xfrm>
          <a:off x="2917625" y="200299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467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3</a:t>
            </a:r>
            <a:r>
              <a:rPr lang="en-US" dirty="0"/>
              <a:t>. </a:t>
            </a:r>
            <a:r>
              <a:rPr lang="uk-UA" dirty="0"/>
              <a:t>Принципи ООП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48849" y="1523999"/>
            <a:ext cx="11508853" cy="459166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58775" algn="just"/>
            <a:endParaRPr lang="uk-UA" sz="3200" dirty="0"/>
          </a:p>
          <a:p>
            <a:pPr indent="358775" algn="just"/>
            <a:r>
              <a:rPr lang="uk-UA" sz="3200" dirty="0"/>
              <a:t>Абстрактне мислення дозволяє провести </a:t>
            </a:r>
            <a:r>
              <a:rPr lang="uk-UA" sz="3200" b="1" dirty="0"/>
              <a:t>декомпозицію</a:t>
            </a:r>
            <a:r>
              <a:rPr lang="uk-UA" sz="3200" dirty="0"/>
              <a:t> предметної області на набір понять і зав'язків між ними.</a:t>
            </a:r>
          </a:p>
          <a:p>
            <a:pPr indent="358775" algn="just"/>
            <a:endParaRPr lang="uk-UA" sz="3200" dirty="0"/>
          </a:p>
          <a:p>
            <a:pPr indent="358775" algn="just"/>
            <a:r>
              <a:rPr lang="uk-UA" sz="3200" b="1" i="1" dirty="0"/>
              <a:t>Декомпозиція програми передбачає</a:t>
            </a:r>
            <a:r>
              <a:rPr lang="uk-UA" sz="3200" dirty="0"/>
              <a:t> створення </a:t>
            </a:r>
            <a:r>
              <a:rPr lang="uk-UA" sz="3200" b="1" dirty="0"/>
              <a:t>модулів</a:t>
            </a:r>
            <a:r>
              <a:rPr lang="uk-UA" sz="3200" dirty="0"/>
              <a:t>.</a:t>
            </a:r>
            <a:endParaRPr lang="en-US" sz="3200" dirty="0"/>
          </a:p>
          <a:p>
            <a:pPr indent="358775" algn="just"/>
            <a:endParaRPr lang="en-US" sz="3200" dirty="0"/>
          </a:p>
          <a:p>
            <a:pPr indent="358775" algn="just"/>
            <a:r>
              <a:rPr lang="uk-UA" sz="3200" b="1" i="1" dirty="0"/>
              <a:t>Модуль</a:t>
            </a:r>
            <a:r>
              <a:rPr lang="en-US" sz="3200" b="1" i="1" dirty="0"/>
              <a:t> (module)</a:t>
            </a:r>
            <a:r>
              <a:rPr lang="uk-UA" sz="3200" b="1" i="1" dirty="0"/>
              <a:t> </a:t>
            </a:r>
            <a:r>
              <a:rPr lang="uk-UA" sz="3200" dirty="0"/>
              <a:t>– це окрема самостійна частина алгоритму (деякий блок), що має свою</a:t>
            </a:r>
            <a:r>
              <a:rPr lang="en-US" sz="3200" dirty="0"/>
              <a:t> </a:t>
            </a:r>
            <a:r>
              <a:rPr lang="uk-UA" sz="3200" dirty="0"/>
              <a:t>назву, функціональну цілісність і завершеність.</a:t>
            </a:r>
          </a:p>
        </p:txBody>
      </p:sp>
    </p:spTree>
    <p:extLst>
      <p:ext uri="{BB962C8B-B14F-4D97-AF65-F5344CB8AC3E}">
        <p14:creationId xmlns:p14="http://schemas.microsoft.com/office/powerpoint/2010/main" val="3629520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&amp;Pcy;&amp;rcy;&amp;icy;&amp;scy;&amp;tcy;&amp;rcy;&amp;iukcy;&amp;jcy; &amp;acy;&amp;vcy;&amp;tcy;&amp;ocy;&amp;mcy;&amp;ocy;&amp;bcy;&amp;iukcy;&amp;lcy;&amp;yacy; &amp;dcy;&amp;lcy;&amp;yacy; &amp;chcy;&amp;acy;&amp;jcy;&amp;ncy;&amp;icy;&amp;kcy;&amp;iukcy;&amp;vcy;. &amp;Kcy;&amp;ocy;&amp;ncy;&amp;scy;&amp;tcy;&amp;rcy;&amp;ucy;&amp;kcy;&amp;tscy;&amp;iukcy;&amp;yacy; &amp;tcy;&amp;acy; &amp;bcy;&amp;ucy;&amp;dcy;&amp;ocy;&amp;vcy;&amp;acy; &amp;acy;&amp;vcy;&amp;tcy;&amp;ocy;&amp;mcy;&amp;ocy;&amp;bcy;&amp;iukcy;&amp;lcy;&amp;yacy;">
            <a:extLst>
              <a:ext uri="{FF2B5EF4-FFF2-40B4-BE49-F238E27FC236}">
                <a16:creationId xmlns:a16="http://schemas.microsoft.com/office/drawing/2014/main" id="{F8A54AAB-CA52-410C-B845-A8697808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48" y="1745892"/>
            <a:ext cx="5704503" cy="466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3</a:t>
            </a:r>
            <a:r>
              <a:rPr lang="en-US" dirty="0"/>
              <a:t>. </a:t>
            </a:r>
            <a:r>
              <a:rPr lang="uk-UA" dirty="0"/>
              <a:t>Принципи ООП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48850" y="1337187"/>
            <a:ext cx="11233550" cy="560439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ctr"/>
            <a:r>
              <a:rPr lang="uk-UA" sz="3200" b="1" i="1" dirty="0"/>
              <a:t>Декомпозиція</a:t>
            </a:r>
            <a:endParaRPr lang="uk-UA" sz="3200" dirty="0"/>
          </a:p>
        </p:txBody>
      </p:sp>
      <p:sp>
        <p:nvSpPr>
          <p:cNvPr id="9" name="AutoShape 2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yacy;&amp;bcy;&amp;lcy;&amp;ocy;&amp;kcy;&amp;ocy;&quot;">
            <a:extLst>
              <a:ext uri="{FF2B5EF4-FFF2-40B4-BE49-F238E27FC236}">
                <a16:creationId xmlns:a16="http://schemas.microsoft.com/office/drawing/2014/main" id="{EA0A854E-8793-49C4-A473-841A943A04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284" y="2632582"/>
            <a:ext cx="2477715" cy="247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2803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3</a:t>
            </a:r>
            <a:r>
              <a:rPr lang="en-US" dirty="0"/>
              <a:t>. </a:t>
            </a:r>
            <a:r>
              <a:rPr lang="uk-UA" dirty="0"/>
              <a:t>Принципи ООП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48849" y="1179869"/>
            <a:ext cx="11508853" cy="4975123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58775" algn="just"/>
            <a:r>
              <a:rPr lang="uk-UA" sz="3200" b="1" i="1" dirty="0"/>
              <a:t>Інкапсуляція</a:t>
            </a:r>
            <a:r>
              <a:rPr lang="en-US" sz="3200" b="1" i="1" dirty="0"/>
              <a:t> (encapsulation)</a:t>
            </a:r>
            <a:r>
              <a:rPr lang="uk-UA" sz="3200" b="1" i="1" dirty="0"/>
              <a:t> </a:t>
            </a:r>
            <a:r>
              <a:rPr lang="uk-UA" sz="3200" dirty="0"/>
              <a:t>– </a:t>
            </a:r>
            <a:r>
              <a:rPr lang="uk-UA" sz="3200" b="1" dirty="0"/>
              <a:t>приховування</a:t>
            </a:r>
            <a:r>
              <a:rPr lang="uk-UA" sz="3200" dirty="0"/>
              <a:t> реалізації класу і </a:t>
            </a:r>
            <a:r>
              <a:rPr lang="uk-UA" sz="3200" b="1" dirty="0"/>
              <a:t>відділення</a:t>
            </a:r>
            <a:r>
              <a:rPr lang="uk-UA" sz="3200" dirty="0"/>
              <a:t> його внутрішнього представлення від зовнішнього (інтерфейсу).</a:t>
            </a:r>
          </a:p>
          <a:p>
            <a:pPr indent="358775" algn="just"/>
            <a:endParaRPr lang="uk-UA" sz="3200" dirty="0"/>
          </a:p>
          <a:p>
            <a:pPr indent="358775" algn="just"/>
            <a:endParaRPr lang="uk-UA" sz="3200" dirty="0"/>
          </a:p>
          <a:p>
            <a:pPr indent="358775" algn="just"/>
            <a:endParaRPr lang="uk-UA" sz="3200" dirty="0"/>
          </a:p>
          <a:p>
            <a:pPr indent="358775" algn="just"/>
            <a:endParaRPr lang="uk-UA" sz="3200" dirty="0"/>
          </a:p>
          <a:p>
            <a:pPr indent="358775" algn="just"/>
            <a:endParaRPr lang="uk-UA" sz="3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150927-8682-47B4-80D2-6E32412B4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90" y="3429000"/>
            <a:ext cx="6807626" cy="253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201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3</a:t>
            </a:r>
            <a:r>
              <a:rPr lang="en-US" dirty="0"/>
              <a:t>. </a:t>
            </a:r>
            <a:r>
              <a:rPr lang="uk-UA" dirty="0"/>
              <a:t>Принципи ООП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48849" y="1455174"/>
            <a:ext cx="6140441" cy="4975123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58775" algn="just"/>
            <a:r>
              <a:rPr lang="uk-UA" sz="3200" b="1" i="1" dirty="0"/>
              <a:t>Інтерфейс (</a:t>
            </a:r>
            <a:r>
              <a:rPr lang="en-US" sz="3200" b="1" i="1" dirty="0"/>
              <a:t>interface) </a:t>
            </a:r>
            <a:r>
              <a:rPr lang="uk-UA" sz="3200" dirty="0"/>
              <a:t>–</a:t>
            </a:r>
            <a:r>
              <a:rPr lang="en-US" sz="3200" dirty="0"/>
              <a:t> </a:t>
            </a:r>
            <a:r>
              <a:rPr lang="uk-UA" sz="3200" dirty="0"/>
              <a:t>це </a:t>
            </a:r>
            <a:r>
              <a:rPr lang="uk-UA" sz="3200" b="1" dirty="0"/>
              <a:t>зовнішній вигляд класу</a:t>
            </a:r>
            <a:r>
              <a:rPr lang="uk-UA" sz="3200" dirty="0"/>
              <a:t>, що виділяє його істотні риси і не показує внутрішній устрій</a:t>
            </a:r>
            <a:r>
              <a:rPr lang="en-US" sz="3200" dirty="0"/>
              <a:t>.</a:t>
            </a:r>
            <a:endParaRPr lang="uk-UA" sz="3200" dirty="0"/>
          </a:p>
          <a:p>
            <a:pPr indent="358775" algn="just"/>
            <a:endParaRPr lang="uk-UA" sz="3200" dirty="0"/>
          </a:p>
          <a:p>
            <a:pPr indent="358775" algn="just"/>
            <a:r>
              <a:rPr lang="uk-UA" sz="3200" b="1" i="1" dirty="0"/>
              <a:t>Реалізація (</a:t>
            </a:r>
            <a:r>
              <a:rPr lang="en-US" sz="3200" b="1" i="1" dirty="0"/>
              <a:t>implementation) </a:t>
            </a:r>
            <a:r>
              <a:rPr lang="uk-UA" sz="3200" dirty="0"/>
              <a:t>–</a:t>
            </a:r>
            <a:r>
              <a:rPr lang="en-US" sz="3200" dirty="0"/>
              <a:t> </a:t>
            </a:r>
            <a:r>
              <a:rPr lang="uk-UA" sz="3200" b="1" dirty="0"/>
              <a:t>внутрішнє представлення класу, </a:t>
            </a:r>
            <a:r>
              <a:rPr lang="uk-UA" sz="3200" dirty="0"/>
              <a:t>включаючи особливості його поведінки</a:t>
            </a:r>
            <a:r>
              <a:rPr lang="en-US" sz="3200" dirty="0"/>
              <a:t>.</a:t>
            </a:r>
            <a:endParaRPr lang="uk-UA" sz="3200" dirty="0"/>
          </a:p>
          <a:p>
            <a:pPr indent="358775" algn="just"/>
            <a:endParaRPr lang="uk-UA" sz="3200" dirty="0"/>
          </a:p>
        </p:txBody>
      </p:sp>
      <p:pic>
        <p:nvPicPr>
          <p:cNvPr id="6148" name="Picture 4" descr="ÐÐ¾Ð²âÑÐ·Ð°Ð½Ðµ Ð·Ð¾Ð±ÑÐ°Ð¶ÐµÐ½Ð½Ñ">
            <a:extLst>
              <a:ext uri="{FF2B5EF4-FFF2-40B4-BE49-F238E27FC236}">
                <a16:creationId xmlns:a16="http://schemas.microsoft.com/office/drawing/2014/main" id="{E665E1E2-83C4-42A0-AE4C-354BF47DE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849" y="1849132"/>
            <a:ext cx="3916603" cy="418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55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uk-UA" dirty="0"/>
              <a:t>Об'єктно-орієнтований підхід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44F3AB-40C6-4048-8F21-068789586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4466" y="1521235"/>
            <a:ext cx="952306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06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3</a:t>
            </a:r>
            <a:r>
              <a:rPr lang="en-US" dirty="0"/>
              <a:t>. </a:t>
            </a:r>
            <a:r>
              <a:rPr lang="uk-UA" dirty="0"/>
              <a:t>Принципи ООП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48849" y="1455174"/>
            <a:ext cx="11508853" cy="3696929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58775" algn="just"/>
            <a:r>
              <a:rPr lang="uk-UA" sz="3200" b="1" i="1" dirty="0"/>
              <a:t>Поліморфізм (</a:t>
            </a:r>
            <a:r>
              <a:rPr lang="uk-UA" sz="3200" b="1" i="1" dirty="0" err="1"/>
              <a:t>polymorphism</a:t>
            </a:r>
            <a:r>
              <a:rPr lang="uk-UA" sz="3200" b="1" i="1" dirty="0"/>
              <a:t>) </a:t>
            </a:r>
            <a:r>
              <a:rPr lang="uk-UA" sz="3200" dirty="0"/>
              <a:t>– властивість, що дозволяє вирішувати схожі за змістом завдання різними методами.</a:t>
            </a:r>
          </a:p>
          <a:p>
            <a:pPr indent="358775" algn="just"/>
            <a:endParaRPr lang="uk-UA" sz="3200" dirty="0"/>
          </a:p>
          <a:p>
            <a:pPr indent="358775" algn="just"/>
            <a:r>
              <a:rPr lang="uk-UA" sz="3200" dirty="0"/>
              <a:t>Поліморфізм полягає в здатності об'єкта </a:t>
            </a:r>
            <a:r>
              <a:rPr lang="uk-UA" sz="3200" b="1" dirty="0"/>
              <a:t>вибирати</a:t>
            </a:r>
            <a:r>
              <a:rPr lang="uk-UA" sz="3200" dirty="0"/>
              <a:t> потрібний метод в залежності від типу отриманих даних.</a:t>
            </a:r>
          </a:p>
          <a:p>
            <a:pPr indent="358775" algn="just"/>
            <a:endParaRPr lang="uk-UA" sz="3200" dirty="0"/>
          </a:p>
        </p:txBody>
      </p:sp>
      <p:pic>
        <p:nvPicPr>
          <p:cNvPr id="4098" name="Picture 2" descr="Ð ÐµÐ·ÑÐ»ÑÑÐ°Ñ Ð¿Ð¾ÑÑÐºÑ Ð·Ð¾Ð±ÑÐ°Ð¶ÐµÐ½Ñ Ð·Ð° Ð·Ð°Ð¿Ð¸ÑÐ¾Ð¼ &quot;polymorphism in oop shape&quot;">
            <a:extLst>
              <a:ext uri="{FF2B5EF4-FFF2-40B4-BE49-F238E27FC236}">
                <a16:creationId xmlns:a16="http://schemas.microsoft.com/office/drawing/2014/main" id="{A680E778-84B8-470F-9212-7E4968FD3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695" b="28668"/>
          <a:stretch/>
        </p:blipFill>
        <p:spPr bwMode="auto">
          <a:xfrm>
            <a:off x="2800250" y="4867369"/>
            <a:ext cx="65915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55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3</a:t>
            </a:r>
            <a:r>
              <a:rPr lang="en-US" dirty="0"/>
              <a:t>. </a:t>
            </a:r>
            <a:r>
              <a:rPr lang="uk-UA" dirty="0"/>
              <a:t>Принципи ООП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48849" y="1455173"/>
            <a:ext cx="11508853" cy="4847303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58775" algn="just"/>
            <a:r>
              <a:rPr lang="uk-UA" sz="3200" b="1" i="1" dirty="0"/>
              <a:t>Успадкування або наслідування (</a:t>
            </a:r>
            <a:r>
              <a:rPr lang="en-US" sz="3200" b="1" i="1" dirty="0"/>
              <a:t>inheritance</a:t>
            </a:r>
            <a:r>
              <a:rPr lang="uk-UA" sz="3200" b="1" i="1" dirty="0"/>
              <a:t>) </a:t>
            </a:r>
            <a:r>
              <a:rPr lang="uk-UA" sz="3200" dirty="0"/>
              <a:t>– </a:t>
            </a:r>
            <a:r>
              <a:rPr lang="uk-UA" sz="3200" b="1" dirty="0"/>
              <a:t>співвідношення</a:t>
            </a:r>
            <a:r>
              <a:rPr lang="uk-UA" sz="3200" dirty="0"/>
              <a:t> між класами, коли один клас використовує структурну або функціональну частину іншого класу.</a:t>
            </a:r>
          </a:p>
          <a:p>
            <a:pPr indent="358775" algn="just" fontAlgn="t"/>
            <a:endParaRPr lang="en-US" sz="3200" dirty="0"/>
          </a:p>
          <a:p>
            <a:pPr indent="358775" algn="just" fontAlgn="t"/>
            <a:r>
              <a:rPr lang="uk-UA" sz="3200" dirty="0"/>
              <a:t>При спадкуванні характеристики одного об'єкта (об'єкта-</a:t>
            </a:r>
            <a:r>
              <a:rPr lang="uk-UA" sz="3200" dirty="0" err="1"/>
              <a:t>предка</a:t>
            </a:r>
            <a:r>
              <a:rPr lang="uk-UA" sz="3200" dirty="0"/>
              <a:t>) можуть </a:t>
            </a:r>
            <a:r>
              <a:rPr lang="uk-UA" sz="3200" b="1" dirty="0"/>
              <a:t>передаватися</a:t>
            </a:r>
            <a:r>
              <a:rPr lang="uk-UA" sz="3200" dirty="0"/>
              <a:t> іншому об'єкту (об'єкту-нащадку) без їх повторного опису. </a:t>
            </a:r>
          </a:p>
          <a:p>
            <a:pPr indent="358775" algn="just"/>
            <a:endParaRPr lang="uk-UA" sz="3200" dirty="0"/>
          </a:p>
          <a:p>
            <a:pPr indent="358775" algn="just"/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846335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3</a:t>
            </a:r>
            <a:r>
              <a:rPr lang="en-US" dirty="0"/>
              <a:t>. </a:t>
            </a:r>
            <a:r>
              <a:rPr lang="uk-UA" dirty="0"/>
              <a:t>Принципи ООП</a:t>
            </a:r>
          </a:p>
        </p:txBody>
      </p:sp>
      <p:sp>
        <p:nvSpPr>
          <p:cNvPr id="9" name="AutoShape 2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yacy;&amp;bcy;&amp;lcy;&amp;ocy;&amp;kcy;&amp;ocy;&quot;">
            <a:extLst>
              <a:ext uri="{FF2B5EF4-FFF2-40B4-BE49-F238E27FC236}">
                <a16:creationId xmlns:a16="http://schemas.microsoft.com/office/drawing/2014/main" id="{EA0A854E-8793-49C4-A473-841A943A04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284" y="2632582"/>
            <a:ext cx="2477715" cy="247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inheritance oop&quot;">
            <a:extLst>
              <a:ext uri="{FF2B5EF4-FFF2-40B4-BE49-F238E27FC236}">
                <a16:creationId xmlns:a16="http://schemas.microsoft.com/office/drawing/2014/main" id="{79803CB8-77AF-4193-A3B3-1F0361D1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29" y="1449000"/>
            <a:ext cx="495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3440FF-5E1B-42B6-B72B-FDE678538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58" y="1585559"/>
            <a:ext cx="5483608" cy="36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34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>
                <a:solidFill>
                  <a:srgbClr val="FFFFFF"/>
                </a:solidFill>
              </a:rPr>
              <a:t>Корисні посилання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C52A5-C68F-4432-A59B-AE6E9FBB86F2}"/>
              </a:ext>
            </a:extLst>
          </p:cNvPr>
          <p:cNvSpPr txBox="1">
            <a:spLocks/>
          </p:cNvSpPr>
          <p:nvPr/>
        </p:nvSpPr>
        <p:spPr>
          <a:xfrm>
            <a:off x="280753" y="1592628"/>
            <a:ext cx="11350808" cy="2861386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>
                <a:hlinkClick r:id="rId2"/>
              </a:rPr>
              <a:t>Що таке ООП</a:t>
            </a:r>
            <a:endParaRPr lang="uk-UA" sz="2800" dirty="0"/>
          </a:p>
          <a:p>
            <a:pPr indent="360000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>
                <a:hlinkClick r:id="rId3"/>
              </a:rPr>
              <a:t>Клас та об’єкт</a:t>
            </a:r>
            <a:endParaRPr lang="uk-UA" sz="2800" dirty="0"/>
          </a:p>
          <a:p>
            <a:pPr indent="360000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>
                <a:hlinkClick r:id="rId4"/>
              </a:rPr>
              <a:t>Методи класу</a:t>
            </a:r>
            <a:endParaRPr lang="uk-UA" sz="2800" b="1" i="1" dirty="0"/>
          </a:p>
        </p:txBody>
      </p:sp>
    </p:spTree>
    <p:extLst>
      <p:ext uri="{BB962C8B-B14F-4D97-AF65-F5344CB8AC3E}">
        <p14:creationId xmlns:p14="http://schemas.microsoft.com/office/powerpoint/2010/main" val="142156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uk-UA" dirty="0"/>
              <a:t>Об'єктно-орієнтований підхід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B82DB5-154D-420F-8836-D8BCEBCE4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472" y="1507843"/>
            <a:ext cx="112680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5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uk-UA" dirty="0"/>
              <a:t>Об'єктно-орієнтований підхід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4C04E6-DB6D-4345-B304-8A65D50EE71A}"/>
              </a:ext>
            </a:extLst>
          </p:cNvPr>
          <p:cNvSpPr txBox="1">
            <a:spLocks/>
          </p:cNvSpPr>
          <p:nvPr/>
        </p:nvSpPr>
        <p:spPr>
          <a:xfrm>
            <a:off x="228161" y="1365357"/>
            <a:ext cx="6553396" cy="412728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3200" b="1" i="1" dirty="0"/>
              <a:t>Парадигма програмування </a:t>
            </a:r>
            <a:r>
              <a:rPr lang="uk-UA" sz="3200" dirty="0"/>
              <a:t>(</a:t>
            </a:r>
            <a:r>
              <a:rPr lang="uk-UA" sz="3200" b="1" i="1" dirty="0"/>
              <a:t>методологія</a:t>
            </a:r>
            <a:r>
              <a:rPr lang="uk-UA" sz="3200" dirty="0"/>
              <a:t>, </a:t>
            </a:r>
            <a:r>
              <a:rPr lang="uk-UA" sz="3200" b="1" i="1" dirty="0"/>
              <a:t>підхід до програмування</a:t>
            </a:r>
            <a:r>
              <a:rPr lang="uk-UA" sz="3200" dirty="0"/>
              <a:t>) – це система ідей і понять, які визначають </a:t>
            </a:r>
            <a:r>
              <a:rPr lang="uk-UA" sz="3200" b="1" dirty="0"/>
              <a:t>стиль</a:t>
            </a:r>
            <a:r>
              <a:rPr lang="uk-UA" sz="3200" dirty="0"/>
              <a:t> написання комп'ютерних програм.</a:t>
            </a: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programmers vector free&quot;">
            <a:extLst>
              <a:ext uri="{FF2B5EF4-FFF2-40B4-BE49-F238E27FC236}">
                <a16:creationId xmlns:a16="http://schemas.microsoft.com/office/drawing/2014/main" id="{978FBCC6-38A7-432B-96A8-93A5802F0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390" b="17082"/>
          <a:stretch/>
        </p:blipFill>
        <p:spPr bwMode="auto">
          <a:xfrm>
            <a:off x="6973019" y="1654846"/>
            <a:ext cx="4990820" cy="337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2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uk-UA" dirty="0"/>
              <a:t>Об'єктно-орієнтований підхід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F97FBC8D-C16A-4D27-A827-5F87B886A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920176"/>
              </p:ext>
            </p:extLst>
          </p:nvPr>
        </p:nvGraphicFramePr>
        <p:xfrm>
          <a:off x="540774" y="1415844"/>
          <a:ext cx="11100619" cy="488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238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uk-UA" dirty="0"/>
              <a:t>Об'єктно-орієнтований підхід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3" y="1592628"/>
            <a:ext cx="11350808" cy="3756120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i="1" dirty="0"/>
              <a:t>Процедурне програмування </a:t>
            </a:r>
            <a:r>
              <a:rPr lang="uk-UA" sz="2800" dirty="0"/>
              <a:t>зображає програму у вигляді </a:t>
            </a:r>
            <a:r>
              <a:rPr lang="uk-UA" sz="2800" b="1" dirty="0"/>
              <a:t>набору алгоритмів</a:t>
            </a:r>
            <a:r>
              <a:rPr lang="uk-UA" sz="2800" dirty="0"/>
              <a:t>, для оформлення яких можуть бути застосовані іменовані програмні блоки – </a:t>
            </a:r>
            <a:r>
              <a:rPr lang="uk-UA" sz="2800" b="1" dirty="0"/>
              <a:t>процедури та функції</a:t>
            </a:r>
            <a:r>
              <a:rPr lang="uk-UA" sz="2800" dirty="0"/>
              <a:t>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endParaRPr lang="uk-UA" sz="2800" dirty="0"/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i="1" dirty="0"/>
              <a:t>Структурне програмування</a:t>
            </a:r>
            <a:r>
              <a:rPr lang="uk-UA" sz="2800" dirty="0"/>
              <a:t> </a:t>
            </a:r>
            <a:r>
              <a:rPr lang="uk-UA" sz="2800" dirty="0">
                <a:cs typeface="Arial" charset="0"/>
              </a:rPr>
              <a:t> –</a:t>
            </a:r>
            <a:r>
              <a:rPr lang="uk-UA" sz="2800" dirty="0"/>
              <a:t> це варіант процедурного, що використовує три типи структур керування: </a:t>
            </a:r>
            <a:r>
              <a:rPr lang="uk-UA" sz="2800" i="1" dirty="0"/>
              <a:t>послідовне виконання дій</a:t>
            </a:r>
            <a:r>
              <a:rPr lang="uk-UA" sz="2800" dirty="0"/>
              <a:t>, </a:t>
            </a:r>
            <a:r>
              <a:rPr lang="uk-UA" sz="2800" i="1" dirty="0"/>
              <a:t>розгалуження</a:t>
            </a:r>
            <a:r>
              <a:rPr lang="uk-UA" sz="2800" dirty="0"/>
              <a:t> і </a:t>
            </a:r>
            <a:r>
              <a:rPr lang="uk-UA" sz="2800" i="1" dirty="0"/>
              <a:t>цикл</a:t>
            </a:r>
            <a:r>
              <a:rPr lang="uk-UA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19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uk-UA" dirty="0"/>
              <a:t>Об'єктно-орієнтований підхід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3" y="1592628"/>
            <a:ext cx="11350808" cy="3756120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i="1" dirty="0"/>
              <a:t>Процедурне програмування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800" dirty="0"/>
              <a:t>Функціональність понад усе!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uk-UA" sz="3200" dirty="0"/>
              <a:t>Дані другорядні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800" dirty="0"/>
              <a:t>Весь код в одному файлі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800" dirty="0"/>
              <a:t>Незручний для великих програм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27582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uk-UA" dirty="0"/>
              <a:t>Об'єктно-орієнтований підхід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403121" y="1667694"/>
            <a:ext cx="10864647" cy="2914138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i="1" dirty="0">
                <a:cs typeface="Arial" charset="0"/>
              </a:rPr>
              <a:t>Об'єктно-орієнтоване програмування </a:t>
            </a:r>
            <a:r>
              <a:rPr lang="uk-UA" sz="2800" i="1" dirty="0">
                <a:cs typeface="Arial" charset="0"/>
              </a:rPr>
              <a:t>(ООП) </a:t>
            </a:r>
            <a:r>
              <a:rPr lang="uk-UA" sz="2800" dirty="0">
                <a:cs typeface="Arial" charset="0"/>
              </a:rPr>
              <a:t>– це методологія програмування, заснована на записі програми у вигляді сукупності </a:t>
            </a:r>
            <a:r>
              <a:rPr lang="uk-UA" sz="2800" b="1" dirty="0">
                <a:cs typeface="Arial" charset="0"/>
              </a:rPr>
              <a:t>об'єктів</a:t>
            </a:r>
            <a:r>
              <a:rPr lang="uk-UA" sz="2800" dirty="0">
                <a:cs typeface="Arial" charset="0"/>
              </a:rPr>
              <a:t>, кожний з яких є екземпляром певного </a:t>
            </a:r>
            <a:r>
              <a:rPr lang="uk-UA" sz="2800" b="1" dirty="0">
                <a:cs typeface="Arial" charset="0"/>
              </a:rPr>
              <a:t>класу</a:t>
            </a:r>
            <a:r>
              <a:rPr lang="uk-UA" sz="2800" dirty="0">
                <a:cs typeface="Arial" charset="0"/>
              </a:rPr>
              <a:t>, а класи утворюють </a:t>
            </a:r>
            <a:r>
              <a:rPr lang="uk-UA" sz="2800" b="1" dirty="0">
                <a:cs typeface="Arial" charset="0"/>
              </a:rPr>
              <a:t>ієрархію спадкування</a:t>
            </a:r>
            <a:r>
              <a:rPr lang="uk-UA" sz="2800" dirty="0"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64722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47192</TotalTime>
  <Words>751</Words>
  <Application>Microsoft Office PowerPoint</Application>
  <PresentationFormat>Широкий екран</PresentationFormat>
  <Paragraphs>137</Paragraphs>
  <Slides>33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33</vt:i4>
      </vt:variant>
    </vt:vector>
  </HeadingPairs>
  <TitlesOfParts>
    <vt:vector size="42" baseType="lpstr">
      <vt:lpstr>Arial</vt:lpstr>
      <vt:lpstr>Calibri</vt:lpstr>
      <vt:lpstr>Noto Sans</vt:lpstr>
      <vt:lpstr>Roboto Light</vt:lpstr>
      <vt:lpstr>Roboto Medium</vt:lpstr>
      <vt:lpstr>Wingdings</vt:lpstr>
      <vt:lpstr>Blank</vt:lpstr>
      <vt:lpstr>Basic with Circle</vt:lpstr>
      <vt:lpstr>Headerline</vt:lpstr>
      <vt:lpstr>Презентація PowerPoint</vt:lpstr>
      <vt:lpstr>План</vt:lpstr>
      <vt:lpstr>1. Об'єктно-орієнтований підхід</vt:lpstr>
      <vt:lpstr>1. Об'єктно-орієнтований підхід</vt:lpstr>
      <vt:lpstr>1. Об'єктно-орієнтований підхід</vt:lpstr>
      <vt:lpstr>1. Об'єктно-орієнтований підхід</vt:lpstr>
      <vt:lpstr>1. Об'єктно-орієнтований підхід</vt:lpstr>
      <vt:lpstr>1. Об'єктно-орієнтований підхід</vt:lpstr>
      <vt:lpstr>1. Об'єктно-орієнтований підхід</vt:lpstr>
      <vt:lpstr>1. Об'єктно-орієнтований підхід</vt:lpstr>
      <vt:lpstr>2. Основні поняття OOП</vt:lpstr>
      <vt:lpstr>2. Основні поняття OOП</vt:lpstr>
      <vt:lpstr>2. Основні поняття OOП</vt:lpstr>
      <vt:lpstr>2. Основні поняття OOП</vt:lpstr>
      <vt:lpstr>2. Основні поняття OOП</vt:lpstr>
      <vt:lpstr>2. Основні поняття OOП</vt:lpstr>
      <vt:lpstr>2. Основні поняття OOП</vt:lpstr>
      <vt:lpstr>2. Основні поняття OOП</vt:lpstr>
      <vt:lpstr>2. Основні поняття OOП</vt:lpstr>
      <vt:lpstr>3. Принципи ООП</vt:lpstr>
      <vt:lpstr>3. Принципи ООП</vt:lpstr>
      <vt:lpstr>3. Принципи ООП</vt:lpstr>
      <vt:lpstr>3. Принципи ООП</vt:lpstr>
      <vt:lpstr>3. Принципи ООП</vt:lpstr>
      <vt:lpstr>3. Принципи ООП</vt:lpstr>
      <vt:lpstr>3. Принципи ООП</vt:lpstr>
      <vt:lpstr>3. Принципи ООП</vt:lpstr>
      <vt:lpstr>3. Принципи ООП</vt:lpstr>
      <vt:lpstr>3. Принципи ООП</vt:lpstr>
      <vt:lpstr>3. Принципи ООП</vt:lpstr>
      <vt:lpstr>3. Принципи ООП</vt:lpstr>
      <vt:lpstr>3. Принципи ООП</vt:lpstr>
      <vt:lpstr>Корисні посилання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Наталія Щур</cp:lastModifiedBy>
  <cp:revision>726</cp:revision>
  <dcterms:created xsi:type="dcterms:W3CDTF">2015-05-30T00:46:15Z</dcterms:created>
  <dcterms:modified xsi:type="dcterms:W3CDTF">2019-09-06T07:15:31Z</dcterms:modified>
</cp:coreProperties>
</file>