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1"/>
  </p:notesMasterIdLst>
  <p:sldIdLst>
    <p:sldId id="494" r:id="rId4"/>
    <p:sldId id="629" r:id="rId5"/>
    <p:sldId id="631" r:id="rId6"/>
    <p:sldId id="628" r:id="rId7"/>
    <p:sldId id="622" r:id="rId8"/>
    <p:sldId id="614" r:id="rId9"/>
    <p:sldId id="621" r:id="rId10"/>
    <p:sldId id="613" r:id="rId11"/>
    <p:sldId id="616" r:id="rId12"/>
    <p:sldId id="626" r:id="rId13"/>
    <p:sldId id="623" r:id="rId14"/>
    <p:sldId id="634" r:id="rId15"/>
    <p:sldId id="633" r:id="rId16"/>
    <p:sldId id="617" r:id="rId17"/>
    <p:sldId id="618" r:id="rId18"/>
    <p:sldId id="624" r:id="rId19"/>
    <p:sldId id="6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2"/>
    <a:srgbClr val="FF0000"/>
    <a:srgbClr val="00FF00"/>
    <a:srgbClr val="0000FF"/>
    <a:srgbClr val="00B05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4E456-3068-44C1-B675-AB27E402288D}" v="1" dt="2020-06-14T12:31:31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BA3A9931-2239-4761-B66F-C065AE7BDA9E}"/>
    <pc:docChg chg="undo redo custSel mod addSld delSld modSld sldOrd">
      <pc:chgData name="Наталія Щур" userId="c2de6eb28b005a69" providerId="LiveId" clId="{BA3A9931-2239-4761-B66F-C065AE7BDA9E}" dt="2020-02-06T07:21:41.155" v="2187" actId="478"/>
      <pc:docMkLst>
        <pc:docMk/>
      </pc:docMkLst>
      <pc:sldChg chg="addSp delSp modSp">
        <pc:chgData name="Наталія Щур" userId="c2de6eb28b005a69" providerId="LiveId" clId="{BA3A9931-2239-4761-B66F-C065AE7BDA9E}" dt="2020-02-05T19:38:36.560" v="1045" actId="1076"/>
        <pc:sldMkLst>
          <pc:docMk/>
          <pc:sldMk cId="2852789504" sldId="494"/>
        </pc:sldMkLst>
        <pc:spChg chg="mod ord">
          <ac:chgData name="Наталія Щур" userId="c2de6eb28b005a69" providerId="LiveId" clId="{BA3A9931-2239-4761-B66F-C065AE7BDA9E}" dt="2020-02-05T19:04:47.330" v="732" actId="26606"/>
          <ac:spMkLst>
            <pc:docMk/>
            <pc:sldMk cId="2852789504" sldId="494"/>
            <ac:spMk id="16" creationId="{9FFF1B5B-3DDE-4962-91CF-5AC756A5FA39}"/>
          </ac:spMkLst>
        </pc:spChg>
        <pc:spChg chg="add del">
          <ac:chgData name="Наталія Щур" userId="c2de6eb28b005a69" providerId="LiveId" clId="{BA3A9931-2239-4761-B66F-C065AE7BDA9E}" dt="2020-02-05T19:04:47.330" v="732" actId="26606"/>
          <ac:spMkLst>
            <pc:docMk/>
            <pc:sldMk cId="2852789504" sldId="494"/>
            <ac:spMk id="27" creationId="{7CB58083-207D-4F1E-8D94-FB2CCB15F72A}"/>
          </ac:spMkLst>
        </pc:spChg>
        <pc:spChg chg="add del">
          <ac:chgData name="Наталія Щур" userId="c2de6eb28b005a69" providerId="LiveId" clId="{BA3A9931-2239-4761-B66F-C065AE7BDA9E}" dt="2020-02-05T19:04:47.330" v="732" actId="26606"/>
          <ac:spMkLst>
            <pc:docMk/>
            <pc:sldMk cId="2852789504" sldId="494"/>
            <ac:spMk id="29" creationId="{86197D16-FE75-4A0E-A0C9-28C0F04A43DF}"/>
          </ac:spMkLst>
        </pc:spChg>
        <pc:spChg chg="add del">
          <ac:chgData name="Наталія Щур" userId="c2de6eb28b005a69" providerId="LiveId" clId="{BA3A9931-2239-4761-B66F-C065AE7BDA9E}" dt="2020-02-05T19:04:47.330" v="732" actId="26606"/>
          <ac:spMkLst>
            <pc:docMk/>
            <pc:sldMk cId="2852789504" sldId="494"/>
            <ac:spMk id="33" creationId="{2810EA4A-D297-4DD2-93C5-31115F58EC77}"/>
          </ac:spMkLst>
        </pc:spChg>
        <pc:spChg chg="add del">
          <ac:chgData name="Наталія Щур" userId="c2de6eb28b005a69" providerId="LiveId" clId="{BA3A9931-2239-4761-B66F-C065AE7BDA9E}" dt="2020-02-05T17:47:32.373" v="15" actId="26606"/>
          <ac:spMkLst>
            <pc:docMk/>
            <pc:sldMk cId="2852789504" sldId="494"/>
            <ac:spMk id="36" creationId="{87CC2527-562A-4F69-B487-4371E5B243E7}"/>
          </ac:spMkLst>
        </pc:spChg>
        <pc:spChg chg="add del">
          <ac:chgData name="Наталія Щур" userId="c2de6eb28b005a69" providerId="LiveId" clId="{BA3A9931-2239-4761-B66F-C065AE7BDA9E}" dt="2020-02-05T19:04:47.330" v="732" actId="26606"/>
          <ac:spMkLst>
            <pc:docMk/>
            <pc:sldMk cId="2852789504" sldId="494"/>
            <ac:spMk id="40" creationId="{643A7A40-1AE6-4218-A8E0-8248174A5377}"/>
          </ac:spMkLst>
        </pc:spChg>
        <pc:graphicFrameChg chg="add del mod">
          <ac:chgData name="Наталія Щур" userId="c2de6eb28b005a69" providerId="LiveId" clId="{BA3A9931-2239-4761-B66F-C065AE7BDA9E}" dt="2020-02-05T17:48:31.120" v="27" actId="478"/>
          <ac:graphicFrameMkLst>
            <pc:docMk/>
            <pc:sldMk cId="2852789504" sldId="494"/>
            <ac:graphicFrameMk id="4" creationId="{227ED97B-7609-41B0-949C-9582928D849A}"/>
          </ac:graphicFrameMkLst>
        </pc:graphicFrameChg>
        <pc:picChg chg="add del mod">
          <ac:chgData name="Наталія Щур" userId="c2de6eb28b005a69" providerId="LiveId" clId="{BA3A9931-2239-4761-B66F-C065AE7BDA9E}" dt="2020-02-05T17:47:32.907" v="17" actId="931"/>
          <ac:picMkLst>
            <pc:docMk/>
            <pc:sldMk cId="2852789504" sldId="494"/>
            <ac:picMk id="3" creationId="{204D5AD9-4A74-4D3F-86E4-CBACB468BA94}"/>
          </ac:picMkLst>
        </pc:picChg>
        <pc:picChg chg="add del mod">
          <ac:chgData name="Наталія Щур" userId="c2de6eb28b005a69" providerId="LiveId" clId="{BA3A9931-2239-4761-B66F-C065AE7BDA9E}" dt="2020-02-05T17:49:03.517" v="29" actId="478"/>
          <ac:picMkLst>
            <pc:docMk/>
            <pc:sldMk cId="2852789504" sldId="494"/>
            <ac:picMk id="6" creationId="{91287116-7815-4CAF-8B2A-F07FF7F69737}"/>
          </ac:picMkLst>
        </pc:picChg>
        <pc:picChg chg="add del">
          <ac:chgData name="Наталія Щур" userId="c2de6eb28b005a69" providerId="LiveId" clId="{BA3A9931-2239-4761-B66F-C065AE7BDA9E}" dt="2020-02-05T19:36:50.214" v="820"/>
          <ac:picMkLst>
            <pc:docMk/>
            <pc:sldMk cId="2852789504" sldId="494"/>
            <ac:picMk id="7" creationId="{EC71EE28-D015-4437-8FFD-B25DC801428D}"/>
          </ac:picMkLst>
        </pc:picChg>
        <pc:picChg chg="add del mod">
          <ac:chgData name="Наталія Щур" userId="c2de6eb28b005a69" providerId="LiveId" clId="{BA3A9931-2239-4761-B66F-C065AE7BDA9E}" dt="2020-02-05T17:47:54.042" v="24" actId="478"/>
          <ac:picMkLst>
            <pc:docMk/>
            <pc:sldMk cId="2852789504" sldId="494"/>
            <ac:picMk id="12" creationId="{7CE0EE61-8EA8-428A-8D25-7321E8D61360}"/>
          </ac:picMkLst>
        </pc:picChg>
        <pc:picChg chg="add del mod">
          <ac:chgData name="Наталія Щур" userId="c2de6eb28b005a69" providerId="LiveId" clId="{BA3A9931-2239-4761-B66F-C065AE7BDA9E}" dt="2020-02-05T19:04:07.441" v="719" actId="478"/>
          <ac:picMkLst>
            <pc:docMk/>
            <pc:sldMk cId="2852789504" sldId="494"/>
            <ac:picMk id="17" creationId="{4620179E-DF11-4C46-B21F-6E187142DE44}"/>
          </ac:picMkLst>
        </pc:picChg>
        <pc:picChg chg="add del mod">
          <ac:chgData name="Наталія Щур" userId="c2de6eb28b005a69" providerId="LiveId" clId="{BA3A9931-2239-4761-B66F-C065AE7BDA9E}" dt="2020-02-05T19:20:18.671" v="795" actId="478"/>
          <ac:picMkLst>
            <pc:docMk/>
            <pc:sldMk cId="2852789504" sldId="494"/>
            <ac:picMk id="18" creationId="{CB96AC79-FA13-4F41-958F-AA3F2E5A66EF}"/>
          </ac:picMkLst>
        </pc:picChg>
        <pc:picChg chg="del mod">
          <ac:chgData name="Наталія Щур" userId="c2de6eb28b005a69" providerId="LiveId" clId="{BA3A9931-2239-4761-B66F-C065AE7BDA9E}" dt="2020-02-05T17:31:16.268" v="2" actId="478"/>
          <ac:picMkLst>
            <pc:docMk/>
            <pc:sldMk cId="2852789504" sldId="494"/>
            <ac:picMk id="24" creationId="{D2E363B4-F9D9-4F1B-A60B-3B581E1FE73A}"/>
          </ac:picMkLst>
        </pc:picChg>
        <pc:picChg chg="add del">
          <ac:chgData name="Наталія Щур" userId="c2de6eb28b005a69" providerId="LiveId" clId="{BA3A9931-2239-4761-B66F-C065AE7BDA9E}" dt="2020-02-05T19:04:47.330" v="732" actId="26606"/>
          <ac:picMkLst>
            <pc:docMk/>
            <pc:sldMk cId="2852789504" sldId="494"/>
            <ac:picMk id="31" creationId="{7B578FCC-1870-4302-A27B-C1862E46CFCB}"/>
          </ac:picMkLst>
        </pc:picChg>
        <pc:picChg chg="add del">
          <ac:chgData name="Наталія Щур" userId="c2de6eb28b005a69" providerId="LiveId" clId="{BA3A9931-2239-4761-B66F-C065AE7BDA9E}" dt="2020-02-05T19:04:47.330" v="732" actId="26606"/>
          <ac:picMkLst>
            <pc:docMk/>
            <pc:sldMk cId="2852789504" sldId="494"/>
            <ac:picMk id="34" creationId="{6FF42514-8879-4726-A5DC-9181A01AE54C}"/>
          </ac:picMkLst>
        </pc:picChg>
        <pc:picChg chg="add del mod">
          <ac:chgData name="Наталія Щур" userId="c2de6eb28b005a69" providerId="LiveId" clId="{BA3A9931-2239-4761-B66F-C065AE7BDA9E}" dt="2020-02-05T17:31:20.657" v="4" actId="478"/>
          <ac:picMkLst>
            <pc:docMk/>
            <pc:sldMk cId="2852789504" sldId="494"/>
            <ac:picMk id="1026" creationId="{FC944F90-6657-4C81-AED1-59130C095D1A}"/>
          </ac:picMkLst>
        </pc:picChg>
        <pc:picChg chg="add del">
          <ac:chgData name="Наталія Щур" userId="c2de6eb28b005a69" providerId="LiveId" clId="{BA3A9931-2239-4761-B66F-C065AE7BDA9E}" dt="2020-02-05T19:20:24.802" v="797" actId="478"/>
          <ac:picMkLst>
            <pc:docMk/>
            <pc:sldMk cId="2852789504" sldId="494"/>
            <ac:picMk id="1028" creationId="{BCD09A2E-7EAC-4F86-B28A-00466E673E36}"/>
          </ac:picMkLst>
        </pc:picChg>
        <pc:picChg chg="add del mod">
          <ac:chgData name="Наталія Щур" userId="c2de6eb28b005a69" providerId="LiveId" clId="{BA3A9931-2239-4761-B66F-C065AE7BDA9E}" dt="2020-02-05T19:25:02.797" v="807" actId="478"/>
          <ac:picMkLst>
            <pc:docMk/>
            <pc:sldMk cId="2852789504" sldId="494"/>
            <ac:picMk id="1030" creationId="{A8B2D55B-ADC2-417E-82DD-300512CFF9EE}"/>
          </ac:picMkLst>
        </pc:picChg>
        <pc:picChg chg="add del">
          <ac:chgData name="Наталія Щур" userId="c2de6eb28b005a69" providerId="LiveId" clId="{BA3A9931-2239-4761-B66F-C065AE7BDA9E}" dt="2020-02-05T19:28:25.901" v="809" actId="478"/>
          <ac:picMkLst>
            <pc:docMk/>
            <pc:sldMk cId="2852789504" sldId="494"/>
            <ac:picMk id="1032" creationId="{8195E1BB-2FAD-464A-8F43-0BCD75A55C25}"/>
          </ac:picMkLst>
        </pc:picChg>
        <pc:picChg chg="add mod">
          <ac:chgData name="Наталія Щур" userId="c2de6eb28b005a69" providerId="LiveId" clId="{BA3A9931-2239-4761-B66F-C065AE7BDA9E}" dt="2020-02-05T19:38:36.560" v="1045" actId="1076"/>
          <ac:picMkLst>
            <pc:docMk/>
            <pc:sldMk cId="2852789504" sldId="494"/>
            <ac:picMk id="1034" creationId="{04FB8FA0-681C-444E-A905-EE21E5EE1DEF}"/>
          </ac:picMkLst>
        </pc:picChg>
        <pc:cxnChg chg="add del">
          <ac:chgData name="Наталія Щур" userId="c2de6eb28b005a69" providerId="LiveId" clId="{BA3A9931-2239-4761-B66F-C065AE7BDA9E}" dt="2020-02-05T17:47:32.373" v="15" actId="26606"/>
          <ac:cxnSpMkLst>
            <pc:docMk/>
            <pc:sldMk cId="2852789504" sldId="494"/>
            <ac:cxnSpMk id="38" creationId="{BCDAEC91-5BCE-4B55-9CC0-43EF94CB734B}"/>
          </ac:cxnSpMkLst>
        </pc:cxnChg>
      </pc:sldChg>
      <pc:sldChg chg="addSp delSp modSp del">
        <pc:chgData name="Наталія Щур" userId="c2de6eb28b005a69" providerId="LiveId" clId="{BA3A9931-2239-4761-B66F-C065AE7BDA9E}" dt="2020-02-05T19:07:44.813" v="777" actId="47"/>
        <pc:sldMkLst>
          <pc:docMk/>
          <pc:sldMk cId="536690754" sldId="607"/>
        </pc:sldMkLst>
        <pc:picChg chg="add mod">
          <ac:chgData name="Наталія Щур" userId="c2de6eb28b005a69" providerId="LiveId" clId="{BA3A9931-2239-4761-B66F-C065AE7BDA9E}" dt="2020-02-05T19:05:24.753" v="744" actId="1076"/>
          <ac:picMkLst>
            <pc:docMk/>
            <pc:sldMk cId="536690754" sldId="607"/>
            <ac:picMk id="7" creationId="{2DE1DBA3-8D59-49D0-BB82-8CB4247E40FB}"/>
          </ac:picMkLst>
        </pc:picChg>
        <pc:picChg chg="add del">
          <ac:chgData name="Наталія Щур" userId="c2de6eb28b005a69" providerId="LiveId" clId="{BA3A9931-2239-4761-B66F-C065AE7BDA9E}" dt="2020-02-05T19:05:07.932" v="738" actId="478"/>
          <ac:picMkLst>
            <pc:docMk/>
            <pc:sldMk cId="536690754" sldId="607"/>
            <ac:picMk id="2052" creationId="{BAF4AE2E-0A08-4F17-A81C-7F89EBDA76D6}"/>
          </ac:picMkLst>
        </pc:picChg>
      </pc:sldChg>
      <pc:sldChg chg="delSp del delDesignElem">
        <pc:chgData name="Наталія Щур" userId="c2de6eb28b005a69" providerId="LiveId" clId="{BA3A9931-2239-4761-B66F-C065AE7BDA9E}" dt="2020-02-05T19:00:27.532" v="666" actId="47"/>
        <pc:sldMkLst>
          <pc:docMk/>
          <pc:sldMk cId="4119083" sldId="611"/>
        </pc:sldMkLst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4119083" sldId="611"/>
            <ac:spMk id="21" creationId="{9BFE1AD3-B2BC-4567-8B4A-DCB8F908097D}"/>
          </ac:spMkLst>
        </pc:spChg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4119083" sldId="611"/>
            <ac:spMk id="23" creationId="{CD70A28E-4FD8-4474-A206-E15B5EBB303F}"/>
          </ac:spMkLst>
        </pc:spChg>
        <pc:picChg chg="del">
          <ac:chgData name="Наталія Щур" userId="c2de6eb28b005a69" providerId="LiveId" clId="{BA3A9931-2239-4761-B66F-C065AE7BDA9E}" dt="2020-02-05T18:58:30.157" v="647"/>
          <ac:picMkLst>
            <pc:docMk/>
            <pc:sldMk cId="4119083" sldId="611"/>
            <ac:picMk id="25" creationId="{FDE75AAD-F4A4-4ED2-9A2F-B2412F936C4D}"/>
          </ac:picMkLst>
        </pc:picChg>
        <pc:picChg chg="del">
          <ac:chgData name="Наталія Щур" userId="c2de6eb28b005a69" providerId="LiveId" clId="{BA3A9931-2239-4761-B66F-C065AE7BDA9E}" dt="2020-02-05T18:58:30.157" v="647"/>
          <ac:picMkLst>
            <pc:docMk/>
            <pc:sldMk cId="4119083" sldId="611"/>
            <ac:picMk id="27" creationId="{DA20CE0B-92EC-45FD-8F68-38003D6D8CA7}"/>
          </ac:picMkLst>
        </pc:picChg>
      </pc:sldChg>
      <pc:sldChg chg="addSp delSp modSp del">
        <pc:chgData name="Наталія Щур" userId="c2de6eb28b005a69" providerId="LiveId" clId="{BA3A9931-2239-4761-B66F-C065AE7BDA9E}" dt="2020-02-05T19:38:21.805" v="1042" actId="47"/>
        <pc:sldMkLst>
          <pc:docMk/>
          <pc:sldMk cId="2141024747" sldId="612"/>
        </pc:sldMkLst>
        <pc:picChg chg="add del mod">
          <ac:chgData name="Наталія Щур" userId="c2de6eb28b005a69" providerId="LiveId" clId="{BA3A9931-2239-4761-B66F-C065AE7BDA9E}" dt="2020-02-05T19:35:45.330" v="811" actId="478"/>
          <ac:picMkLst>
            <pc:docMk/>
            <pc:sldMk cId="2141024747" sldId="612"/>
            <ac:picMk id="7" creationId="{0EC51F6A-7FCE-4592-B85C-FD6E1BAC705C}"/>
          </ac:picMkLst>
        </pc:picChg>
        <pc:picChg chg="add mod">
          <ac:chgData name="Наталія Щур" userId="c2de6eb28b005a69" providerId="LiveId" clId="{BA3A9931-2239-4761-B66F-C065AE7BDA9E}" dt="2020-02-05T19:37:46.308" v="1033" actId="1037"/>
          <ac:picMkLst>
            <pc:docMk/>
            <pc:sldMk cId="2141024747" sldId="612"/>
            <ac:picMk id="8" creationId="{A93AA474-B0A3-45FB-B4A6-832D17ED5601}"/>
          </ac:picMkLst>
        </pc:picChg>
        <pc:picChg chg="del">
          <ac:chgData name="Наталія Щур" userId="c2de6eb28b005a69" providerId="LiveId" clId="{BA3A9931-2239-4761-B66F-C065AE7BDA9E}" dt="2020-02-05T19:05:14.461" v="741" actId="478"/>
          <ac:picMkLst>
            <pc:docMk/>
            <pc:sldMk cId="2141024747" sldId="612"/>
            <ac:picMk id="2052" creationId="{BAF4AE2E-0A08-4F17-A81C-7F89EBDA76D6}"/>
          </ac:picMkLst>
        </pc:picChg>
      </pc:sldChg>
      <pc:sldChg chg="delSp modSp ord modTransition">
        <pc:chgData name="Наталія Щур" userId="c2de6eb28b005a69" providerId="LiveId" clId="{BA3A9931-2239-4761-B66F-C065AE7BDA9E}" dt="2020-02-05T19:11:07.153" v="781"/>
        <pc:sldMkLst>
          <pc:docMk/>
          <pc:sldMk cId="349844922" sldId="613"/>
        </pc:sldMkLst>
        <pc:spChg chg="del">
          <ac:chgData name="Наталія Щур" userId="c2de6eb28b005a69" providerId="LiveId" clId="{BA3A9931-2239-4761-B66F-C065AE7BDA9E}" dt="2020-02-05T18:05:57.068" v="301" actId="26606"/>
          <ac:spMkLst>
            <pc:docMk/>
            <pc:sldMk cId="349844922" sldId="613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8:05:57.068" v="301" actId="26606"/>
          <ac:spMkLst>
            <pc:docMk/>
            <pc:sldMk cId="349844922" sldId="613"/>
            <ac:spMk id="51" creationId="{77DA6D33-2D62-458C-BF5D-DBF612FD557E}"/>
          </ac:spMkLst>
        </pc:spChg>
        <pc:graphicFrameChg chg="mod">
          <ac:chgData name="Наталія Щур" userId="c2de6eb28b005a69" providerId="LiveId" clId="{BA3A9931-2239-4761-B66F-C065AE7BDA9E}" dt="2020-02-05T18:21:11.951" v="348" actId="20577"/>
          <ac:graphicFrameMkLst>
            <pc:docMk/>
            <pc:sldMk cId="349844922" sldId="613"/>
            <ac:graphicFrameMk id="2" creationId="{3B4DF275-9402-481F-A1BB-4310CBD4FAE3}"/>
          </ac:graphicFrameMkLst>
        </pc:graphicFrameChg>
        <pc:picChg chg="del">
          <ac:chgData name="Наталія Щур" userId="c2de6eb28b005a69" providerId="LiveId" clId="{BA3A9931-2239-4761-B66F-C065AE7BDA9E}" dt="2020-02-05T18:05:57.068" v="301" actId="26606"/>
          <ac:picMkLst>
            <pc:docMk/>
            <pc:sldMk cId="349844922" sldId="613"/>
            <ac:picMk id="49" creationId="{7CBAE1BD-B8E4-4029-8AA2-C77E4FED9864}"/>
          </ac:picMkLst>
        </pc:picChg>
      </pc:sldChg>
      <pc:sldChg chg="delSp add del delDesignElem">
        <pc:chgData name="Наталія Щур" userId="c2de6eb28b005a69" providerId="LiveId" clId="{BA3A9931-2239-4761-B66F-C065AE7BDA9E}" dt="2020-02-05T18:58:30.157" v="647"/>
        <pc:sldMkLst>
          <pc:docMk/>
          <pc:sldMk cId="1834104520" sldId="614"/>
        </pc:sldMkLst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1834104520" sldId="614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1834104520" sldId="614"/>
            <ac:spMk id="51" creationId="{77DA6D33-2D62-458C-BF5D-DBF612FD557E}"/>
          </ac:spMkLst>
        </pc:spChg>
        <pc:picChg chg="del">
          <ac:chgData name="Наталія Щур" userId="c2de6eb28b005a69" providerId="LiveId" clId="{BA3A9931-2239-4761-B66F-C065AE7BDA9E}" dt="2020-02-05T18:58:30.157" v="647"/>
          <ac:picMkLst>
            <pc:docMk/>
            <pc:sldMk cId="1834104520" sldId="614"/>
            <ac:picMk id="49" creationId="{7CBAE1BD-B8E4-4029-8AA2-C77E4FED9864}"/>
          </ac:picMkLst>
        </pc:picChg>
      </pc:sldChg>
      <pc:sldChg chg="addSp delSp modSp add del delDesignElem">
        <pc:chgData name="Наталія Щур" userId="c2de6eb28b005a69" providerId="LiveId" clId="{BA3A9931-2239-4761-B66F-C065AE7BDA9E}" dt="2020-02-05T18:59:33.092" v="660" actId="47"/>
        <pc:sldMkLst>
          <pc:docMk/>
          <pc:sldMk cId="3549403564" sldId="615"/>
        </pc:sldMkLst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3549403564" sldId="615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8:58:30.157" v="647"/>
          <ac:spMkLst>
            <pc:docMk/>
            <pc:sldMk cId="3549403564" sldId="615"/>
            <ac:spMk id="51" creationId="{77DA6D33-2D62-458C-BF5D-DBF612FD557E}"/>
          </ac:spMkLst>
        </pc:spChg>
        <pc:graphicFrameChg chg="mod">
          <ac:chgData name="Наталія Щур" userId="c2de6eb28b005a69" providerId="LiveId" clId="{BA3A9931-2239-4761-B66F-C065AE7BDA9E}" dt="2020-02-05T18:28:28.465" v="374"/>
          <ac:graphicFrameMkLst>
            <pc:docMk/>
            <pc:sldMk cId="3549403564" sldId="615"/>
            <ac:graphicFrameMk id="2" creationId="{3B4DF275-9402-481F-A1BB-4310CBD4FAE3}"/>
          </ac:graphicFrameMkLst>
        </pc:graphicFrameChg>
        <pc:picChg chg="add del">
          <ac:chgData name="Наталія Щур" userId="c2de6eb28b005a69" providerId="LiveId" clId="{BA3A9931-2239-4761-B66F-C065AE7BDA9E}" dt="2020-02-05T18:28:35.059" v="376" actId="478"/>
          <ac:picMkLst>
            <pc:docMk/>
            <pc:sldMk cId="3549403564" sldId="615"/>
            <ac:picMk id="3" creationId="{696454C0-9D73-453E-A759-AE706F6530B5}"/>
          </ac:picMkLst>
        </pc:picChg>
        <pc:picChg chg="del">
          <ac:chgData name="Наталія Щур" userId="c2de6eb28b005a69" providerId="LiveId" clId="{BA3A9931-2239-4761-B66F-C065AE7BDA9E}" dt="2020-02-05T18:58:30.157" v="647"/>
          <ac:picMkLst>
            <pc:docMk/>
            <pc:sldMk cId="3549403564" sldId="615"/>
            <ac:picMk id="49" creationId="{7CBAE1BD-B8E4-4029-8AA2-C77E4FED9864}"/>
          </ac:picMkLst>
        </pc:picChg>
        <pc:picChg chg="add mod">
          <ac:chgData name="Наталія Щур" userId="c2de6eb28b005a69" providerId="LiveId" clId="{BA3A9931-2239-4761-B66F-C065AE7BDA9E}" dt="2020-02-05T18:29:29.596" v="386" actId="14100"/>
          <ac:picMkLst>
            <pc:docMk/>
            <pc:sldMk cId="3549403564" sldId="615"/>
            <ac:picMk id="2050" creationId="{FAE5A4DA-307C-4C97-817B-0CA01D36AD42}"/>
          </ac:picMkLst>
        </pc:picChg>
      </pc:sldChg>
      <pc:sldChg chg="modSp modTransition">
        <pc:chgData name="Наталія Щур" userId="c2de6eb28b005a69" providerId="LiveId" clId="{BA3A9931-2239-4761-B66F-C065AE7BDA9E}" dt="2020-02-06T07:21:31.641" v="2185" actId="478"/>
        <pc:sldMkLst>
          <pc:docMk/>
          <pc:sldMk cId="3278030491" sldId="616"/>
        </pc:sldMkLst>
        <pc:graphicFrameChg chg="mod">
          <ac:chgData name="Наталія Щур" userId="c2de6eb28b005a69" providerId="LiveId" clId="{BA3A9931-2239-4761-B66F-C065AE7BDA9E}" dt="2020-02-06T07:21:31.641" v="2185" actId="478"/>
          <ac:graphicFrameMkLst>
            <pc:docMk/>
            <pc:sldMk cId="3278030491" sldId="616"/>
            <ac:graphicFrameMk id="2" creationId="{3B4DF275-9402-481F-A1BB-4310CBD4FAE3}"/>
          </ac:graphicFrameMkLst>
        </pc:graphicFrameChg>
      </pc:sldChg>
      <pc:sldChg chg="modSp">
        <pc:chgData name="Наталія Щур" userId="c2de6eb28b005a69" providerId="LiveId" clId="{BA3A9931-2239-4761-B66F-C065AE7BDA9E}" dt="2020-02-06T07:21:41.155" v="2187" actId="478"/>
        <pc:sldMkLst>
          <pc:docMk/>
          <pc:sldMk cId="3928659231" sldId="617"/>
        </pc:sldMkLst>
        <pc:graphicFrameChg chg="mod">
          <ac:chgData name="Наталія Щур" userId="c2de6eb28b005a69" providerId="LiveId" clId="{BA3A9931-2239-4761-B66F-C065AE7BDA9E}" dt="2020-02-06T07:21:41.155" v="2187" actId="478"/>
          <ac:graphicFrameMkLst>
            <pc:docMk/>
            <pc:sldMk cId="3928659231" sldId="617"/>
            <ac:graphicFrameMk id="2" creationId="{3B4DF275-9402-481F-A1BB-4310CBD4FAE3}"/>
          </ac:graphicFrameMkLst>
        </pc:graphicFrameChg>
      </pc:sldChg>
      <pc:sldChg chg="addSp modSp add del">
        <pc:chgData name="Наталія Щур" userId="c2de6eb28b005a69" providerId="LiveId" clId="{BA3A9931-2239-4761-B66F-C065AE7BDA9E}" dt="2020-02-05T18:57:26.137" v="639" actId="47"/>
        <pc:sldMkLst>
          <pc:docMk/>
          <pc:sldMk cId="779725922" sldId="618"/>
        </pc:sldMkLst>
        <pc:picChg chg="add mod">
          <ac:chgData name="Наталія Щур" userId="c2de6eb28b005a69" providerId="LiveId" clId="{BA3A9931-2239-4761-B66F-C065AE7BDA9E}" dt="2020-02-05T18:42:48.976" v="493" actId="1076"/>
          <ac:picMkLst>
            <pc:docMk/>
            <pc:sldMk cId="779725922" sldId="618"/>
            <ac:picMk id="3" creationId="{9ABFC8DE-93A3-41CA-B9E2-3F0C29D0FF13}"/>
          </ac:picMkLst>
        </pc:picChg>
      </pc:sldChg>
      <pc:sldChg chg="del">
        <pc:chgData name="Наталія Щур" userId="c2de6eb28b005a69" providerId="LiveId" clId="{BA3A9931-2239-4761-B66F-C065AE7BDA9E}" dt="2020-02-06T07:21:25.063" v="2184" actId="47"/>
        <pc:sldMkLst>
          <pc:docMk/>
          <pc:sldMk cId="1383812080" sldId="619"/>
        </pc:sldMkLst>
      </pc:sldChg>
      <pc:sldChg chg="addSp modSp add del">
        <pc:chgData name="Наталія Щур" userId="c2de6eb28b005a69" providerId="LiveId" clId="{BA3A9931-2239-4761-B66F-C065AE7BDA9E}" dt="2020-02-06T07:21:21.027" v="2183" actId="47"/>
        <pc:sldMkLst>
          <pc:docMk/>
          <pc:sldMk cId="1547839630" sldId="620"/>
        </pc:sldMkLst>
        <pc:picChg chg="add mod">
          <ac:chgData name="Наталія Щур" userId="c2de6eb28b005a69" providerId="LiveId" clId="{BA3A9931-2239-4761-B66F-C065AE7BDA9E}" dt="2020-02-05T18:55:04.897" v="606" actId="1076"/>
          <ac:picMkLst>
            <pc:docMk/>
            <pc:sldMk cId="1547839630" sldId="620"/>
            <ac:picMk id="3" creationId="{5A87A2EB-B914-47F3-841C-F879906BEB8A}"/>
          </ac:picMkLst>
        </pc:picChg>
      </pc:sldChg>
      <pc:sldChg chg="addSp delSp modSp">
        <pc:chgData name="Наталія Щур" userId="c2de6eb28b005a69" providerId="LiveId" clId="{BA3A9931-2239-4761-B66F-C065AE7BDA9E}" dt="2020-02-05T20:51:33.439" v="1794" actId="1076"/>
        <pc:sldMkLst>
          <pc:docMk/>
          <pc:sldMk cId="2553253271" sldId="621"/>
        </pc:sldMkLst>
        <pc:spChg chg="mod">
          <ac:chgData name="Наталія Щур" userId="c2de6eb28b005a69" providerId="LiveId" clId="{BA3A9931-2239-4761-B66F-C065AE7BDA9E}" dt="2020-02-05T18:26:02.904" v="372" actId="14100"/>
          <ac:spMkLst>
            <pc:docMk/>
            <pc:sldMk cId="2553253271" sldId="621"/>
            <ac:spMk id="3" creationId="{8F3EA6BD-4BAA-4FF6-B4FC-58964E147F12}"/>
          </ac:spMkLst>
        </pc:spChg>
        <pc:picChg chg="add mod">
          <ac:chgData name="Наталія Щур" userId="c2de6eb28b005a69" providerId="LiveId" clId="{BA3A9931-2239-4761-B66F-C065AE7BDA9E}" dt="2020-02-05T20:51:33.439" v="1794" actId="1076"/>
          <ac:picMkLst>
            <pc:docMk/>
            <pc:sldMk cId="2553253271" sldId="621"/>
            <ac:picMk id="2" creationId="{F6FCCCCB-8049-4963-A651-14501D3F18AB}"/>
          </ac:picMkLst>
        </pc:picChg>
        <pc:picChg chg="add del mod">
          <ac:chgData name="Наталія Щур" userId="c2de6eb28b005a69" providerId="LiveId" clId="{BA3A9931-2239-4761-B66F-C065AE7BDA9E}" dt="2020-02-05T20:51:31.211" v="1793" actId="478"/>
          <ac:picMkLst>
            <pc:docMk/>
            <pc:sldMk cId="2553253271" sldId="621"/>
            <ac:picMk id="4" creationId="{3D4FF9D2-D996-4F82-8E4C-17BB223B7E08}"/>
          </ac:picMkLst>
        </pc:picChg>
        <pc:picChg chg="add mod">
          <ac:chgData name="Наталія Щур" userId="c2de6eb28b005a69" providerId="LiveId" clId="{BA3A9931-2239-4761-B66F-C065AE7BDA9E}" dt="2020-02-05T18:32:13.601" v="425" actId="1076"/>
          <ac:picMkLst>
            <pc:docMk/>
            <pc:sldMk cId="2553253271" sldId="621"/>
            <ac:picMk id="5" creationId="{93F5D57B-1592-4B1E-AD4C-F3AAAC9EF25C}"/>
          </ac:picMkLst>
        </pc:picChg>
      </pc:sldChg>
      <pc:sldChg chg="modSp add modTransition">
        <pc:chgData name="Наталія Щур" userId="c2de6eb28b005a69" providerId="LiveId" clId="{BA3A9931-2239-4761-B66F-C065AE7BDA9E}" dt="2020-02-06T07:21:36.002" v="2186" actId="478"/>
        <pc:sldMkLst>
          <pc:docMk/>
          <pc:sldMk cId="233075413" sldId="622"/>
        </pc:sldMkLst>
        <pc:graphicFrameChg chg="mod">
          <ac:chgData name="Наталія Щур" userId="c2de6eb28b005a69" providerId="LiveId" clId="{BA3A9931-2239-4761-B66F-C065AE7BDA9E}" dt="2020-02-06T07:21:36.002" v="2186" actId="478"/>
          <ac:graphicFrameMkLst>
            <pc:docMk/>
            <pc:sldMk cId="233075413" sldId="622"/>
            <ac:graphicFrameMk id="2" creationId="{3B4DF275-9402-481F-A1BB-4310CBD4FAE3}"/>
          </ac:graphicFrameMkLst>
        </pc:graphicFrameChg>
      </pc:sldChg>
      <pc:sldChg chg="add del ord">
        <pc:chgData name="Наталія Щур" userId="c2de6eb28b005a69" providerId="LiveId" clId="{BA3A9931-2239-4761-B66F-C065AE7BDA9E}" dt="2020-02-05T18:07:20.495" v="315" actId="47"/>
        <pc:sldMkLst>
          <pc:docMk/>
          <pc:sldMk cId="562083043" sldId="622"/>
        </pc:sldMkLst>
      </pc:sldChg>
      <pc:sldChg chg="delSp add del setBg delDesignElem">
        <pc:chgData name="Наталія Щур" userId="c2de6eb28b005a69" providerId="LiveId" clId="{BA3A9931-2239-4761-B66F-C065AE7BDA9E}" dt="2020-02-05T18:06:52.692" v="307" actId="47"/>
        <pc:sldMkLst>
          <pc:docMk/>
          <pc:sldMk cId="741964964" sldId="622"/>
        </pc:sldMkLst>
        <pc:spChg chg="del">
          <ac:chgData name="Наталія Щур" userId="c2de6eb28b005a69" providerId="LiveId" clId="{BA3A9931-2239-4761-B66F-C065AE7BDA9E}" dt="2020-02-05T18:06:50.346" v="306"/>
          <ac:spMkLst>
            <pc:docMk/>
            <pc:sldMk cId="741964964" sldId="622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8:06:50.346" v="306"/>
          <ac:spMkLst>
            <pc:docMk/>
            <pc:sldMk cId="741964964" sldId="622"/>
            <ac:spMk id="51" creationId="{77DA6D33-2D62-458C-BF5D-DBF612FD557E}"/>
          </ac:spMkLst>
        </pc:spChg>
        <pc:picChg chg="del">
          <ac:chgData name="Наталія Щур" userId="c2de6eb28b005a69" providerId="LiveId" clId="{BA3A9931-2239-4761-B66F-C065AE7BDA9E}" dt="2020-02-05T18:06:50.346" v="306"/>
          <ac:picMkLst>
            <pc:docMk/>
            <pc:sldMk cId="741964964" sldId="622"/>
            <ac:picMk id="49" creationId="{7CBAE1BD-B8E4-4029-8AA2-C77E4FED9864}"/>
          </ac:picMkLst>
        </pc:picChg>
      </pc:sldChg>
      <pc:sldChg chg="delSp add del setBg delDesignElem">
        <pc:chgData name="Наталія Щур" userId="c2de6eb28b005a69" providerId="LiveId" clId="{BA3A9931-2239-4761-B66F-C065AE7BDA9E}" dt="2020-02-05T17:47:41.163" v="20" actId="47"/>
        <pc:sldMkLst>
          <pc:docMk/>
          <pc:sldMk cId="1987778486" sldId="622"/>
        </pc:sldMkLst>
        <pc:spChg chg="del">
          <ac:chgData name="Наталія Щур" userId="c2de6eb28b005a69" providerId="LiveId" clId="{BA3A9931-2239-4761-B66F-C065AE7BDA9E}" dt="2020-02-05T17:47:39.190" v="19"/>
          <ac:spMkLst>
            <pc:docMk/>
            <pc:sldMk cId="1987778486" sldId="622"/>
            <ac:spMk id="27" creationId="{7CB58083-207D-4F1E-8D94-FB2CCB15F72A}"/>
          </ac:spMkLst>
        </pc:spChg>
        <pc:spChg chg="del">
          <ac:chgData name="Наталія Щур" userId="c2de6eb28b005a69" providerId="LiveId" clId="{BA3A9931-2239-4761-B66F-C065AE7BDA9E}" dt="2020-02-05T17:47:39.190" v="19"/>
          <ac:spMkLst>
            <pc:docMk/>
            <pc:sldMk cId="1987778486" sldId="622"/>
            <ac:spMk id="29" creationId="{86197D16-FE75-4A0E-A0C9-28C0F04A43DF}"/>
          </ac:spMkLst>
        </pc:spChg>
        <pc:picChg chg="del">
          <ac:chgData name="Наталія Щур" userId="c2de6eb28b005a69" providerId="LiveId" clId="{BA3A9931-2239-4761-B66F-C065AE7BDA9E}" dt="2020-02-05T17:47:39.190" v="19"/>
          <ac:picMkLst>
            <pc:docMk/>
            <pc:sldMk cId="1987778486" sldId="622"/>
            <ac:picMk id="31" creationId="{7B578FCC-1870-4302-A27B-C1862E46CFCB}"/>
          </ac:picMkLst>
        </pc:picChg>
      </pc:sldChg>
      <pc:sldChg chg="delSp modSp add del setBg delDesignElem">
        <pc:chgData name="Наталія Щур" userId="c2de6eb28b005a69" providerId="LiveId" clId="{BA3A9931-2239-4761-B66F-C065AE7BDA9E}" dt="2020-02-05T17:55:20.946" v="40" actId="47"/>
        <pc:sldMkLst>
          <pc:docMk/>
          <pc:sldMk cId="3541225455" sldId="622"/>
        </pc:sldMkLst>
        <pc:spChg chg="del">
          <ac:chgData name="Наталія Щур" userId="c2de6eb28b005a69" providerId="LiveId" clId="{BA3A9931-2239-4761-B66F-C065AE7BDA9E}" dt="2020-02-05T17:55:03.595" v="36"/>
          <ac:spMkLst>
            <pc:docMk/>
            <pc:sldMk cId="3541225455" sldId="622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7:55:03.595" v="36"/>
          <ac:spMkLst>
            <pc:docMk/>
            <pc:sldMk cId="3541225455" sldId="622"/>
            <ac:spMk id="51" creationId="{77DA6D33-2D62-458C-BF5D-DBF612FD557E}"/>
          </ac:spMkLst>
        </pc:spChg>
        <pc:graphicFrameChg chg="del mod">
          <ac:chgData name="Наталія Щур" userId="c2de6eb28b005a69" providerId="LiveId" clId="{BA3A9931-2239-4761-B66F-C065AE7BDA9E}" dt="2020-02-05T17:55:13.280" v="39" actId="478"/>
          <ac:graphicFrameMkLst>
            <pc:docMk/>
            <pc:sldMk cId="3541225455" sldId="622"/>
            <ac:graphicFrameMk id="2" creationId="{3B4DF275-9402-481F-A1BB-4310CBD4FAE3}"/>
          </ac:graphicFrameMkLst>
        </pc:graphicFrameChg>
        <pc:picChg chg="del">
          <ac:chgData name="Наталія Щур" userId="c2de6eb28b005a69" providerId="LiveId" clId="{BA3A9931-2239-4761-B66F-C065AE7BDA9E}" dt="2020-02-05T17:55:03.595" v="36"/>
          <ac:picMkLst>
            <pc:docMk/>
            <pc:sldMk cId="3541225455" sldId="622"/>
            <ac:picMk id="49" creationId="{7CBAE1BD-B8E4-4029-8AA2-C77E4FED9864}"/>
          </ac:picMkLst>
        </pc:picChg>
      </pc:sldChg>
      <pc:sldChg chg="delSp add del setBg delDesignElem">
        <pc:chgData name="Наталія Щур" userId="c2de6eb28b005a69" providerId="LiveId" clId="{BA3A9931-2239-4761-B66F-C065AE7BDA9E}" dt="2020-02-05T18:06:21.269" v="304" actId="47"/>
        <pc:sldMkLst>
          <pc:docMk/>
          <pc:sldMk cId="3744261844" sldId="622"/>
        </pc:sldMkLst>
        <pc:spChg chg="del">
          <ac:chgData name="Наталія Щур" userId="c2de6eb28b005a69" providerId="LiveId" clId="{BA3A9931-2239-4761-B66F-C065AE7BDA9E}" dt="2020-02-05T17:55:25.730" v="42"/>
          <ac:spMkLst>
            <pc:docMk/>
            <pc:sldMk cId="3744261844" sldId="622"/>
            <ac:spMk id="47" creationId="{0BC9EFE1-D8CB-4668-9980-DB108327A794}"/>
          </ac:spMkLst>
        </pc:spChg>
        <pc:spChg chg="del">
          <ac:chgData name="Наталія Щур" userId="c2de6eb28b005a69" providerId="LiveId" clId="{BA3A9931-2239-4761-B66F-C065AE7BDA9E}" dt="2020-02-05T17:55:25.730" v="42"/>
          <ac:spMkLst>
            <pc:docMk/>
            <pc:sldMk cId="3744261844" sldId="622"/>
            <ac:spMk id="51" creationId="{77DA6D33-2D62-458C-BF5D-DBF612FD557E}"/>
          </ac:spMkLst>
        </pc:spChg>
        <pc:picChg chg="del">
          <ac:chgData name="Наталія Щур" userId="c2de6eb28b005a69" providerId="LiveId" clId="{BA3A9931-2239-4761-B66F-C065AE7BDA9E}" dt="2020-02-05T17:55:25.730" v="42"/>
          <ac:picMkLst>
            <pc:docMk/>
            <pc:sldMk cId="3744261844" sldId="622"/>
            <ac:picMk id="49" creationId="{7CBAE1BD-B8E4-4029-8AA2-C77E4FED9864}"/>
          </ac:picMkLst>
        </pc:picChg>
      </pc:sldChg>
      <pc:sldChg chg="add del">
        <pc:chgData name="Наталія Щур" userId="c2de6eb28b005a69" providerId="LiveId" clId="{BA3A9931-2239-4761-B66F-C065AE7BDA9E}" dt="2020-02-05T17:54:57.758" v="34" actId="47"/>
        <pc:sldMkLst>
          <pc:docMk/>
          <pc:sldMk cId="4196793793" sldId="622"/>
        </pc:sldMkLst>
      </pc:sldChg>
      <pc:sldChg chg="add del ord">
        <pc:chgData name="Наталія Щур" userId="c2de6eb28b005a69" providerId="LiveId" clId="{BA3A9931-2239-4761-B66F-C065AE7BDA9E}" dt="2020-02-05T18:35:31.891" v="439"/>
        <pc:sldMkLst>
          <pc:docMk/>
          <pc:sldMk cId="999669484" sldId="623"/>
        </pc:sldMkLst>
      </pc:sldChg>
      <pc:sldChg chg="addSp delSp modSp add del ord">
        <pc:chgData name="Наталія Щур" userId="c2de6eb28b005a69" providerId="LiveId" clId="{BA3A9931-2239-4761-B66F-C065AE7BDA9E}" dt="2020-02-05T18:35:32.685" v="440" actId="47"/>
        <pc:sldMkLst>
          <pc:docMk/>
          <pc:sldMk cId="2097346993" sldId="623"/>
        </pc:sldMkLst>
        <pc:spChg chg="mod">
          <ac:chgData name="Наталія Щур" userId="c2de6eb28b005a69" providerId="LiveId" clId="{BA3A9931-2239-4761-B66F-C065AE7BDA9E}" dt="2020-02-05T18:30:44.565" v="418" actId="790"/>
          <ac:spMkLst>
            <pc:docMk/>
            <pc:sldMk cId="2097346993" sldId="623"/>
            <ac:spMk id="3" creationId="{8F3EA6BD-4BAA-4FF6-B4FC-58964E147F12}"/>
          </ac:spMkLst>
        </pc:spChg>
        <pc:picChg chg="del">
          <ac:chgData name="Наталія Щур" userId="c2de6eb28b005a69" providerId="LiveId" clId="{BA3A9931-2239-4761-B66F-C065AE7BDA9E}" dt="2020-02-05T18:29:49.505" v="404" actId="478"/>
          <ac:picMkLst>
            <pc:docMk/>
            <pc:sldMk cId="2097346993" sldId="623"/>
            <ac:picMk id="2" creationId="{F6FCCCCB-8049-4963-A651-14501D3F18AB}"/>
          </ac:picMkLst>
        </pc:picChg>
        <pc:picChg chg="del">
          <ac:chgData name="Наталія Щур" userId="c2de6eb28b005a69" providerId="LiveId" clId="{BA3A9931-2239-4761-B66F-C065AE7BDA9E}" dt="2020-02-05T18:29:50.409" v="405" actId="478"/>
          <ac:picMkLst>
            <pc:docMk/>
            <pc:sldMk cId="2097346993" sldId="623"/>
            <ac:picMk id="4" creationId="{3D4FF9D2-D996-4F82-8E4C-17BB223B7E08}"/>
          </ac:picMkLst>
        </pc:picChg>
        <pc:picChg chg="del">
          <ac:chgData name="Наталія Щур" userId="c2de6eb28b005a69" providerId="LiveId" clId="{BA3A9931-2239-4761-B66F-C065AE7BDA9E}" dt="2020-02-05T18:29:50.816" v="406" actId="478"/>
          <ac:picMkLst>
            <pc:docMk/>
            <pc:sldMk cId="2097346993" sldId="623"/>
            <ac:picMk id="5" creationId="{93F5D57B-1592-4B1E-AD4C-F3AAAC9EF25C}"/>
          </ac:picMkLst>
        </pc:picChg>
        <pc:picChg chg="add mod">
          <ac:chgData name="Наталія Щур" userId="c2de6eb28b005a69" providerId="LiveId" clId="{BA3A9931-2239-4761-B66F-C065AE7BDA9E}" dt="2020-02-05T18:31:36.225" v="421" actId="1076"/>
          <ac:picMkLst>
            <pc:docMk/>
            <pc:sldMk cId="2097346993" sldId="623"/>
            <ac:picMk id="6" creationId="{B9A5DC28-12E6-43B5-B8D9-2615BCB9B0AE}"/>
          </ac:picMkLst>
        </pc:picChg>
        <pc:picChg chg="add mod">
          <ac:chgData name="Наталія Щур" userId="c2de6eb28b005a69" providerId="LiveId" clId="{BA3A9931-2239-4761-B66F-C065AE7BDA9E}" dt="2020-02-05T18:29:47.536" v="403" actId="1076"/>
          <ac:picMkLst>
            <pc:docMk/>
            <pc:sldMk cId="2097346993" sldId="623"/>
            <ac:picMk id="10" creationId="{312B3912-0E58-4D37-BC1B-A0F1DB11A51D}"/>
          </ac:picMkLst>
        </pc:picChg>
        <pc:picChg chg="del">
          <ac:chgData name="Наталія Щур" userId="c2de6eb28b005a69" providerId="LiveId" clId="{BA3A9931-2239-4761-B66F-C065AE7BDA9E}" dt="2020-02-05T18:29:35.230" v="387" actId="478"/>
          <ac:picMkLst>
            <pc:docMk/>
            <pc:sldMk cId="2097346993" sldId="623"/>
            <ac:picMk id="9220" creationId="{210283D6-FBA2-49C4-B600-D44023D1D7BA}"/>
          </ac:picMkLst>
        </pc:picChg>
      </pc:sldChg>
      <pc:sldChg chg="addSp delSp modSp add ord">
        <pc:chgData name="Наталія Щур" userId="c2de6eb28b005a69" providerId="LiveId" clId="{BA3A9931-2239-4761-B66F-C065AE7BDA9E}" dt="2020-02-06T06:57:05.149" v="2178" actId="113"/>
        <pc:sldMkLst>
          <pc:docMk/>
          <pc:sldMk cId="496951354" sldId="624"/>
        </pc:sldMkLst>
        <pc:spChg chg="mod">
          <ac:chgData name="Наталія Щур" userId="c2de6eb28b005a69" providerId="LiveId" clId="{BA3A9931-2239-4761-B66F-C065AE7BDA9E}" dt="2020-02-06T06:57:05.149" v="2178" actId="113"/>
          <ac:spMkLst>
            <pc:docMk/>
            <pc:sldMk cId="496951354" sldId="624"/>
            <ac:spMk id="3" creationId="{8F3EA6BD-4BAA-4FF6-B4FC-58964E147F12}"/>
          </ac:spMkLst>
        </pc:spChg>
        <pc:picChg chg="del">
          <ac:chgData name="Наталія Щур" userId="c2de6eb28b005a69" providerId="LiveId" clId="{BA3A9931-2239-4761-B66F-C065AE7BDA9E}" dt="2020-02-05T18:36:03.255" v="451" actId="478"/>
          <ac:picMkLst>
            <pc:docMk/>
            <pc:sldMk cId="496951354" sldId="624"/>
            <ac:picMk id="6" creationId="{B9A5DC28-12E6-43B5-B8D9-2615BCB9B0AE}"/>
          </ac:picMkLst>
        </pc:picChg>
        <pc:picChg chg="del">
          <ac:chgData name="Наталія Щур" userId="c2de6eb28b005a69" providerId="LiveId" clId="{BA3A9931-2239-4761-B66F-C065AE7BDA9E}" dt="2020-02-05T18:36:38.030" v="473" actId="478"/>
          <ac:picMkLst>
            <pc:docMk/>
            <pc:sldMk cId="496951354" sldId="624"/>
            <ac:picMk id="10" creationId="{312B3912-0E58-4D37-BC1B-A0F1DB11A51D}"/>
          </ac:picMkLst>
        </pc:picChg>
        <pc:picChg chg="add del mod">
          <ac:chgData name="Наталія Щур" userId="c2de6eb28b005a69" providerId="LiveId" clId="{BA3A9931-2239-4761-B66F-C065AE7BDA9E}" dt="2020-02-05T18:40:32.859" v="476" actId="478"/>
          <ac:picMkLst>
            <pc:docMk/>
            <pc:sldMk cId="496951354" sldId="624"/>
            <ac:picMk id="3074" creationId="{D1D9B979-4EAD-4DDB-B946-56E8E2AE1313}"/>
          </ac:picMkLst>
        </pc:picChg>
        <pc:picChg chg="add mod">
          <ac:chgData name="Наталія Щур" userId="c2de6eb28b005a69" providerId="LiveId" clId="{BA3A9931-2239-4761-B66F-C065AE7BDA9E}" dt="2020-02-05T18:42:55.814" v="504" actId="1076"/>
          <ac:picMkLst>
            <pc:docMk/>
            <pc:sldMk cId="496951354" sldId="624"/>
            <ac:picMk id="3076" creationId="{FC0C8EAC-8F67-4E27-866F-3651059BEB0A}"/>
          </ac:picMkLst>
        </pc:picChg>
      </pc:sldChg>
      <pc:sldChg chg="delSp add del setBg delDesignElem">
        <pc:chgData name="Наталія Щур" userId="c2de6eb28b005a69" providerId="LiveId" clId="{BA3A9931-2239-4761-B66F-C065AE7BDA9E}" dt="2020-02-05T18:34:41.070" v="428" actId="47"/>
        <pc:sldMkLst>
          <pc:docMk/>
          <pc:sldMk cId="4217510181" sldId="624"/>
        </pc:sldMkLst>
        <pc:spChg chg="del">
          <ac:chgData name="Наталія Щур" userId="c2de6eb28b005a69" providerId="LiveId" clId="{BA3A9931-2239-4761-B66F-C065AE7BDA9E}" dt="2020-02-05T18:34:37.358" v="427"/>
          <ac:spMkLst>
            <pc:docMk/>
            <pc:sldMk cId="4217510181" sldId="624"/>
            <ac:spMk id="17" creationId="{07027C52-EAEF-417D-B99C-DBFD6D1345AE}"/>
          </ac:spMkLst>
        </pc:spChg>
        <pc:spChg chg="del">
          <ac:chgData name="Наталія Щур" userId="c2de6eb28b005a69" providerId="LiveId" clId="{BA3A9931-2239-4761-B66F-C065AE7BDA9E}" dt="2020-02-05T18:34:37.358" v="427"/>
          <ac:spMkLst>
            <pc:docMk/>
            <pc:sldMk cId="4217510181" sldId="624"/>
            <ac:spMk id="21" creationId="{9FF39A25-DBCE-442D-A2E3-C0FE33129BC6}"/>
          </ac:spMkLst>
        </pc:spChg>
        <pc:picChg chg="del">
          <ac:chgData name="Наталія Щур" userId="c2de6eb28b005a69" providerId="LiveId" clId="{BA3A9931-2239-4761-B66F-C065AE7BDA9E}" dt="2020-02-05T18:34:37.358" v="427"/>
          <ac:picMkLst>
            <pc:docMk/>
            <pc:sldMk cId="4217510181" sldId="624"/>
            <ac:picMk id="19" creationId="{F0977BDD-F21B-4E52-8FAE-69AA18080BDB}"/>
          </ac:picMkLst>
        </pc:picChg>
      </pc:sldChg>
      <pc:sldChg chg="addSp delSp modSp add del ord">
        <pc:chgData name="Наталія Щур" userId="c2de6eb28b005a69" providerId="LiveId" clId="{BA3A9931-2239-4761-B66F-C065AE7BDA9E}" dt="2020-02-06T07:21:20.552" v="2182" actId="47"/>
        <pc:sldMkLst>
          <pc:docMk/>
          <pc:sldMk cId="3610937647" sldId="625"/>
        </pc:sldMkLst>
        <pc:spChg chg="mod">
          <ac:chgData name="Наталія Щур" userId="c2de6eb28b005a69" providerId="LiveId" clId="{BA3A9931-2239-4761-B66F-C065AE7BDA9E}" dt="2020-02-05T19:15:25.927" v="791" actId="14100"/>
          <ac:spMkLst>
            <pc:docMk/>
            <pc:sldMk cId="3610937647" sldId="625"/>
            <ac:spMk id="3" creationId="{8F3EA6BD-4BAA-4FF6-B4FC-58964E147F12}"/>
          </ac:spMkLst>
        </pc:spChg>
        <pc:picChg chg="add mod">
          <ac:chgData name="Наталія Щур" userId="c2de6eb28b005a69" providerId="LiveId" clId="{BA3A9931-2239-4761-B66F-C065AE7BDA9E}" dt="2020-02-05T19:16:30.120" v="793" actId="1076"/>
          <ac:picMkLst>
            <pc:docMk/>
            <pc:sldMk cId="3610937647" sldId="625"/>
            <ac:picMk id="2" creationId="{B9842627-E13F-425C-AAF4-22DD8AC7CBF0}"/>
          </ac:picMkLst>
        </pc:picChg>
        <pc:picChg chg="del">
          <ac:chgData name="Наталія Щур" userId="c2de6eb28b005a69" providerId="LiveId" clId="{BA3A9931-2239-4761-B66F-C065AE7BDA9E}" dt="2020-02-05T18:54:10.923" v="580" actId="478"/>
          <ac:picMkLst>
            <pc:docMk/>
            <pc:sldMk cId="3610937647" sldId="625"/>
            <ac:picMk id="3076" creationId="{FC0C8EAC-8F67-4E27-866F-3651059BEB0A}"/>
          </ac:picMkLst>
        </pc:picChg>
        <pc:picChg chg="add mod">
          <ac:chgData name="Наталія Щур" userId="c2de6eb28b005a69" providerId="LiveId" clId="{BA3A9931-2239-4761-B66F-C065AE7BDA9E}" dt="2020-02-05T18:54:37.288" v="592" actId="1076"/>
          <ac:picMkLst>
            <pc:docMk/>
            <pc:sldMk cId="3610937647" sldId="625"/>
            <ac:picMk id="6146" creationId="{D13C55ED-9D27-4C77-82DF-93A0C88020AB}"/>
          </ac:picMkLst>
        </pc:picChg>
      </pc:sldChg>
      <pc:sldChg chg="addSp modSp add modTransition">
        <pc:chgData name="Наталія Щур" userId="c2de6eb28b005a69" providerId="LiveId" clId="{BA3A9931-2239-4761-B66F-C065AE7BDA9E}" dt="2020-02-05T19:08:42.432" v="779"/>
        <pc:sldMkLst>
          <pc:docMk/>
          <pc:sldMk cId="1579334158" sldId="626"/>
        </pc:sldMkLst>
        <pc:graphicFrameChg chg="mod">
          <ac:chgData name="Наталія Щур" userId="c2de6eb28b005a69" providerId="LiveId" clId="{BA3A9931-2239-4761-B66F-C065AE7BDA9E}" dt="2020-02-05T18:59:10.102" v="656" actId="207"/>
          <ac:graphicFrameMkLst>
            <pc:docMk/>
            <pc:sldMk cId="1579334158" sldId="626"/>
            <ac:graphicFrameMk id="2" creationId="{3B4DF275-9402-481F-A1BB-4310CBD4FAE3}"/>
          </ac:graphicFrameMkLst>
        </pc:graphicFrameChg>
        <pc:picChg chg="add">
          <ac:chgData name="Наталія Щур" userId="c2de6eb28b005a69" providerId="LiveId" clId="{BA3A9931-2239-4761-B66F-C065AE7BDA9E}" dt="2020-02-05T18:59:16.376" v="657"/>
          <ac:picMkLst>
            <pc:docMk/>
            <pc:sldMk cId="1579334158" sldId="626"/>
            <ac:picMk id="3" creationId="{EAC81929-9088-472B-94DC-F6FDB47570C8}"/>
          </ac:picMkLst>
        </pc:picChg>
      </pc:sldChg>
      <pc:sldChg chg="add del">
        <pc:chgData name="Наталія Щур" userId="c2de6eb28b005a69" providerId="LiveId" clId="{BA3A9931-2239-4761-B66F-C065AE7BDA9E}" dt="2020-02-05T18:55:16.517" v="608"/>
        <pc:sldMkLst>
          <pc:docMk/>
          <pc:sldMk cId="3332654767" sldId="626"/>
        </pc:sldMkLst>
      </pc:sldChg>
      <pc:sldChg chg="addSp delSp modSp add del ord">
        <pc:chgData name="Наталія Щур" userId="c2de6eb28b005a69" providerId="LiveId" clId="{BA3A9931-2239-4761-B66F-C065AE7BDA9E}" dt="2020-02-05T18:57:33.324" v="643"/>
        <pc:sldMkLst>
          <pc:docMk/>
          <pc:sldMk cId="4068207217" sldId="626"/>
        </pc:sldMkLst>
        <pc:graphicFrameChg chg="mod">
          <ac:chgData name="Наталія Щур" userId="c2de6eb28b005a69" providerId="LiveId" clId="{BA3A9931-2239-4761-B66F-C065AE7BDA9E}" dt="2020-02-05T18:55:30.242" v="612"/>
          <ac:graphicFrameMkLst>
            <pc:docMk/>
            <pc:sldMk cId="4068207217" sldId="626"/>
            <ac:graphicFrameMk id="2" creationId="{3B4DF275-9402-481F-A1BB-4310CBD4FAE3}"/>
          </ac:graphicFrameMkLst>
        </pc:graphicFrameChg>
        <pc:picChg chg="add del">
          <ac:chgData name="Наталія Щур" userId="c2de6eb28b005a69" providerId="LiveId" clId="{BA3A9931-2239-4761-B66F-C065AE7BDA9E}" dt="2020-02-05T18:57:26.137" v="640"/>
          <ac:picMkLst>
            <pc:docMk/>
            <pc:sldMk cId="4068207217" sldId="626"/>
            <ac:picMk id="7" creationId="{40E96687-182A-4741-A9A8-D3EFE0B93DA0}"/>
          </ac:picMkLst>
        </pc:picChg>
        <pc:picChg chg="add del">
          <ac:chgData name="Наталія Щур" userId="c2de6eb28b005a69" providerId="LiveId" clId="{BA3A9931-2239-4761-B66F-C065AE7BDA9E}" dt="2020-02-05T18:57:27.079" v="641" actId="478"/>
          <ac:picMkLst>
            <pc:docMk/>
            <pc:sldMk cId="4068207217" sldId="626"/>
            <ac:picMk id="2050" creationId="{FAE5A4DA-307C-4C97-817B-0CA01D36AD42}"/>
          </ac:picMkLst>
        </pc:picChg>
      </pc:sldChg>
      <pc:sldChg chg="addSp delSp modSp add del mod setClrOvrMap delDesignElem">
        <pc:chgData name="Наталія Щур" userId="c2de6eb28b005a69" providerId="LiveId" clId="{BA3A9931-2239-4761-B66F-C065AE7BDA9E}" dt="2020-02-05T19:07:02.360" v="771" actId="47"/>
        <pc:sldMkLst>
          <pc:docMk/>
          <pc:sldMk cId="2869385" sldId="627"/>
        </pc:sldMkLst>
        <pc:spChg chg="add del mod">
          <ac:chgData name="Наталія Щур" userId="c2de6eb28b005a69" providerId="LiveId" clId="{BA3A9931-2239-4761-B66F-C065AE7BDA9E}" dt="2020-02-05T19:01:57.868" v="682"/>
          <ac:spMkLst>
            <pc:docMk/>
            <pc:sldMk cId="2869385" sldId="627"/>
            <ac:spMk id="3" creationId="{CF43E341-6E2A-4E56-9EB5-B24ACBE167BA}"/>
          </ac:spMkLst>
        </pc:spChg>
        <pc:spChg chg="del">
          <ac:chgData name="Наталія Щур" userId="c2de6eb28b005a69" providerId="LiveId" clId="{BA3A9931-2239-4761-B66F-C065AE7BDA9E}" dt="2020-02-05T19:00:17.019" v="663" actId="478"/>
          <ac:spMkLst>
            <pc:docMk/>
            <pc:sldMk cId="2869385" sldId="627"/>
            <ac:spMk id="4" creationId="{B1854800-02D0-4257-891D-C8D2CA48E089}"/>
          </ac:spMkLst>
        </pc:spChg>
        <pc:spChg chg="add mod ord">
          <ac:chgData name="Наталія Щур" userId="c2de6eb28b005a69" providerId="LiveId" clId="{BA3A9931-2239-4761-B66F-C065AE7BDA9E}" dt="2020-02-05T19:06:08.016" v="754" actId="21"/>
          <ac:spMkLst>
            <pc:docMk/>
            <pc:sldMk cId="2869385" sldId="627"/>
            <ac:spMk id="9" creationId="{2DCBD914-68F3-4AEC-8E8A-05EBBE901621}"/>
          </ac:spMkLst>
        </pc:spChg>
        <pc:spChg chg="add del mod ord">
          <ac:chgData name="Наталія Щур" userId="c2de6eb28b005a69" providerId="LiveId" clId="{BA3A9931-2239-4761-B66F-C065AE7BDA9E}" dt="2020-02-05T19:03:41.077" v="714"/>
          <ac:spMkLst>
            <pc:docMk/>
            <pc:sldMk cId="2869385" sldId="627"/>
            <ac:spMk id="10" creationId="{3A94838B-C5B9-47CC-B236-56282366D394}"/>
          </ac:spMkLst>
        </pc:spChg>
        <pc:spChg chg="add del">
          <ac:chgData name="Наталія Щур" userId="c2de6eb28b005a69" providerId="LiveId" clId="{BA3A9931-2239-4761-B66F-C065AE7BDA9E}" dt="2020-02-05T19:03:25.459" v="707" actId="26606"/>
          <ac:spMkLst>
            <pc:docMk/>
            <pc:sldMk cId="2869385" sldId="627"/>
            <ac:spMk id="15" creationId="{AFA67CD3-AB4E-4A7A-BEB8-53C445D8C44E}"/>
          </ac:spMkLst>
        </pc:spChg>
        <pc:spChg chg="add del">
          <ac:chgData name="Наталія Щур" userId="c2de6eb28b005a69" providerId="LiveId" clId="{BA3A9931-2239-4761-B66F-C065AE7BDA9E}" dt="2020-02-05T19:03:25.459" v="707" actId="26606"/>
          <ac:spMkLst>
            <pc:docMk/>
            <pc:sldMk cId="2869385" sldId="627"/>
            <ac:spMk id="19" creationId="{339C8D78-A644-462F-B674-F440635E5353}"/>
          </ac:spMkLst>
        </pc:spChg>
        <pc:spChg chg="add del">
          <ac:chgData name="Наталія Щур" userId="c2de6eb28b005a69" providerId="LiveId" clId="{BA3A9931-2239-4761-B66F-C065AE7BDA9E}" dt="2020-02-05T19:03:28.351" v="709" actId="26606"/>
          <ac:spMkLst>
            <pc:docMk/>
            <pc:sldMk cId="2869385" sldId="627"/>
            <ac:spMk id="21" creationId="{9AF5C66A-E8F2-4E13-98A3-FE96597C5A42}"/>
          </ac:spMkLst>
        </pc:spChg>
        <pc:spChg chg="add del">
          <ac:chgData name="Наталія Щур" userId="c2de6eb28b005a69" providerId="LiveId" clId="{BA3A9931-2239-4761-B66F-C065AE7BDA9E}" dt="2020-02-05T19:03:30.320" v="711" actId="26606"/>
          <ac:spMkLst>
            <pc:docMk/>
            <pc:sldMk cId="2869385" sldId="627"/>
            <ac:spMk id="24" creationId="{523E859E-BCBF-4E66-BDB2-B45C407894B7}"/>
          </ac:spMkLst>
        </pc:spChg>
        <pc:spChg chg="add del">
          <ac:chgData name="Наталія Щур" userId="c2de6eb28b005a69" providerId="LiveId" clId="{BA3A9931-2239-4761-B66F-C065AE7BDA9E}" dt="2020-02-05T19:03:30.320" v="711" actId="26606"/>
          <ac:spMkLst>
            <pc:docMk/>
            <pc:sldMk cId="2869385" sldId="627"/>
            <ac:spMk id="26" creationId="{B45D527E-542C-44E0-8FC2-F03B24CFA25E}"/>
          </ac:spMkLst>
        </pc:spChg>
        <pc:spChg chg="add del">
          <ac:chgData name="Наталія Щур" userId="c2de6eb28b005a69" providerId="LiveId" clId="{BA3A9931-2239-4761-B66F-C065AE7BDA9E}" dt="2020-02-05T19:03:41.077" v="714"/>
          <ac:spMkLst>
            <pc:docMk/>
            <pc:sldMk cId="2869385" sldId="627"/>
            <ac:spMk id="28" creationId="{9AF5C66A-E8F2-4E13-98A3-FE96597C5A42}"/>
          </ac:spMkLst>
        </pc:spChg>
        <pc:spChg chg="add del">
          <ac:chgData name="Наталія Щур" userId="c2de6eb28b005a69" providerId="LiveId" clId="{BA3A9931-2239-4761-B66F-C065AE7BDA9E}" dt="2020-02-05T19:00:41.706" v="671" actId="26606"/>
          <ac:spMkLst>
            <pc:docMk/>
            <pc:sldMk cId="2869385" sldId="627"/>
            <ac:spMk id="71" creationId="{3B854194-185D-494D-905C-7C7CB2E30F6E}"/>
          </ac:spMkLst>
        </pc:spChg>
        <pc:spChg chg="add del">
          <ac:chgData name="Наталія Щур" userId="c2de6eb28b005a69" providerId="LiveId" clId="{BA3A9931-2239-4761-B66F-C065AE7BDA9E}" dt="2020-02-05T19:00:41.706" v="671" actId="26606"/>
          <ac:spMkLst>
            <pc:docMk/>
            <pc:sldMk cId="2869385" sldId="627"/>
            <ac:spMk id="73" creationId="{B4F5FA0D-0104-4987-8241-EFF7C85B88DE}"/>
          </ac:spMkLst>
        </pc:spChg>
        <pc:spChg chg="add del">
          <ac:chgData name="Наталія Щур" userId="c2de6eb28b005a69" providerId="LiveId" clId="{BA3A9931-2239-4761-B66F-C065AE7BDA9E}" dt="2020-02-05T19:00:33.519" v="668" actId="26606"/>
          <ac:spMkLst>
            <pc:docMk/>
            <pc:sldMk cId="2869385" sldId="627"/>
            <ac:spMk id="80" creationId="{4351DFE5-F63D-4BE0-BDA9-E3EB88F01AA5}"/>
          </ac:spMkLst>
        </pc:spChg>
        <pc:spChg chg="add del">
          <ac:chgData name="Наталія Щур" userId="c2de6eb28b005a69" providerId="LiveId" clId="{BA3A9931-2239-4761-B66F-C065AE7BDA9E}" dt="2020-02-05T19:00:41.689" v="670" actId="26606"/>
          <ac:spMkLst>
            <pc:docMk/>
            <pc:sldMk cId="2869385" sldId="627"/>
            <ac:spMk id="85" creationId="{B164D969-46F1-44FC-B488-3FA68C67756D}"/>
          </ac:spMkLst>
        </pc:spChg>
        <pc:spChg chg="add del">
          <ac:chgData name="Наталія Щур" userId="c2de6eb28b005a69" providerId="LiveId" clId="{BA3A9931-2239-4761-B66F-C065AE7BDA9E}" dt="2020-02-05T19:00:41.689" v="670" actId="26606"/>
          <ac:spMkLst>
            <pc:docMk/>
            <pc:sldMk cId="2869385" sldId="627"/>
            <ac:spMk id="86" creationId="{9E0A01E6-95B9-424D-93AE-19F4928DFD40}"/>
          </ac:spMkLst>
        </pc:spChg>
        <pc:spChg chg="add del">
          <ac:chgData name="Наталія Щур" userId="c2de6eb28b005a69" providerId="LiveId" clId="{BA3A9931-2239-4761-B66F-C065AE7BDA9E}" dt="2020-02-05T19:00:51.588" v="676" actId="26606"/>
          <ac:spMkLst>
            <pc:docMk/>
            <pc:sldMk cId="2869385" sldId="627"/>
            <ac:spMk id="89" creationId="{4351DFE5-F63D-4BE0-BDA9-E3EB88F01AA5}"/>
          </ac:spMkLst>
        </pc:spChg>
        <pc:spChg chg="add del">
          <ac:chgData name="Наталія Щур" userId="c2de6eb28b005a69" providerId="LiveId" clId="{BA3A9931-2239-4761-B66F-C065AE7BDA9E}" dt="2020-02-05T19:00:48.938" v="673" actId="26606"/>
          <ac:spMkLst>
            <pc:docMk/>
            <pc:sldMk cId="2869385" sldId="627"/>
            <ac:spMk id="95" creationId="{3B854194-185D-494D-905C-7C7CB2E30F6E}"/>
          </ac:spMkLst>
        </pc:spChg>
        <pc:spChg chg="add del">
          <ac:chgData name="Наталія Щур" userId="c2de6eb28b005a69" providerId="LiveId" clId="{BA3A9931-2239-4761-B66F-C065AE7BDA9E}" dt="2020-02-05T19:00:48.938" v="673" actId="26606"/>
          <ac:spMkLst>
            <pc:docMk/>
            <pc:sldMk cId="2869385" sldId="627"/>
            <ac:spMk id="97" creationId="{B4F5FA0D-0104-4987-8241-EFF7C85B88DE}"/>
          </ac:spMkLst>
        </pc:spChg>
        <pc:spChg chg="add del">
          <ac:chgData name="Наталія Щур" userId="c2de6eb28b005a69" providerId="LiveId" clId="{BA3A9931-2239-4761-B66F-C065AE7BDA9E}" dt="2020-02-05T19:00:51.568" v="675" actId="26606"/>
          <ac:spMkLst>
            <pc:docMk/>
            <pc:sldMk cId="2869385" sldId="627"/>
            <ac:spMk id="101" creationId="{4351DFE5-F63D-4BE0-BDA9-E3EB88F01AA5}"/>
          </ac:spMkLst>
        </pc:spChg>
        <pc:spChg chg="add del">
          <ac:chgData name="Наталія Щур" userId="c2de6eb28b005a69" providerId="LiveId" clId="{BA3A9931-2239-4761-B66F-C065AE7BDA9E}" dt="2020-02-05T19:01:16.360" v="677" actId="26606"/>
          <ac:spMkLst>
            <pc:docMk/>
            <pc:sldMk cId="2869385" sldId="627"/>
            <ac:spMk id="104" creationId="{2CB6C291-6CAF-46DF-ACFF-AADF0FD03F58}"/>
          </ac:spMkLst>
        </pc:spChg>
        <pc:spChg chg="add del">
          <ac:chgData name="Наталія Щур" userId="c2de6eb28b005a69" providerId="LiveId" clId="{BA3A9931-2239-4761-B66F-C065AE7BDA9E}" dt="2020-02-05T19:01:16.360" v="677" actId="26606"/>
          <ac:spMkLst>
            <pc:docMk/>
            <pc:sldMk cId="2869385" sldId="627"/>
            <ac:spMk id="106" creationId="{4735DC46-5663-471D-AADB-81E00E65BCC6}"/>
          </ac:spMkLst>
        </pc:spChg>
        <pc:spChg chg="add del">
          <ac:chgData name="Наталія Щур" userId="c2de6eb28b005a69" providerId="LiveId" clId="{BA3A9931-2239-4761-B66F-C065AE7BDA9E}" dt="2020-02-05T19:01:30.075" v="678" actId="26606"/>
          <ac:spMkLst>
            <pc:docMk/>
            <pc:sldMk cId="2869385" sldId="627"/>
            <ac:spMk id="113" creationId="{AFA67CD3-AB4E-4A7A-BEB8-53C445D8C44E}"/>
          </ac:spMkLst>
        </pc:spChg>
        <pc:spChg chg="add del">
          <ac:chgData name="Наталія Щур" userId="c2de6eb28b005a69" providerId="LiveId" clId="{BA3A9931-2239-4761-B66F-C065AE7BDA9E}" dt="2020-02-05T19:01:30.075" v="678" actId="26606"/>
          <ac:spMkLst>
            <pc:docMk/>
            <pc:sldMk cId="2869385" sldId="627"/>
            <ac:spMk id="117" creationId="{339C8D78-A644-462F-B674-F440635E5353}"/>
          </ac:spMkLst>
        </pc:spChg>
        <pc:spChg chg="add del">
          <ac:chgData name="Наталія Щур" userId="c2de6eb28b005a69" providerId="LiveId" clId="{BA3A9931-2239-4761-B66F-C065AE7BDA9E}" dt="2020-02-05T19:01:47.070" v="680" actId="26606"/>
          <ac:spMkLst>
            <pc:docMk/>
            <pc:sldMk cId="2869385" sldId="627"/>
            <ac:spMk id="122" creationId="{9AF5C66A-E8F2-4E13-98A3-FE96597C5A42}"/>
          </ac:spMkLst>
        </pc:spChg>
        <pc:spChg chg="add del">
          <ac:chgData name="Наталія Щур" userId="c2de6eb28b005a69" providerId="LiveId" clId="{BA3A9931-2239-4761-B66F-C065AE7BDA9E}" dt="2020-02-05T19:01:57.868" v="682"/>
          <ac:spMkLst>
            <pc:docMk/>
            <pc:sldMk cId="2869385" sldId="627"/>
            <ac:spMk id="129" creationId="{4351DFE5-F63D-4BE0-BDA9-E3EB88F01AA5}"/>
          </ac:spMkLst>
        </pc:spChg>
        <pc:spChg chg="del">
          <ac:chgData name="Наталія Щур" userId="c2de6eb28b005a69" providerId="LiveId" clId="{BA3A9931-2239-4761-B66F-C065AE7BDA9E}" dt="2020-02-05T19:00:20.624" v="665" actId="26606"/>
          <ac:spMkLst>
            <pc:docMk/>
            <pc:sldMk cId="2869385" sldId="627"/>
            <ac:spMk id="192" creationId="{AFA67CD3-AB4E-4A7A-BEB8-53C445D8C44E}"/>
          </ac:spMkLst>
        </pc:spChg>
        <pc:spChg chg="del">
          <ac:chgData name="Наталія Щур" userId="c2de6eb28b005a69" providerId="LiveId" clId="{BA3A9931-2239-4761-B66F-C065AE7BDA9E}" dt="2020-02-05T19:00:20.624" v="665" actId="26606"/>
          <ac:spMkLst>
            <pc:docMk/>
            <pc:sldMk cId="2869385" sldId="627"/>
            <ac:spMk id="194" creationId="{339C8D78-A644-462F-B674-F440635E5353}"/>
          </ac:spMkLst>
        </pc:spChg>
        <pc:picChg chg="add del mod">
          <ac:chgData name="Наталія Щур" userId="c2de6eb28b005a69" providerId="LiveId" clId="{BA3A9931-2239-4761-B66F-C065AE7BDA9E}" dt="2020-02-05T19:02:52.970" v="698" actId="478"/>
          <ac:picMkLst>
            <pc:docMk/>
            <pc:sldMk cId="2869385" sldId="627"/>
            <ac:picMk id="6" creationId="{EB54D745-C8F2-49C8-9E66-FE9ACBB72DF2}"/>
          </ac:picMkLst>
        </pc:picChg>
        <pc:picChg chg="add del mod ord">
          <ac:chgData name="Наталія Щур" userId="c2de6eb28b005a69" providerId="LiveId" clId="{BA3A9931-2239-4761-B66F-C065AE7BDA9E}" dt="2020-02-05T19:04:04.754" v="718" actId="21"/>
          <ac:picMkLst>
            <pc:docMk/>
            <pc:sldMk cId="2869385" sldId="627"/>
            <ac:picMk id="8" creationId="{44F87CC4-E66C-4A46-99BB-5ECF4EB2BF48}"/>
          </ac:picMkLst>
        </pc:picChg>
        <pc:picChg chg="add del">
          <ac:chgData name="Наталія Щур" userId="c2de6eb28b005a69" providerId="LiveId" clId="{BA3A9931-2239-4761-B66F-C065AE7BDA9E}" dt="2020-02-05T19:03:25.459" v="707" actId="26606"/>
          <ac:picMkLst>
            <pc:docMk/>
            <pc:sldMk cId="2869385" sldId="627"/>
            <ac:picMk id="17" creationId="{07CF545F-9C2E-4446-97CD-AD92990C2B68}"/>
          </ac:picMkLst>
        </pc:picChg>
        <pc:picChg chg="add del">
          <ac:chgData name="Наталія Щур" userId="c2de6eb28b005a69" providerId="LiveId" clId="{BA3A9931-2239-4761-B66F-C065AE7BDA9E}" dt="2020-02-05T19:03:28.351" v="709" actId="26606"/>
          <ac:picMkLst>
            <pc:docMk/>
            <pc:sldMk cId="2869385" sldId="627"/>
            <ac:picMk id="22" creationId="{AC860275-E106-493A-8BF0-E0A91130EF6A}"/>
          </ac:picMkLst>
        </pc:picChg>
        <pc:picChg chg="add del">
          <ac:chgData name="Наталія Щур" userId="c2de6eb28b005a69" providerId="LiveId" clId="{BA3A9931-2239-4761-B66F-C065AE7BDA9E}" dt="2020-02-05T19:03:30.320" v="711" actId="26606"/>
          <ac:picMkLst>
            <pc:docMk/>
            <pc:sldMk cId="2869385" sldId="627"/>
            <ac:picMk id="25" creationId="{3A9AEE7E-B925-446D-8A61-75BFE40B8B9E}"/>
          </ac:picMkLst>
        </pc:picChg>
        <pc:picChg chg="add del">
          <ac:chgData name="Наталія Щур" userId="c2de6eb28b005a69" providerId="LiveId" clId="{BA3A9931-2239-4761-B66F-C065AE7BDA9E}" dt="2020-02-05T19:03:41.077" v="714"/>
          <ac:picMkLst>
            <pc:docMk/>
            <pc:sldMk cId="2869385" sldId="627"/>
            <ac:picMk id="29" creationId="{AC860275-E106-493A-8BF0-E0A91130EF6A}"/>
          </ac:picMkLst>
        </pc:picChg>
        <pc:picChg chg="add del">
          <ac:chgData name="Наталія Щур" userId="c2de6eb28b005a69" providerId="LiveId" clId="{BA3A9931-2239-4761-B66F-C065AE7BDA9E}" dt="2020-02-05T19:00:41.706" v="671" actId="26606"/>
          <ac:picMkLst>
            <pc:docMk/>
            <pc:sldMk cId="2869385" sldId="627"/>
            <ac:picMk id="75" creationId="{2897127E-6CEF-446C-BE87-93B7C46E49D1}"/>
          </ac:picMkLst>
        </pc:picChg>
        <pc:picChg chg="add del">
          <ac:chgData name="Наталія Щур" userId="c2de6eb28b005a69" providerId="LiveId" clId="{BA3A9931-2239-4761-B66F-C065AE7BDA9E}" dt="2020-02-05T19:00:33.519" v="668" actId="26606"/>
          <ac:picMkLst>
            <pc:docMk/>
            <pc:sldMk cId="2869385" sldId="627"/>
            <ac:picMk id="82" creationId="{3AA16612-ACD2-4A16-8F2B-4514FD6BF28F}"/>
          </ac:picMkLst>
        </pc:picChg>
        <pc:picChg chg="add del">
          <ac:chgData name="Наталія Щур" userId="c2de6eb28b005a69" providerId="LiveId" clId="{BA3A9931-2239-4761-B66F-C065AE7BDA9E}" dt="2020-02-05T19:00:41.689" v="670" actId="26606"/>
          <ac:picMkLst>
            <pc:docMk/>
            <pc:sldMk cId="2869385" sldId="627"/>
            <ac:picMk id="84" creationId="{A7D98261-3895-4FB5-B9CE-26FAF635730F}"/>
          </ac:picMkLst>
        </pc:picChg>
        <pc:picChg chg="add del">
          <ac:chgData name="Наталія Щур" userId="c2de6eb28b005a69" providerId="LiveId" clId="{BA3A9931-2239-4761-B66F-C065AE7BDA9E}" dt="2020-02-05T19:00:41.689" v="670" actId="26606"/>
          <ac:picMkLst>
            <pc:docMk/>
            <pc:sldMk cId="2869385" sldId="627"/>
            <ac:picMk id="87" creationId="{F3003D4E-E9FF-4669-90E7-7CED081587F1}"/>
          </ac:picMkLst>
        </pc:picChg>
        <pc:picChg chg="add del">
          <ac:chgData name="Наталія Щур" userId="c2de6eb28b005a69" providerId="LiveId" clId="{BA3A9931-2239-4761-B66F-C065AE7BDA9E}" dt="2020-02-05T19:00:51.588" v="676" actId="26606"/>
          <ac:picMkLst>
            <pc:docMk/>
            <pc:sldMk cId="2869385" sldId="627"/>
            <ac:picMk id="90" creationId="{3AA16612-ACD2-4A16-8F2B-4514FD6BF28F}"/>
          </ac:picMkLst>
        </pc:picChg>
        <pc:picChg chg="add del">
          <ac:chgData name="Наталія Щур" userId="c2de6eb28b005a69" providerId="LiveId" clId="{BA3A9931-2239-4761-B66F-C065AE7BDA9E}" dt="2020-02-05T19:00:48.938" v="673" actId="26606"/>
          <ac:picMkLst>
            <pc:docMk/>
            <pc:sldMk cId="2869385" sldId="627"/>
            <ac:picMk id="99" creationId="{2897127E-6CEF-446C-BE87-93B7C46E49D1}"/>
          </ac:picMkLst>
        </pc:picChg>
        <pc:picChg chg="add del">
          <ac:chgData name="Наталія Щур" userId="c2de6eb28b005a69" providerId="LiveId" clId="{BA3A9931-2239-4761-B66F-C065AE7BDA9E}" dt="2020-02-05T19:00:51.568" v="675" actId="26606"/>
          <ac:picMkLst>
            <pc:docMk/>
            <pc:sldMk cId="2869385" sldId="627"/>
            <ac:picMk id="102" creationId="{3AA16612-ACD2-4A16-8F2B-4514FD6BF28F}"/>
          </ac:picMkLst>
        </pc:picChg>
        <pc:picChg chg="add del">
          <ac:chgData name="Наталія Щур" userId="c2de6eb28b005a69" providerId="LiveId" clId="{BA3A9931-2239-4761-B66F-C065AE7BDA9E}" dt="2020-02-05T19:01:16.360" v="677" actId="26606"/>
          <ac:picMkLst>
            <pc:docMk/>
            <pc:sldMk cId="2869385" sldId="627"/>
            <ac:picMk id="105" creationId="{1EBADBCA-DA20-4279-93C6-011DEF18AA71}"/>
          </ac:picMkLst>
        </pc:picChg>
        <pc:picChg chg="add del mod">
          <ac:chgData name="Наталія Щур" userId="c2de6eb28b005a69" providerId="LiveId" clId="{BA3A9931-2239-4761-B66F-C065AE7BDA9E}" dt="2020-02-05T19:01:42.217" v="679" actId="478"/>
          <ac:picMkLst>
            <pc:docMk/>
            <pc:sldMk cId="2869385" sldId="627"/>
            <ac:picMk id="110" creationId="{95FBB4AC-EDD4-4110-898A-EBD5CC4860C6}"/>
          </ac:picMkLst>
        </pc:picChg>
        <pc:picChg chg="add del">
          <ac:chgData name="Наталія Щур" userId="c2de6eb28b005a69" providerId="LiveId" clId="{BA3A9931-2239-4761-B66F-C065AE7BDA9E}" dt="2020-02-05T19:01:30.075" v="678" actId="26606"/>
          <ac:picMkLst>
            <pc:docMk/>
            <pc:sldMk cId="2869385" sldId="627"/>
            <ac:picMk id="115" creationId="{07CF545F-9C2E-4446-97CD-AD92990C2B68}"/>
          </ac:picMkLst>
        </pc:picChg>
        <pc:picChg chg="add del">
          <ac:chgData name="Наталія Щур" userId="c2de6eb28b005a69" providerId="LiveId" clId="{BA3A9931-2239-4761-B66F-C065AE7BDA9E}" dt="2020-02-05T19:01:47.070" v="680" actId="26606"/>
          <ac:picMkLst>
            <pc:docMk/>
            <pc:sldMk cId="2869385" sldId="627"/>
            <ac:picMk id="124" creationId="{AC860275-E106-493A-8BF0-E0A91130EF6A}"/>
          </ac:picMkLst>
        </pc:picChg>
        <pc:picChg chg="add del">
          <ac:chgData name="Наталія Щур" userId="c2de6eb28b005a69" providerId="LiveId" clId="{BA3A9931-2239-4761-B66F-C065AE7BDA9E}" dt="2020-02-05T19:01:57.868" v="682"/>
          <ac:picMkLst>
            <pc:docMk/>
            <pc:sldMk cId="2869385" sldId="627"/>
            <ac:picMk id="131" creationId="{3AA16612-ACD2-4A16-8F2B-4514FD6BF28F}"/>
          </ac:picMkLst>
        </pc:picChg>
        <pc:picChg chg="del">
          <ac:chgData name="Наталія Щур" userId="c2de6eb28b005a69" providerId="LiveId" clId="{BA3A9931-2239-4761-B66F-C065AE7BDA9E}" dt="2020-02-05T19:00:20.624" v="665" actId="26606"/>
          <ac:picMkLst>
            <pc:docMk/>
            <pc:sldMk cId="2869385" sldId="627"/>
            <ac:picMk id="193" creationId="{07CF545F-9C2E-4446-97CD-AD92990C2B68}"/>
          </ac:picMkLst>
        </pc:picChg>
        <pc:picChg chg="del">
          <ac:chgData name="Наталія Щур" userId="c2de6eb28b005a69" providerId="LiveId" clId="{BA3A9931-2239-4761-B66F-C065AE7BDA9E}" dt="2020-02-05T19:00:14.780" v="662" actId="478"/>
          <ac:picMkLst>
            <pc:docMk/>
            <pc:sldMk cId="2869385" sldId="627"/>
            <ac:picMk id="2052" creationId="{BAF4AE2E-0A08-4F17-A81C-7F89EBDA76D6}"/>
          </ac:picMkLst>
        </pc:picChg>
      </pc:sldChg>
      <pc:sldChg chg="addSp delSp modSp add del ord">
        <pc:chgData name="Наталія Щур" userId="c2de6eb28b005a69" providerId="LiveId" clId="{BA3A9931-2239-4761-B66F-C065AE7BDA9E}" dt="2020-02-05T18:57:26.121" v="638"/>
        <pc:sldMkLst>
          <pc:docMk/>
          <pc:sldMk cId="1763670069" sldId="627"/>
        </pc:sldMkLst>
        <pc:graphicFrameChg chg="mod">
          <ac:chgData name="Наталія Щур" userId="c2de6eb28b005a69" providerId="LiveId" clId="{BA3A9931-2239-4761-B66F-C065AE7BDA9E}" dt="2020-02-05T18:56:01.845" v="621"/>
          <ac:graphicFrameMkLst>
            <pc:docMk/>
            <pc:sldMk cId="1763670069" sldId="627"/>
            <ac:graphicFrameMk id="2" creationId="{3B4DF275-9402-481F-A1BB-4310CBD4FAE3}"/>
          </ac:graphicFrameMkLst>
        </pc:graphicFrameChg>
        <pc:picChg chg="add del">
          <ac:chgData name="Наталія Щур" userId="c2de6eb28b005a69" providerId="LiveId" clId="{BA3A9931-2239-4761-B66F-C065AE7BDA9E}" dt="2020-02-05T18:57:24.690" v="635" actId="478"/>
          <ac:picMkLst>
            <pc:docMk/>
            <pc:sldMk cId="1763670069" sldId="627"/>
            <ac:picMk id="7" creationId="{40E96687-182A-4741-A9A8-D3EFE0B93DA0}"/>
          </ac:picMkLst>
        </pc:picChg>
        <pc:picChg chg="add del mod">
          <ac:chgData name="Наталія Щур" userId="c2de6eb28b005a69" providerId="LiveId" clId="{BA3A9931-2239-4761-B66F-C065AE7BDA9E}" dt="2020-02-05T18:57:24.288" v="634"/>
          <ac:picMkLst>
            <pc:docMk/>
            <pc:sldMk cId="1763670069" sldId="627"/>
            <ac:picMk id="8" creationId="{08F12F91-3924-4B57-AA71-39691FC83F3F}"/>
          </ac:picMkLst>
        </pc:picChg>
      </pc:sldChg>
      <pc:sldChg chg="addSp delSp modSp add ord">
        <pc:chgData name="Наталія Щур" userId="c2de6eb28b005a69" providerId="LiveId" clId="{BA3A9931-2239-4761-B66F-C065AE7BDA9E}" dt="2020-02-05T19:06:58.745" v="770" actId="1076"/>
        <pc:sldMkLst>
          <pc:docMk/>
          <pc:sldMk cId="984169648" sldId="628"/>
        </pc:sldMkLst>
        <pc:spChg chg="mod">
          <ac:chgData name="Наталія Щур" userId="c2de6eb28b005a69" providerId="LiveId" clId="{BA3A9931-2239-4761-B66F-C065AE7BDA9E}" dt="2020-02-05T19:06:58.745" v="770" actId="1076"/>
          <ac:spMkLst>
            <pc:docMk/>
            <pc:sldMk cId="984169648" sldId="628"/>
            <ac:spMk id="16" creationId="{9FFF1B5B-3DDE-4962-91CF-5AC756A5FA39}"/>
          </ac:spMkLst>
        </pc:spChg>
        <pc:spChg chg="del">
          <ac:chgData name="Наталія Щур" userId="c2de6eb28b005a69" providerId="LiveId" clId="{BA3A9931-2239-4761-B66F-C065AE7BDA9E}" dt="2020-02-05T19:05:51.744" v="749" actId="26606"/>
          <ac:spMkLst>
            <pc:docMk/>
            <pc:sldMk cId="984169648" sldId="628"/>
            <ac:spMk id="27" creationId="{7CB58083-207D-4F1E-8D94-FB2CCB15F72A}"/>
          </ac:spMkLst>
        </pc:spChg>
        <pc:spChg chg="del">
          <ac:chgData name="Наталія Щур" userId="c2de6eb28b005a69" providerId="LiveId" clId="{BA3A9931-2239-4761-B66F-C065AE7BDA9E}" dt="2020-02-05T19:05:51.744" v="749" actId="26606"/>
          <ac:spMkLst>
            <pc:docMk/>
            <pc:sldMk cId="984169648" sldId="628"/>
            <ac:spMk id="29" creationId="{86197D16-FE75-4A0E-A0C9-28C0F04A43DF}"/>
          </ac:spMkLst>
        </pc:spChg>
        <pc:spChg chg="add del">
          <ac:chgData name="Наталія Щур" userId="c2de6eb28b005a69" providerId="LiveId" clId="{BA3A9931-2239-4761-B66F-C065AE7BDA9E}" dt="2020-02-05T19:06:01.404" v="753" actId="26606"/>
          <ac:spMkLst>
            <pc:docMk/>
            <pc:sldMk cId="984169648" sldId="628"/>
            <ac:spMk id="36" creationId="{466012E2-2E5E-4208-B59C-DA4FC44DC7A7}"/>
          </ac:spMkLst>
        </pc:spChg>
        <pc:spChg chg="add del">
          <ac:chgData name="Наталія Щур" userId="c2de6eb28b005a69" providerId="LiveId" clId="{BA3A9931-2239-4761-B66F-C065AE7BDA9E}" dt="2020-02-05T19:06:01.382" v="752" actId="26606"/>
          <ac:spMkLst>
            <pc:docMk/>
            <pc:sldMk cId="984169648" sldId="628"/>
            <ac:spMk id="43" creationId="{01C9CC24-B375-4226-BF2B-61FADBBA696A}"/>
          </ac:spMkLst>
        </pc:spChg>
        <pc:spChg chg="add del">
          <ac:chgData name="Наталія Щур" userId="c2de6eb28b005a69" providerId="LiveId" clId="{BA3A9931-2239-4761-B66F-C065AE7BDA9E}" dt="2020-02-05T19:06:01.382" v="752" actId="26606"/>
          <ac:spMkLst>
            <pc:docMk/>
            <pc:sldMk cId="984169648" sldId="628"/>
            <ac:spMk id="45" creationId="{CD70A28E-4FD8-4474-A206-E15B5EBB303F}"/>
          </ac:spMkLst>
        </pc:spChg>
        <pc:spChg chg="add">
          <ac:chgData name="Наталія Щур" userId="c2de6eb28b005a69" providerId="LiveId" clId="{BA3A9931-2239-4761-B66F-C065AE7BDA9E}" dt="2020-02-05T19:06:01.404" v="753" actId="26606"/>
          <ac:spMkLst>
            <pc:docMk/>
            <pc:sldMk cId="984169648" sldId="628"/>
            <ac:spMk id="50" creationId="{9BFE1AD3-B2BC-4567-8B4A-DCB8F908097D}"/>
          </ac:spMkLst>
        </pc:spChg>
        <pc:spChg chg="add">
          <ac:chgData name="Наталія Щур" userId="c2de6eb28b005a69" providerId="LiveId" clId="{BA3A9931-2239-4761-B66F-C065AE7BDA9E}" dt="2020-02-05T19:06:01.404" v="753" actId="26606"/>
          <ac:spMkLst>
            <pc:docMk/>
            <pc:sldMk cId="984169648" sldId="628"/>
            <ac:spMk id="51" creationId="{CD70A28E-4FD8-4474-A206-E15B5EBB303F}"/>
          </ac:spMkLst>
        </pc:spChg>
        <pc:picChg chg="del mod">
          <ac:chgData name="Наталія Щур" userId="c2de6eb28b005a69" providerId="LiveId" clId="{BA3A9931-2239-4761-B66F-C065AE7BDA9E}" dt="2020-02-05T19:05:53.198" v="750" actId="478"/>
          <ac:picMkLst>
            <pc:docMk/>
            <pc:sldMk cId="984169648" sldId="628"/>
            <ac:picMk id="18" creationId="{CB96AC79-FA13-4F41-958F-AA3F2E5A66EF}"/>
          </ac:picMkLst>
        </pc:picChg>
        <pc:picChg chg="del">
          <ac:chgData name="Наталія Щур" userId="c2de6eb28b005a69" providerId="LiveId" clId="{BA3A9931-2239-4761-B66F-C065AE7BDA9E}" dt="2020-02-05T19:05:51.744" v="749" actId="26606"/>
          <ac:picMkLst>
            <pc:docMk/>
            <pc:sldMk cId="984169648" sldId="628"/>
            <ac:picMk id="31" creationId="{7B578FCC-1870-4302-A27B-C1862E46CFCB}"/>
          </ac:picMkLst>
        </pc:picChg>
        <pc:picChg chg="add del">
          <ac:chgData name="Наталія Щур" userId="c2de6eb28b005a69" providerId="LiveId" clId="{BA3A9931-2239-4761-B66F-C065AE7BDA9E}" dt="2020-02-05T19:06:01.404" v="753" actId="26606"/>
          <ac:picMkLst>
            <pc:docMk/>
            <pc:sldMk cId="984169648" sldId="628"/>
            <ac:picMk id="38" creationId="{05F94A0D-DB2E-4487-BA31-9105C14D9508}"/>
          </ac:picMkLst>
        </pc:picChg>
        <pc:picChg chg="add del">
          <ac:chgData name="Наталія Щур" userId="c2de6eb28b005a69" providerId="LiveId" clId="{BA3A9931-2239-4761-B66F-C065AE7BDA9E}" dt="2020-02-05T19:06:01.382" v="752" actId="26606"/>
          <ac:picMkLst>
            <pc:docMk/>
            <pc:sldMk cId="984169648" sldId="628"/>
            <ac:picMk id="47" creationId="{39647E21-5366-4638-AC97-D8CD4111EB57}"/>
          </ac:picMkLst>
        </pc:picChg>
        <pc:picChg chg="add">
          <ac:chgData name="Наталія Щур" userId="c2de6eb28b005a69" providerId="LiveId" clId="{BA3A9931-2239-4761-B66F-C065AE7BDA9E}" dt="2020-02-05T19:06:01.404" v="753" actId="26606"/>
          <ac:picMkLst>
            <pc:docMk/>
            <pc:sldMk cId="984169648" sldId="628"/>
            <ac:picMk id="49" creationId="{DA20CE0B-92EC-45FD-8F68-38003D6D8CA7}"/>
          </ac:picMkLst>
        </pc:picChg>
        <pc:picChg chg="add">
          <ac:chgData name="Наталія Щур" userId="c2de6eb28b005a69" providerId="LiveId" clId="{BA3A9931-2239-4761-B66F-C065AE7BDA9E}" dt="2020-02-05T19:06:01.404" v="753" actId="26606"/>
          <ac:picMkLst>
            <pc:docMk/>
            <pc:sldMk cId="984169648" sldId="628"/>
            <ac:picMk id="52" creationId="{FDE75AAD-F4A4-4ED2-9A2F-B2412F936C4D}"/>
          </ac:picMkLst>
        </pc:picChg>
      </pc:sldChg>
      <pc:sldChg chg="addSp delSp modSp add ord">
        <pc:chgData name="Наталія Щур" userId="c2de6eb28b005a69" providerId="LiveId" clId="{BA3A9931-2239-4761-B66F-C065AE7BDA9E}" dt="2020-02-05T19:37:35.551" v="924" actId="1037"/>
        <pc:sldMkLst>
          <pc:docMk/>
          <pc:sldMk cId="3804894551" sldId="629"/>
        </pc:sldMkLst>
        <pc:spChg chg="mod">
          <ac:chgData name="Наталія Щур" userId="c2de6eb28b005a69" providerId="LiveId" clId="{BA3A9931-2239-4761-B66F-C065AE7BDA9E}" dt="2020-02-05T19:07:42.479" v="776" actId="122"/>
          <ac:spMkLst>
            <pc:docMk/>
            <pc:sldMk cId="3804894551" sldId="629"/>
            <ac:spMk id="4" creationId="{B1854800-02D0-4257-891D-C8D2CA48E089}"/>
          </ac:spMkLst>
        </pc:spChg>
        <pc:picChg chg="del">
          <ac:chgData name="Наталія Щур" userId="c2de6eb28b005a69" providerId="LiveId" clId="{BA3A9931-2239-4761-B66F-C065AE7BDA9E}" dt="2020-02-05T19:35:42.852" v="810" actId="478"/>
          <ac:picMkLst>
            <pc:docMk/>
            <pc:sldMk cId="3804894551" sldId="629"/>
            <ac:picMk id="7" creationId="{0EC51F6A-7FCE-4592-B85C-FD6E1BAC705C}"/>
          </ac:picMkLst>
        </pc:picChg>
        <pc:picChg chg="add mod">
          <ac:chgData name="Наталія Щур" userId="c2de6eb28b005a69" providerId="LiveId" clId="{BA3A9931-2239-4761-B66F-C065AE7BDA9E}" dt="2020-02-05T19:37:35.551" v="924" actId="1037"/>
          <ac:picMkLst>
            <pc:docMk/>
            <pc:sldMk cId="3804894551" sldId="629"/>
            <ac:picMk id="8" creationId="{9B1C9ED1-0412-4D22-8F66-DAAA63A879C4}"/>
          </ac:picMkLst>
        </pc:picChg>
      </pc:sldChg>
      <pc:sldChg chg="delSp add del">
        <pc:chgData name="Наталія Щур" userId="c2de6eb28b005a69" providerId="LiveId" clId="{BA3A9931-2239-4761-B66F-C065AE7BDA9E}" dt="2020-02-05T19:36:13.984" v="814" actId="47"/>
        <pc:sldMkLst>
          <pc:docMk/>
          <pc:sldMk cId="2672892831" sldId="630"/>
        </pc:sldMkLst>
        <pc:spChg chg="del">
          <ac:chgData name="Наталія Щур" userId="c2de6eb28b005a69" providerId="LiveId" clId="{BA3A9931-2239-4761-B66F-C065AE7BDA9E}" dt="2020-02-05T19:36:07.580" v="813"/>
          <ac:spMkLst>
            <pc:docMk/>
            <pc:sldMk cId="2672892831" sldId="630"/>
            <ac:spMk id="2" creationId="{FF084933-0E7E-4CC1-B212-3E627637CFBC}"/>
          </ac:spMkLst>
        </pc:spChg>
      </pc:sldChg>
      <pc:sldChg chg="addSp delSp modSp add del delDesignElem">
        <pc:chgData name="Наталія Щур" userId="c2de6eb28b005a69" providerId="LiveId" clId="{BA3A9931-2239-4761-B66F-C065AE7BDA9E}" dt="2020-02-05T20:08:57.956" v="1329" actId="47"/>
        <pc:sldMkLst>
          <pc:docMk/>
          <pc:sldMk cId="3820181923" sldId="630"/>
        </pc:sldMkLst>
        <pc:spChg chg="add mod">
          <ac:chgData name="Наталія Щур" userId="c2de6eb28b005a69" providerId="LiveId" clId="{BA3A9931-2239-4761-B66F-C065AE7BDA9E}" dt="2020-02-05T19:47:15.080" v="1179" actId="207"/>
          <ac:spMkLst>
            <pc:docMk/>
            <pc:sldMk cId="3820181923" sldId="630"/>
            <ac:spMk id="2" creationId="{1720ABA2-9BB8-4B2F-8887-9A8C681DC06F}"/>
          </ac:spMkLst>
        </pc:spChg>
        <pc:spChg chg="del mod">
          <ac:chgData name="Наталія Щур" userId="c2de6eb28b005a69" providerId="LiveId" clId="{BA3A9931-2239-4761-B66F-C065AE7BDA9E}" dt="2020-02-05T19:42:01.462" v="1133" actId="478"/>
          <ac:spMkLst>
            <pc:docMk/>
            <pc:sldMk cId="3820181923" sldId="630"/>
            <ac:spMk id="3" creationId="{8F3EA6BD-4BAA-4FF6-B4FC-58964E147F12}"/>
          </ac:spMkLst>
        </pc:spChg>
        <pc:spChg chg="del">
          <ac:chgData name="Наталія Щур" userId="c2de6eb28b005a69" providerId="LiveId" clId="{BA3A9931-2239-4761-B66F-C065AE7BDA9E}" dt="2020-02-05T19:39:00.924" v="1047"/>
          <ac:spMkLst>
            <pc:docMk/>
            <pc:sldMk cId="3820181923" sldId="630"/>
            <ac:spMk id="17" creationId="{07027C52-EAEF-417D-B99C-DBFD6D1345AE}"/>
          </ac:spMkLst>
        </pc:spChg>
        <pc:spChg chg="del">
          <ac:chgData name="Наталія Щур" userId="c2de6eb28b005a69" providerId="LiveId" clId="{BA3A9931-2239-4761-B66F-C065AE7BDA9E}" dt="2020-02-05T19:39:00.924" v="1047"/>
          <ac:spMkLst>
            <pc:docMk/>
            <pc:sldMk cId="3820181923" sldId="630"/>
            <ac:spMk id="21" creationId="{9FF39A25-DBCE-442D-A2E3-C0FE33129BC6}"/>
          </ac:spMkLst>
        </pc:spChg>
        <pc:picChg chg="del">
          <ac:chgData name="Наталія Щур" userId="c2de6eb28b005a69" providerId="LiveId" clId="{BA3A9931-2239-4761-B66F-C065AE7BDA9E}" dt="2020-02-05T19:39:00.924" v="1047"/>
          <ac:picMkLst>
            <pc:docMk/>
            <pc:sldMk cId="3820181923" sldId="630"/>
            <ac:picMk id="19" creationId="{F0977BDD-F21B-4E52-8FAE-69AA18080BDB}"/>
          </ac:picMkLst>
        </pc:picChg>
        <pc:picChg chg="del">
          <ac:chgData name="Наталія Щур" userId="c2de6eb28b005a69" providerId="LiveId" clId="{BA3A9931-2239-4761-B66F-C065AE7BDA9E}" dt="2020-02-05T19:39:23.809" v="1048" actId="478"/>
          <ac:picMkLst>
            <pc:docMk/>
            <pc:sldMk cId="3820181923" sldId="630"/>
            <ac:picMk id="3076" creationId="{FC0C8EAC-8F67-4E27-866F-3651059BEB0A}"/>
          </ac:picMkLst>
        </pc:picChg>
      </pc:sldChg>
      <pc:sldChg chg="addSp delSp modSp add modTransition">
        <pc:chgData name="Наталія Щур" userId="c2de6eb28b005a69" providerId="LiveId" clId="{BA3A9931-2239-4761-B66F-C065AE7BDA9E}" dt="2020-02-05T21:49:39.529" v="2177"/>
        <pc:sldMkLst>
          <pc:docMk/>
          <pc:sldMk cId="1983524152" sldId="631"/>
        </pc:sldMkLst>
        <pc:spChg chg="add del mod">
          <ac:chgData name="Наталія Щур" userId="c2de6eb28b005a69" providerId="LiveId" clId="{BA3A9931-2239-4761-B66F-C065AE7BDA9E}" dt="2020-02-05T19:38:18.575" v="1040" actId="478"/>
          <ac:spMkLst>
            <pc:docMk/>
            <pc:sldMk cId="1983524152" sldId="631"/>
            <ac:spMk id="3" creationId="{832F4344-5C63-44C2-A251-70146126405E}"/>
          </ac:spMkLst>
        </pc:spChg>
        <pc:spChg chg="del mod">
          <ac:chgData name="Наталія Щур" userId="c2de6eb28b005a69" providerId="LiveId" clId="{BA3A9931-2239-4761-B66F-C065AE7BDA9E}" dt="2020-02-05T19:38:16.517" v="1039" actId="478"/>
          <ac:spMkLst>
            <pc:docMk/>
            <pc:sldMk cId="1983524152" sldId="631"/>
            <ac:spMk id="4" creationId="{B1854800-02D0-4257-891D-C8D2CA48E089}"/>
          </ac:spMkLst>
        </pc:spChg>
        <pc:spChg chg="add">
          <ac:chgData name="Наталія Щур" userId="c2de6eb28b005a69" providerId="LiveId" clId="{BA3A9931-2239-4761-B66F-C065AE7BDA9E}" dt="2020-02-05T19:38:19.720" v="1041"/>
          <ac:spMkLst>
            <pc:docMk/>
            <pc:sldMk cId="1983524152" sldId="631"/>
            <ac:spMk id="9" creationId="{01ABC207-E333-46F1-B640-C5847416B829}"/>
          </ac:spMkLst>
        </pc:spChg>
      </pc:sldChg>
      <pc:sldChg chg="addSp delSp modSp add">
        <pc:chgData name="Наталія Щур" userId="c2de6eb28b005a69" providerId="LiveId" clId="{BA3A9931-2239-4761-B66F-C065AE7BDA9E}" dt="2020-02-05T20:10:15.866" v="1334" actId="113"/>
        <pc:sldMkLst>
          <pc:docMk/>
          <pc:sldMk cId="3829826106" sldId="632"/>
        </pc:sldMkLst>
        <pc:spChg chg="mod">
          <ac:chgData name="Наталія Щур" userId="c2de6eb28b005a69" providerId="LiveId" clId="{BA3A9931-2239-4761-B66F-C065AE7BDA9E}" dt="2020-02-05T20:08:50.926" v="1328" actId="1076"/>
          <ac:spMkLst>
            <pc:docMk/>
            <pc:sldMk cId="3829826106" sldId="632"/>
            <ac:spMk id="2" creationId="{1720ABA2-9BB8-4B2F-8887-9A8C681DC06F}"/>
          </ac:spMkLst>
        </pc:spChg>
        <pc:graphicFrameChg chg="add del mod">
          <ac:chgData name="Наталія Щур" userId="c2de6eb28b005a69" providerId="LiveId" clId="{BA3A9931-2239-4761-B66F-C065AE7BDA9E}" dt="2020-02-05T20:02:27.571" v="1217" actId="478"/>
          <ac:graphicFrameMkLst>
            <pc:docMk/>
            <pc:sldMk cId="3829826106" sldId="632"/>
            <ac:graphicFrameMk id="3" creationId="{B2197219-1565-46AA-B34F-B3905251D900}"/>
          </ac:graphicFrameMkLst>
        </pc:graphicFrameChg>
        <pc:graphicFrameChg chg="add mod modGraphic">
          <ac:chgData name="Наталія Щур" userId="c2de6eb28b005a69" providerId="LiveId" clId="{BA3A9931-2239-4761-B66F-C065AE7BDA9E}" dt="2020-02-05T20:10:15.866" v="1334" actId="113"/>
          <ac:graphicFrameMkLst>
            <pc:docMk/>
            <pc:sldMk cId="3829826106" sldId="632"/>
            <ac:graphicFrameMk id="4" creationId="{76BD3EF4-901D-4007-BAAE-30D4740DC35B}"/>
          </ac:graphicFrameMkLst>
        </pc:graphicFrameChg>
      </pc:sldChg>
      <pc:sldChg chg="addSp delSp modSp add ord">
        <pc:chgData name="Наталія Щур" userId="c2de6eb28b005a69" providerId="LiveId" clId="{BA3A9931-2239-4761-B66F-C065AE7BDA9E}" dt="2020-02-05T21:29:10.144" v="2165" actId="20577"/>
        <pc:sldMkLst>
          <pc:docMk/>
          <pc:sldMk cId="3955767149" sldId="633"/>
        </pc:sldMkLst>
        <pc:spChg chg="add mod">
          <ac:chgData name="Наталія Щур" userId="c2de6eb28b005a69" providerId="LiveId" clId="{BA3A9931-2239-4761-B66F-C065AE7BDA9E}" dt="2020-02-05T20:50:26.711" v="1785" actId="207"/>
          <ac:spMkLst>
            <pc:docMk/>
            <pc:sldMk cId="3955767149" sldId="633"/>
            <ac:spMk id="5" creationId="{592CCC86-58D6-459B-828C-E04FE1F21893}"/>
          </ac:spMkLst>
        </pc:spChg>
        <pc:spChg chg="add del">
          <ac:chgData name="Наталія Щур" userId="c2de6eb28b005a69" providerId="LiveId" clId="{BA3A9931-2239-4761-B66F-C065AE7BDA9E}" dt="2020-02-05T20:43:49.449" v="1647"/>
          <ac:spMkLst>
            <pc:docMk/>
            <pc:sldMk cId="3955767149" sldId="633"/>
            <ac:spMk id="6" creationId="{0C0FA217-23BB-4297-B289-A9574EB51D15}"/>
          </ac:spMkLst>
        </pc:spChg>
        <pc:spChg chg="add mod">
          <ac:chgData name="Наталія Щур" userId="c2de6eb28b005a69" providerId="LiveId" clId="{BA3A9931-2239-4761-B66F-C065AE7BDA9E}" dt="2020-02-05T20:50:31.104" v="1786" actId="207"/>
          <ac:spMkLst>
            <pc:docMk/>
            <pc:sldMk cId="3955767149" sldId="633"/>
            <ac:spMk id="7" creationId="{75F93DA3-1EB8-4593-8378-35ACC04E2636}"/>
          </ac:spMkLst>
        </pc:spChg>
        <pc:spChg chg="add mod">
          <ac:chgData name="Наталія Щур" userId="c2de6eb28b005a69" providerId="LiveId" clId="{BA3A9931-2239-4761-B66F-C065AE7BDA9E}" dt="2020-02-05T20:50:33.729" v="1787" actId="207"/>
          <ac:spMkLst>
            <pc:docMk/>
            <pc:sldMk cId="3955767149" sldId="633"/>
            <ac:spMk id="13" creationId="{22257CE5-FC58-436B-8D62-821C3AB74849}"/>
          </ac:spMkLst>
        </pc:spChg>
        <pc:spChg chg="add mod">
          <ac:chgData name="Наталія Щур" userId="c2de6eb28b005a69" providerId="LiveId" clId="{BA3A9931-2239-4761-B66F-C065AE7BDA9E}" dt="2020-02-05T20:50:36.259" v="1788" actId="207"/>
          <ac:spMkLst>
            <pc:docMk/>
            <pc:sldMk cId="3955767149" sldId="633"/>
            <ac:spMk id="14" creationId="{EE068A3E-D75A-4017-AA6F-7659E8E5B745}"/>
          </ac:spMkLst>
        </pc:spChg>
        <pc:spChg chg="add mod">
          <ac:chgData name="Наталія Щур" userId="c2de6eb28b005a69" providerId="LiveId" clId="{BA3A9931-2239-4761-B66F-C065AE7BDA9E}" dt="2020-02-05T20:50:38.938" v="1789" actId="207"/>
          <ac:spMkLst>
            <pc:docMk/>
            <pc:sldMk cId="3955767149" sldId="633"/>
            <ac:spMk id="15" creationId="{C0079FFB-7115-46A4-8817-E88E5B3488A1}"/>
          </ac:spMkLst>
        </pc:spChg>
        <pc:spChg chg="add mod">
          <ac:chgData name="Наталія Щур" userId="c2de6eb28b005a69" providerId="LiveId" clId="{BA3A9931-2239-4761-B66F-C065AE7BDA9E}" dt="2020-02-05T21:29:10.144" v="2165" actId="20577"/>
          <ac:spMkLst>
            <pc:docMk/>
            <pc:sldMk cId="3955767149" sldId="633"/>
            <ac:spMk id="16" creationId="{15538182-B791-4FD9-BA84-6493B2F4A5A5}"/>
          </ac:spMkLst>
        </pc:spChg>
        <pc:graphicFrameChg chg="del mod">
          <ac:chgData name="Наталія Щур" userId="c2de6eb28b005a69" providerId="LiveId" clId="{BA3A9931-2239-4761-B66F-C065AE7BDA9E}" dt="2020-02-05T20:27:28.728" v="1344" actId="478"/>
          <ac:graphicFrameMkLst>
            <pc:docMk/>
            <pc:sldMk cId="3955767149" sldId="633"/>
            <ac:graphicFrameMk id="2" creationId="{3B4DF275-9402-481F-A1BB-4310CBD4FAE3}"/>
          </ac:graphicFrameMkLst>
        </pc:graphicFrameChg>
        <pc:graphicFrameChg chg="add del mod">
          <ac:chgData name="Наталія Щур" userId="c2de6eb28b005a69" providerId="LiveId" clId="{BA3A9931-2239-4761-B66F-C065AE7BDA9E}" dt="2020-02-05T20:42:31.954" v="1620" actId="478"/>
          <ac:graphicFrameMkLst>
            <pc:docMk/>
            <pc:sldMk cId="3955767149" sldId="633"/>
            <ac:graphicFrameMk id="3" creationId="{324691AB-B162-4658-A5EE-E94C8CEC1CBC}"/>
          </ac:graphicFrameMkLst>
        </pc:graphicFrameChg>
        <pc:picChg chg="add del mod">
          <ac:chgData name="Наталія Щур" userId="c2de6eb28b005a69" providerId="LiveId" clId="{BA3A9931-2239-4761-B66F-C065AE7BDA9E}" dt="2020-02-05T20:44:45.091" v="1652" actId="478"/>
          <ac:picMkLst>
            <pc:docMk/>
            <pc:sldMk cId="3955767149" sldId="633"/>
            <ac:picMk id="4" creationId="{27DF4507-E257-442D-9F43-BCD498FF77BD}"/>
          </ac:picMkLst>
        </pc:picChg>
        <pc:picChg chg="add mod">
          <ac:chgData name="Наталія Щур" userId="c2de6eb28b005a69" providerId="LiveId" clId="{BA3A9931-2239-4761-B66F-C065AE7BDA9E}" dt="2020-02-05T20:49:40.522" v="1760" actId="1035"/>
          <ac:picMkLst>
            <pc:docMk/>
            <pc:sldMk cId="3955767149" sldId="633"/>
            <ac:picMk id="8" creationId="{3951132B-4F4B-41E9-B2A4-956D21EBED37}"/>
          </ac:picMkLst>
        </pc:picChg>
        <pc:picChg chg="add mod">
          <ac:chgData name="Наталія Щур" userId="c2de6eb28b005a69" providerId="LiveId" clId="{BA3A9931-2239-4761-B66F-C065AE7BDA9E}" dt="2020-02-05T20:49:40.522" v="1760" actId="1035"/>
          <ac:picMkLst>
            <pc:docMk/>
            <pc:sldMk cId="3955767149" sldId="633"/>
            <ac:picMk id="9" creationId="{05C5215B-A11A-42D4-B29E-91A4B3BBA44D}"/>
          </ac:picMkLst>
        </pc:picChg>
        <pc:picChg chg="add mod">
          <ac:chgData name="Наталія Щур" userId="c2de6eb28b005a69" providerId="LiveId" clId="{BA3A9931-2239-4761-B66F-C065AE7BDA9E}" dt="2020-02-05T20:49:40.522" v="1760" actId="1035"/>
          <ac:picMkLst>
            <pc:docMk/>
            <pc:sldMk cId="3955767149" sldId="633"/>
            <ac:picMk id="10" creationId="{DCCBCB44-4948-47FB-923B-204AD654BC07}"/>
          </ac:picMkLst>
        </pc:picChg>
        <pc:picChg chg="add mod">
          <ac:chgData name="Наталія Щур" userId="c2de6eb28b005a69" providerId="LiveId" clId="{BA3A9931-2239-4761-B66F-C065AE7BDA9E}" dt="2020-02-05T20:49:40.522" v="1760" actId="1035"/>
          <ac:picMkLst>
            <pc:docMk/>
            <pc:sldMk cId="3955767149" sldId="633"/>
            <ac:picMk id="11" creationId="{E3E9B5A9-0A80-42E6-A6B8-D2993696796C}"/>
          </ac:picMkLst>
        </pc:picChg>
        <pc:picChg chg="add mod">
          <ac:chgData name="Наталія Щур" userId="c2de6eb28b005a69" providerId="LiveId" clId="{BA3A9931-2239-4761-B66F-C065AE7BDA9E}" dt="2020-02-05T20:50:15.126" v="1783" actId="1076"/>
          <ac:picMkLst>
            <pc:docMk/>
            <pc:sldMk cId="3955767149" sldId="633"/>
            <ac:picMk id="12" creationId="{20AFEC14-6CF8-46D5-B384-926FC0FDDD3B}"/>
          </ac:picMkLst>
        </pc:picChg>
      </pc:sldChg>
      <pc:sldChg chg="addSp delSp modSp add ord">
        <pc:chgData name="Наталія Щур" userId="c2de6eb28b005a69" providerId="LiveId" clId="{BA3A9931-2239-4761-B66F-C065AE7BDA9E}" dt="2020-02-05T21:30:28.766" v="2176" actId="1076"/>
        <pc:sldMkLst>
          <pc:docMk/>
          <pc:sldMk cId="2294877605" sldId="634"/>
        </pc:sldMkLst>
        <pc:spChg chg="add del mod">
          <ac:chgData name="Наталія Щур" userId="c2de6eb28b005a69" providerId="LiveId" clId="{BA3A9931-2239-4761-B66F-C065AE7BDA9E}" dt="2020-02-05T21:17:59.556" v="1815"/>
          <ac:spMkLst>
            <pc:docMk/>
            <pc:sldMk cId="2294877605" sldId="634"/>
            <ac:spMk id="2" creationId="{D17774B8-45A1-4C08-8C1D-96575A1DA58C}"/>
          </ac:spMkLst>
        </pc:spChg>
        <pc:spChg chg="add mod">
          <ac:chgData name="Наталія Щур" userId="c2de6eb28b005a69" providerId="LiveId" clId="{BA3A9931-2239-4761-B66F-C065AE7BDA9E}" dt="2020-02-05T21:30:28.766" v="2176" actId="1076"/>
          <ac:spMkLst>
            <pc:docMk/>
            <pc:sldMk cId="2294877605" sldId="634"/>
            <ac:spMk id="3" creationId="{DCB8EDD9-60FA-4CD8-9B57-F57858FC93C8}"/>
          </ac:spMkLst>
        </pc:spChg>
        <pc:spChg chg="add del mod">
          <ac:chgData name="Наталія Щур" userId="c2de6eb28b005a69" providerId="LiveId" clId="{BA3A9931-2239-4761-B66F-C065AE7BDA9E}" dt="2020-02-05T21:19:06.703" v="1825" actId="478"/>
          <ac:spMkLst>
            <pc:docMk/>
            <pc:sldMk cId="2294877605" sldId="634"/>
            <ac:spMk id="5" creationId="{592CCC86-58D6-459B-828C-E04FE1F21893}"/>
          </ac:spMkLst>
        </pc:spChg>
        <pc:spChg chg="del">
          <ac:chgData name="Наталія Щур" userId="c2de6eb28b005a69" providerId="LiveId" clId="{BA3A9931-2239-4761-B66F-C065AE7BDA9E}" dt="2020-02-05T21:17:32.666" v="1804" actId="478"/>
          <ac:spMkLst>
            <pc:docMk/>
            <pc:sldMk cId="2294877605" sldId="634"/>
            <ac:spMk id="7" creationId="{75F93DA3-1EB8-4593-8378-35ACC04E2636}"/>
          </ac:spMkLst>
        </pc:spChg>
        <pc:spChg chg="del">
          <ac:chgData name="Наталія Щур" userId="c2de6eb28b005a69" providerId="LiveId" clId="{BA3A9931-2239-4761-B66F-C065AE7BDA9E}" dt="2020-02-05T21:17:31.619" v="1803" actId="478"/>
          <ac:spMkLst>
            <pc:docMk/>
            <pc:sldMk cId="2294877605" sldId="634"/>
            <ac:spMk id="13" creationId="{22257CE5-FC58-436B-8D62-821C3AB74849}"/>
          </ac:spMkLst>
        </pc:spChg>
        <pc:spChg chg="del">
          <ac:chgData name="Наталія Щур" userId="c2de6eb28b005a69" providerId="LiveId" clId="{BA3A9931-2239-4761-B66F-C065AE7BDA9E}" dt="2020-02-05T21:17:30.071" v="1802" actId="478"/>
          <ac:spMkLst>
            <pc:docMk/>
            <pc:sldMk cId="2294877605" sldId="634"/>
            <ac:spMk id="14" creationId="{EE068A3E-D75A-4017-AA6F-7659E8E5B745}"/>
          </ac:spMkLst>
        </pc:spChg>
        <pc:spChg chg="del">
          <ac:chgData name="Наталія Щур" userId="c2de6eb28b005a69" providerId="LiveId" clId="{BA3A9931-2239-4761-B66F-C065AE7BDA9E}" dt="2020-02-05T21:17:28.858" v="1801" actId="478"/>
          <ac:spMkLst>
            <pc:docMk/>
            <pc:sldMk cId="2294877605" sldId="634"/>
            <ac:spMk id="15" creationId="{C0079FFB-7115-46A4-8817-E88E5B3488A1}"/>
          </ac:spMkLst>
        </pc:spChg>
        <pc:spChg chg="mod">
          <ac:chgData name="Наталія Щур" userId="c2de6eb28b005a69" providerId="LiveId" clId="{BA3A9931-2239-4761-B66F-C065AE7BDA9E}" dt="2020-02-05T21:27:53.337" v="2111" actId="20577"/>
          <ac:spMkLst>
            <pc:docMk/>
            <pc:sldMk cId="2294877605" sldId="634"/>
            <ac:spMk id="16" creationId="{15538182-B791-4FD9-BA84-6493B2F4A5A5}"/>
          </ac:spMkLst>
        </pc:spChg>
        <pc:spChg chg="add mod">
          <ac:chgData name="Наталія Щур" userId="c2de6eb28b005a69" providerId="LiveId" clId="{BA3A9931-2239-4761-B66F-C065AE7BDA9E}" dt="2020-02-05T21:30:26.167" v="2175" actId="1076"/>
          <ac:spMkLst>
            <pc:docMk/>
            <pc:sldMk cId="2294877605" sldId="634"/>
            <ac:spMk id="17" creationId="{C8095C7F-1183-49C1-8BE9-76F839AE3DA8}"/>
          </ac:spMkLst>
        </pc:spChg>
        <pc:picChg chg="del">
          <ac:chgData name="Наталія Щур" userId="c2de6eb28b005a69" providerId="LiveId" clId="{BA3A9931-2239-4761-B66F-C065AE7BDA9E}" dt="2020-02-05T21:17:26.016" v="1797" actId="478"/>
          <ac:picMkLst>
            <pc:docMk/>
            <pc:sldMk cId="2294877605" sldId="634"/>
            <ac:picMk id="8" creationId="{3951132B-4F4B-41E9-B2A4-956D21EBED37}"/>
          </ac:picMkLst>
        </pc:picChg>
        <pc:picChg chg="del">
          <ac:chgData name="Наталія Щур" userId="c2de6eb28b005a69" providerId="LiveId" clId="{BA3A9931-2239-4761-B66F-C065AE7BDA9E}" dt="2020-02-05T21:17:25.603" v="1796" actId="478"/>
          <ac:picMkLst>
            <pc:docMk/>
            <pc:sldMk cId="2294877605" sldId="634"/>
            <ac:picMk id="9" creationId="{05C5215B-A11A-42D4-B29E-91A4B3BBA44D}"/>
          </ac:picMkLst>
        </pc:picChg>
        <pc:picChg chg="del">
          <ac:chgData name="Наталія Щур" userId="c2de6eb28b005a69" providerId="LiveId" clId="{BA3A9931-2239-4761-B66F-C065AE7BDA9E}" dt="2020-02-05T21:17:26.539" v="1798" actId="478"/>
          <ac:picMkLst>
            <pc:docMk/>
            <pc:sldMk cId="2294877605" sldId="634"/>
            <ac:picMk id="10" creationId="{DCCBCB44-4948-47FB-923B-204AD654BC07}"/>
          </ac:picMkLst>
        </pc:picChg>
        <pc:picChg chg="del">
          <ac:chgData name="Наталія Щур" userId="c2de6eb28b005a69" providerId="LiveId" clId="{BA3A9931-2239-4761-B66F-C065AE7BDA9E}" dt="2020-02-05T21:17:27.067" v="1799" actId="478"/>
          <ac:picMkLst>
            <pc:docMk/>
            <pc:sldMk cId="2294877605" sldId="634"/>
            <ac:picMk id="11" creationId="{E3E9B5A9-0A80-42E6-A6B8-D2993696796C}"/>
          </ac:picMkLst>
        </pc:picChg>
        <pc:picChg chg="del">
          <ac:chgData name="Наталія Щур" userId="c2de6eb28b005a69" providerId="LiveId" clId="{BA3A9931-2239-4761-B66F-C065AE7BDA9E}" dt="2020-02-05T21:17:27.658" v="1800" actId="478"/>
          <ac:picMkLst>
            <pc:docMk/>
            <pc:sldMk cId="2294877605" sldId="634"/>
            <ac:picMk id="12" creationId="{20AFEC14-6CF8-46D5-B384-926FC0FDDD3B}"/>
          </ac:picMkLst>
        </pc:picChg>
      </pc:sldChg>
      <pc:sldChg chg="modSp add del">
        <pc:chgData name="Наталія Щур" userId="c2de6eb28b005a69" providerId="LiveId" clId="{BA3A9931-2239-4761-B66F-C065AE7BDA9E}" dt="2020-02-06T07:21:15.169" v="2181" actId="47"/>
        <pc:sldMkLst>
          <pc:docMk/>
          <pc:sldMk cId="3122532403" sldId="635"/>
        </pc:sldMkLst>
        <pc:graphicFrameChg chg="mod">
          <ac:chgData name="Наталія Щур" userId="c2de6eb28b005a69" providerId="LiveId" clId="{BA3A9931-2239-4761-B66F-C065AE7BDA9E}" dt="2020-02-06T06:57:14.789" v="2180" actId="207"/>
          <ac:graphicFrameMkLst>
            <pc:docMk/>
            <pc:sldMk cId="3122532403" sldId="635"/>
            <ac:graphicFrameMk id="2" creationId="{3B4DF275-9402-481F-A1BB-4310CBD4FAE3}"/>
          </ac:graphicFrameMkLst>
        </pc:graphicFrameChg>
      </pc:sldChg>
      <pc:sldMasterChg chg="delSldLayout">
        <pc:chgData name="Наталія Щур" userId="c2de6eb28b005a69" providerId="LiveId" clId="{BA3A9931-2239-4761-B66F-C065AE7BDA9E}" dt="2020-02-05T18:06:21.269" v="304" actId="47"/>
        <pc:sldMasterMkLst>
          <pc:docMk/>
          <pc:sldMasterMk cId="272312086" sldId="2147483657"/>
        </pc:sldMasterMkLst>
        <pc:sldLayoutChg chg="del">
          <pc:chgData name="Наталія Щур" userId="c2de6eb28b005a69" providerId="LiveId" clId="{BA3A9931-2239-4761-B66F-C065AE7BDA9E}" dt="2020-02-05T18:06:21.269" v="304" actId="47"/>
          <pc:sldLayoutMkLst>
            <pc:docMk/>
            <pc:sldMasterMk cId="272312086" sldId="2147483657"/>
            <pc:sldLayoutMk cId="1704799415" sldId="2147483732"/>
          </pc:sldLayoutMkLst>
        </pc:sldLayoutChg>
        <pc:sldLayoutChg chg="del">
          <pc:chgData name="Наталія Щур" userId="c2de6eb28b005a69" providerId="LiveId" clId="{BA3A9931-2239-4761-B66F-C065AE7BDA9E}" dt="2020-02-05T17:55:20.946" v="40" actId="47"/>
          <pc:sldLayoutMkLst>
            <pc:docMk/>
            <pc:sldMasterMk cId="272312086" sldId="2147483657"/>
            <pc:sldLayoutMk cId="3042409694" sldId="2147483732"/>
          </pc:sldLayoutMkLst>
        </pc:sldLayoutChg>
      </pc:sldMasterChg>
      <pc:sldMasterChg chg="delSldLayout">
        <pc:chgData name="Наталія Щур" userId="c2de6eb28b005a69" providerId="LiveId" clId="{BA3A9931-2239-4761-B66F-C065AE7BDA9E}" dt="2020-02-05T18:34:41.070" v="428" actId="47"/>
        <pc:sldMasterMkLst>
          <pc:docMk/>
          <pc:sldMasterMk cId="108375482" sldId="2147483728"/>
        </pc:sldMasterMkLst>
        <pc:sldLayoutChg chg="del">
          <pc:chgData name="Наталія Щур" userId="c2de6eb28b005a69" providerId="LiveId" clId="{BA3A9931-2239-4761-B66F-C065AE7BDA9E}" dt="2020-02-05T18:34:41.070" v="428" actId="47"/>
          <pc:sldLayoutMkLst>
            <pc:docMk/>
            <pc:sldMasterMk cId="108375482" sldId="2147483728"/>
            <pc:sldLayoutMk cId="2981199473" sldId="214748373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0A9080-5FD4-4981-BEB5-585600FE92FA}">
      <dgm:prSet phldrT="[Текст]" custT="1"/>
      <dgm:spPr/>
      <dgm:t>
        <a:bodyPr/>
        <a:lstStyle/>
        <a:p>
          <a:r>
            <a:rPr lang="uk-UA" sz="3200" dirty="0">
              <a:solidFill>
                <a:schemeClr val="bg1"/>
              </a:solidFill>
            </a:rPr>
            <a:t>Контейнери</a:t>
          </a:r>
        </a:p>
      </dgm:t>
    </dgm:pt>
    <dgm:pt modelId="{8E203296-0505-4DF1-A3AE-2629562FF9DC}" type="parTrans" cxnId="{6FC22CDD-B613-4C6B-95F6-81E19FEAA674}">
      <dgm:prSet/>
      <dgm:spPr/>
      <dgm:t>
        <a:bodyPr/>
        <a:lstStyle/>
        <a:p>
          <a:endParaRPr lang="uk-UA" sz="3200"/>
        </a:p>
      </dgm:t>
    </dgm:pt>
    <dgm:pt modelId="{77FCE7D4-ED20-43AD-92F4-D66D0E1C1184}" type="sibTrans" cxnId="{6FC22CDD-B613-4C6B-95F6-81E19FEAA674}">
      <dgm:prSet/>
      <dgm:spPr/>
      <dgm:t>
        <a:bodyPr/>
        <a:lstStyle/>
        <a:p>
          <a:endParaRPr lang="uk-UA" sz="3200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83063A82-8E23-4324-82AE-37226D65617A}">
      <dgm:prSet phldrT="[Текст]" custT="1"/>
      <dgm:spPr/>
      <dgm:t>
        <a:bodyPr/>
        <a:lstStyle/>
        <a:p>
          <a:r>
            <a:rPr lang="uk-UA" sz="3200" dirty="0"/>
            <a:t>Ітератори</a:t>
          </a:r>
        </a:p>
      </dgm:t>
    </dgm:pt>
    <dgm:pt modelId="{C3C6B92F-E848-4BF1-9A98-B457911BADF9}" type="sibTrans" cxnId="{3F9F564F-AA05-452A-B5B0-51D3BC18160A}">
      <dgm:prSet/>
      <dgm:spPr/>
      <dgm:t>
        <a:bodyPr/>
        <a:lstStyle/>
        <a:p>
          <a:endParaRPr lang="uk-UA" sz="3200"/>
        </a:p>
      </dgm:t>
    </dgm:pt>
    <dgm:pt modelId="{0F2FA0BF-55C0-4CBA-B44B-8707E8952E65}" type="parTrans" cxnId="{3F9F564F-AA05-452A-B5B0-51D3BC18160A}">
      <dgm:prSet/>
      <dgm:spPr/>
      <dgm:t>
        <a:bodyPr/>
        <a:lstStyle/>
        <a:p>
          <a:endParaRPr lang="uk-UA" sz="3200"/>
        </a:p>
      </dgm:t>
    </dgm:pt>
    <dgm:pt modelId="{A01250D5-6CB0-4113-A412-4A122F935624}">
      <dgm:prSet phldrT="[Текст]" custT="1"/>
      <dgm:spPr/>
      <dgm:t>
        <a:bodyPr/>
        <a:lstStyle/>
        <a:p>
          <a:r>
            <a:rPr lang="uk-UA" sz="3200" dirty="0"/>
            <a:t>Алгоритми</a:t>
          </a:r>
        </a:p>
      </dgm:t>
    </dgm:pt>
    <dgm:pt modelId="{C72901D1-8FD5-4674-8EAC-E4E196165AB3}" type="sibTrans" cxnId="{4222A4FF-9E00-4FB5-AAFA-D56E63A916F8}">
      <dgm:prSet/>
      <dgm:spPr/>
      <dgm:t>
        <a:bodyPr/>
        <a:lstStyle/>
        <a:p>
          <a:endParaRPr lang="uk-UA" sz="3200"/>
        </a:p>
      </dgm:t>
    </dgm:pt>
    <dgm:pt modelId="{8F60FA4C-4957-4A1F-8CE1-85A0FC47285A}" type="parTrans" cxnId="{4222A4FF-9E00-4FB5-AAFA-D56E63A916F8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046DB602-CAE5-4573-A7B1-9F3E364436CD}" type="pres">
      <dgm:prSet presAssocID="{520A9080-5FD4-4981-BEB5-585600FE92FA}" presName="vertTwo" presStyleCnt="0"/>
      <dgm:spPr/>
    </dgm:pt>
    <dgm:pt modelId="{316BC081-8106-4E93-85D3-1DE9AAD43E97}" type="pres">
      <dgm:prSet presAssocID="{520A9080-5FD4-4981-BEB5-585600FE92FA}" presName="txTwo" presStyleLbl="node2" presStyleIdx="0" presStyleCnt="3">
        <dgm:presLayoutVars>
          <dgm:chPref val="3"/>
        </dgm:presLayoutVars>
      </dgm:prSet>
      <dgm:spPr/>
    </dgm:pt>
    <dgm:pt modelId="{5793534A-970D-40BF-B516-B486812EB83C}" type="pres">
      <dgm:prSet presAssocID="{520A9080-5FD4-4981-BEB5-585600FE92FA}" presName="horzTwo" presStyleCnt="0"/>
      <dgm:spPr/>
    </dgm:pt>
    <dgm:pt modelId="{9E9CA3BE-6946-4A2A-85DF-8ED0A68D172D}" type="pres">
      <dgm:prSet presAssocID="{77FCE7D4-ED20-43AD-92F4-D66D0E1C1184}" presName="sibSpaceTwo" presStyleCnt="0"/>
      <dgm:spPr/>
    </dgm:pt>
    <dgm:pt modelId="{0C165DCA-AF26-40C0-97C7-DFAA71D21512}" type="pres">
      <dgm:prSet presAssocID="{A01250D5-6CB0-4113-A412-4A122F935624}" presName="vertTwo" presStyleCnt="0"/>
      <dgm:spPr/>
    </dgm:pt>
    <dgm:pt modelId="{6BC397BC-1F47-458B-B1B7-27F27BB16CB3}" type="pres">
      <dgm:prSet presAssocID="{A01250D5-6CB0-4113-A412-4A122F935624}" presName="txTwo" presStyleLbl="node2" presStyleIdx="1" presStyleCnt="3">
        <dgm:presLayoutVars>
          <dgm:chPref val="3"/>
        </dgm:presLayoutVars>
      </dgm:prSet>
      <dgm:spPr/>
    </dgm:pt>
    <dgm:pt modelId="{591B5ECE-1888-4AF2-A152-1B722A14269C}" type="pres">
      <dgm:prSet presAssocID="{A01250D5-6CB0-4113-A412-4A122F935624}" presName="horzTwo" presStyleCnt="0"/>
      <dgm:spPr/>
    </dgm:pt>
    <dgm:pt modelId="{3C9E09AD-ECBA-4748-AA86-B486A98CC58C}" type="pres">
      <dgm:prSet presAssocID="{C72901D1-8FD5-4674-8EAC-E4E196165AB3}" presName="sibSpaceTwo" presStyleCnt="0"/>
      <dgm:spPr/>
    </dgm:pt>
    <dgm:pt modelId="{D8DB964F-1213-46FF-A2E6-34A1343A7764}" type="pres">
      <dgm:prSet presAssocID="{83063A82-8E23-4324-82AE-37226D65617A}" presName="vertTwo" presStyleCnt="0"/>
      <dgm:spPr/>
    </dgm:pt>
    <dgm:pt modelId="{D50D929A-D15A-402F-B347-59B5E49B37C0}" type="pres">
      <dgm:prSet presAssocID="{83063A82-8E23-4324-82AE-37226D65617A}" presName="txTwo" presStyleLbl="node2" presStyleIdx="2" presStyleCnt="3">
        <dgm:presLayoutVars>
          <dgm:chPref val="3"/>
        </dgm:presLayoutVars>
      </dgm:prSet>
      <dgm:spPr/>
    </dgm:pt>
    <dgm:pt modelId="{1D59F597-E0E8-4637-B9C9-C21531D08BA1}" type="pres">
      <dgm:prSet presAssocID="{83063A82-8E23-4324-82AE-37226D65617A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688B9834-D701-4D98-BBC2-D01EB8063C92}" type="presOf" srcId="{83063A82-8E23-4324-82AE-37226D65617A}" destId="{D50D929A-D15A-402F-B347-59B5E49B37C0}" srcOrd="0" destOrd="0" presId="urn:microsoft.com/office/officeart/2005/8/layout/hierarchy4"/>
    <dgm:cxn modelId="{3F9F564F-AA05-452A-B5B0-51D3BC18160A}" srcId="{1068655B-3657-4EE8-BCE6-0D15A452F442}" destId="{83063A82-8E23-4324-82AE-37226D65617A}" srcOrd="2" destOrd="0" parTransId="{0F2FA0BF-55C0-4CBA-B44B-8707E8952E65}" sibTransId="{C3C6B92F-E848-4BF1-9A98-B457911BADF9}"/>
    <dgm:cxn modelId="{966020A1-6FBE-4719-958F-CFDEFAC935FD}" type="presOf" srcId="{A01250D5-6CB0-4113-A412-4A122F935624}" destId="{6BC397BC-1F47-458B-B1B7-27F27BB16CB3}" srcOrd="0" destOrd="0" presId="urn:microsoft.com/office/officeart/2005/8/layout/hierarchy4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6FC22CDD-B613-4C6B-95F6-81E19FEAA674}" srcId="{1068655B-3657-4EE8-BCE6-0D15A452F442}" destId="{520A9080-5FD4-4981-BEB5-585600FE92FA}" srcOrd="0" destOrd="0" parTransId="{8E203296-0505-4DF1-A3AE-2629562FF9DC}" sibTransId="{77FCE7D4-ED20-43AD-92F4-D66D0E1C1184}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252A8CEE-CB19-4F35-9C3B-0AF4EEDAB00F}" type="presOf" srcId="{520A9080-5FD4-4981-BEB5-585600FE92FA}" destId="{316BC081-8106-4E93-85D3-1DE9AAD43E97}" srcOrd="0" destOrd="0" presId="urn:microsoft.com/office/officeart/2005/8/layout/hierarchy4"/>
    <dgm:cxn modelId="{4222A4FF-9E00-4FB5-AAFA-D56E63A916F8}" srcId="{1068655B-3657-4EE8-BCE6-0D15A452F442}" destId="{A01250D5-6CB0-4113-A412-4A122F935624}" srcOrd="1" destOrd="0" parTransId="{8F60FA4C-4957-4A1F-8CE1-85A0FC47285A}" sibTransId="{C72901D1-8FD5-4674-8EAC-E4E196165AB3}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0B655BDB-8046-4E1E-A805-5DC6DB302BA3}" type="presParOf" srcId="{8D4C4D2D-7060-4743-8C4E-7DB44DD2D376}" destId="{046DB602-CAE5-4573-A7B1-9F3E364436CD}" srcOrd="0" destOrd="0" presId="urn:microsoft.com/office/officeart/2005/8/layout/hierarchy4"/>
    <dgm:cxn modelId="{0FB7D6BC-DA09-4DF3-B926-D30C8B198772}" type="presParOf" srcId="{046DB602-CAE5-4573-A7B1-9F3E364436CD}" destId="{316BC081-8106-4E93-85D3-1DE9AAD43E97}" srcOrd="0" destOrd="0" presId="urn:microsoft.com/office/officeart/2005/8/layout/hierarchy4"/>
    <dgm:cxn modelId="{9343C0B8-C300-4D1E-AF0C-8CD0CED8FED6}" type="presParOf" srcId="{046DB602-CAE5-4573-A7B1-9F3E364436CD}" destId="{5793534A-970D-40BF-B516-B486812EB83C}" srcOrd="1" destOrd="0" presId="urn:microsoft.com/office/officeart/2005/8/layout/hierarchy4"/>
    <dgm:cxn modelId="{5D5348FE-9F4F-4045-8700-339AABFD9707}" type="presParOf" srcId="{8D4C4D2D-7060-4743-8C4E-7DB44DD2D376}" destId="{9E9CA3BE-6946-4A2A-85DF-8ED0A68D172D}" srcOrd="1" destOrd="0" presId="urn:microsoft.com/office/officeart/2005/8/layout/hierarchy4"/>
    <dgm:cxn modelId="{9C115587-539C-4F8E-B105-21ED11BAE7E5}" type="presParOf" srcId="{8D4C4D2D-7060-4743-8C4E-7DB44DD2D376}" destId="{0C165DCA-AF26-40C0-97C7-DFAA71D21512}" srcOrd="2" destOrd="0" presId="urn:microsoft.com/office/officeart/2005/8/layout/hierarchy4"/>
    <dgm:cxn modelId="{64BC172B-EEF7-4CB9-9C06-4CE7180E8F19}" type="presParOf" srcId="{0C165DCA-AF26-40C0-97C7-DFAA71D21512}" destId="{6BC397BC-1F47-458B-B1B7-27F27BB16CB3}" srcOrd="0" destOrd="0" presId="urn:microsoft.com/office/officeart/2005/8/layout/hierarchy4"/>
    <dgm:cxn modelId="{B89BBBCE-20B4-4F02-8656-569A3F1ABB35}" type="presParOf" srcId="{0C165DCA-AF26-40C0-97C7-DFAA71D21512}" destId="{591B5ECE-1888-4AF2-A152-1B722A14269C}" srcOrd="1" destOrd="0" presId="urn:microsoft.com/office/officeart/2005/8/layout/hierarchy4"/>
    <dgm:cxn modelId="{2685B349-75C4-420A-A6E1-6C4FFEEAEC2D}" type="presParOf" srcId="{8D4C4D2D-7060-4743-8C4E-7DB44DD2D376}" destId="{3C9E09AD-ECBA-4748-AA86-B486A98CC58C}" srcOrd="3" destOrd="0" presId="urn:microsoft.com/office/officeart/2005/8/layout/hierarchy4"/>
    <dgm:cxn modelId="{08CC2B1C-3DFB-486D-BDCD-4B1A7C34F42A}" type="presParOf" srcId="{8D4C4D2D-7060-4743-8C4E-7DB44DD2D376}" destId="{D8DB964F-1213-46FF-A2E6-34A1343A7764}" srcOrd="4" destOrd="0" presId="urn:microsoft.com/office/officeart/2005/8/layout/hierarchy4"/>
    <dgm:cxn modelId="{CC15476F-F043-4E64-9EA6-C1FCE271D91B}" type="presParOf" srcId="{D8DB964F-1213-46FF-A2E6-34A1343A7764}" destId="{D50D929A-D15A-402F-B347-59B5E49B37C0}" srcOrd="0" destOrd="0" presId="urn:microsoft.com/office/officeart/2005/8/layout/hierarchy4"/>
    <dgm:cxn modelId="{A4E0E3A1-EEBD-486D-BA00-022A49C62B9C}" type="presParOf" srcId="{D8DB964F-1213-46FF-A2E6-34A1343A7764}" destId="{1D59F597-E0E8-4637-B9C9-C21531D08B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0A9080-5FD4-4981-BEB5-585600FE92FA}">
      <dgm:prSet phldrT="[Текст]" custT="1"/>
      <dgm:spPr/>
      <dgm:t>
        <a:bodyPr/>
        <a:lstStyle/>
        <a:p>
          <a:r>
            <a:rPr lang="uk-UA" sz="5400" dirty="0">
              <a:solidFill>
                <a:srgbClr val="FFFF00"/>
              </a:solidFill>
            </a:rPr>
            <a:t>Контейнери</a:t>
          </a:r>
        </a:p>
      </dgm:t>
    </dgm:pt>
    <dgm:pt modelId="{8E203296-0505-4DF1-A3AE-2629562FF9DC}" type="parTrans" cxnId="{6FC22CDD-B613-4C6B-95F6-81E19FEAA674}">
      <dgm:prSet/>
      <dgm:spPr/>
      <dgm:t>
        <a:bodyPr/>
        <a:lstStyle/>
        <a:p>
          <a:endParaRPr lang="uk-UA" sz="3200"/>
        </a:p>
      </dgm:t>
    </dgm:pt>
    <dgm:pt modelId="{77FCE7D4-ED20-43AD-92F4-D66D0E1C1184}" type="sibTrans" cxnId="{6FC22CDD-B613-4C6B-95F6-81E19FEAA674}">
      <dgm:prSet/>
      <dgm:spPr/>
      <dgm:t>
        <a:bodyPr/>
        <a:lstStyle/>
        <a:p>
          <a:endParaRPr lang="uk-UA" sz="3200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046DB602-CAE5-4573-A7B1-9F3E364436CD}" type="pres">
      <dgm:prSet presAssocID="{520A9080-5FD4-4981-BEB5-585600FE92FA}" presName="vertTwo" presStyleCnt="0"/>
      <dgm:spPr/>
    </dgm:pt>
    <dgm:pt modelId="{316BC081-8106-4E93-85D3-1DE9AAD43E97}" type="pres">
      <dgm:prSet presAssocID="{520A9080-5FD4-4981-BEB5-585600FE92FA}" presName="txTwo" presStyleLbl="node2" presStyleIdx="0" presStyleCnt="1">
        <dgm:presLayoutVars>
          <dgm:chPref val="3"/>
        </dgm:presLayoutVars>
      </dgm:prSet>
      <dgm:spPr/>
    </dgm:pt>
    <dgm:pt modelId="{5793534A-970D-40BF-B516-B486812EB83C}" type="pres">
      <dgm:prSet presAssocID="{520A9080-5FD4-4981-BEB5-585600FE92FA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6FC22CDD-B613-4C6B-95F6-81E19FEAA674}" srcId="{1068655B-3657-4EE8-BCE6-0D15A452F442}" destId="{520A9080-5FD4-4981-BEB5-585600FE92FA}" srcOrd="0" destOrd="0" parTransId="{8E203296-0505-4DF1-A3AE-2629562FF9DC}" sibTransId="{77FCE7D4-ED20-43AD-92F4-D66D0E1C1184}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252A8CEE-CB19-4F35-9C3B-0AF4EEDAB00F}" type="presOf" srcId="{520A9080-5FD4-4981-BEB5-585600FE92FA}" destId="{316BC081-8106-4E93-85D3-1DE9AAD43E97}" srcOrd="0" destOrd="0" presId="urn:microsoft.com/office/officeart/2005/8/layout/hierarchy4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0B655BDB-8046-4E1E-A805-5DC6DB302BA3}" type="presParOf" srcId="{8D4C4D2D-7060-4743-8C4E-7DB44DD2D376}" destId="{046DB602-CAE5-4573-A7B1-9F3E364436CD}" srcOrd="0" destOrd="0" presId="urn:microsoft.com/office/officeart/2005/8/layout/hierarchy4"/>
    <dgm:cxn modelId="{0FB7D6BC-DA09-4DF3-B926-D30C8B198772}" type="presParOf" srcId="{046DB602-CAE5-4573-A7B1-9F3E364436CD}" destId="{316BC081-8106-4E93-85D3-1DE9AAD43E97}" srcOrd="0" destOrd="0" presId="urn:microsoft.com/office/officeart/2005/8/layout/hierarchy4"/>
    <dgm:cxn modelId="{9343C0B8-C300-4D1E-AF0C-8CD0CED8FED6}" type="presParOf" srcId="{046DB602-CAE5-4573-A7B1-9F3E364436CD}" destId="{5793534A-970D-40BF-B516-B486812EB83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0A9080-5FD4-4981-BEB5-585600FE92FA}">
      <dgm:prSet phldrT="[Текст]" custT="1"/>
      <dgm:spPr/>
      <dgm:t>
        <a:bodyPr/>
        <a:lstStyle/>
        <a:p>
          <a:r>
            <a:rPr lang="uk-UA" sz="2800" b="1" i="0" dirty="0"/>
            <a:t>Послідовні</a:t>
          </a:r>
          <a:endParaRPr lang="uk-UA" sz="2800" dirty="0"/>
        </a:p>
      </dgm:t>
    </dgm:pt>
    <dgm:pt modelId="{8E203296-0505-4DF1-A3AE-2629562FF9DC}" type="parTrans" cxnId="{6FC22CDD-B613-4C6B-95F6-81E19FEAA674}">
      <dgm:prSet/>
      <dgm:spPr/>
      <dgm:t>
        <a:bodyPr/>
        <a:lstStyle/>
        <a:p>
          <a:endParaRPr lang="uk-UA" sz="2800"/>
        </a:p>
      </dgm:t>
    </dgm:pt>
    <dgm:pt modelId="{77FCE7D4-ED20-43AD-92F4-D66D0E1C1184}" type="sibTrans" cxnId="{6FC22CDD-B613-4C6B-95F6-81E19FEAA674}">
      <dgm:prSet/>
      <dgm:spPr/>
      <dgm:t>
        <a:bodyPr/>
        <a:lstStyle/>
        <a:p>
          <a:endParaRPr lang="uk-UA" sz="2800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2800" noProof="0" dirty="0"/>
            <a:t>Типи контейнерів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28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2800"/>
        </a:p>
      </dgm:t>
    </dgm:pt>
    <dgm:pt modelId="{49BE926E-C0FF-4D93-A930-2D2745BEF33D}">
      <dgm:prSet phldrT="[Текст]" custT="1"/>
      <dgm:spPr/>
      <dgm:t>
        <a:bodyPr/>
        <a:lstStyle/>
        <a:p>
          <a:r>
            <a:rPr lang="uk-UA" sz="2800" b="1" i="0" dirty="0"/>
            <a:t>Адаптери</a:t>
          </a:r>
          <a:endParaRPr lang="uk-UA" sz="2800" dirty="0"/>
        </a:p>
      </dgm:t>
    </dgm:pt>
    <dgm:pt modelId="{59557BF8-D102-4AFD-B4E2-ADDE3123331E}" type="sibTrans" cxnId="{D7D1E48F-0B17-4501-8BB3-A4CAA06ACF6C}">
      <dgm:prSet/>
      <dgm:spPr/>
      <dgm:t>
        <a:bodyPr/>
        <a:lstStyle/>
        <a:p>
          <a:endParaRPr lang="uk-UA" sz="2800"/>
        </a:p>
      </dgm:t>
    </dgm:pt>
    <dgm:pt modelId="{0D7CF260-8C17-4F2D-AE40-438A4D1B0460}" type="parTrans" cxnId="{D7D1E48F-0B17-4501-8BB3-A4CAA06ACF6C}">
      <dgm:prSet/>
      <dgm:spPr/>
      <dgm:t>
        <a:bodyPr/>
        <a:lstStyle/>
        <a:p>
          <a:endParaRPr lang="uk-UA" sz="2800"/>
        </a:p>
      </dgm:t>
    </dgm:pt>
    <dgm:pt modelId="{83063A82-8E23-4324-82AE-37226D65617A}">
      <dgm:prSet phldrT="[Текст]" custT="1"/>
      <dgm:spPr/>
      <dgm:t>
        <a:bodyPr/>
        <a:lstStyle/>
        <a:p>
          <a:r>
            <a:rPr lang="uk-UA" sz="2800" b="1" i="0" dirty="0"/>
            <a:t>Асоціативні </a:t>
          </a:r>
          <a:endParaRPr lang="uk-UA" sz="2800" dirty="0"/>
        </a:p>
      </dgm:t>
    </dgm:pt>
    <dgm:pt modelId="{C3C6B92F-E848-4BF1-9A98-B457911BADF9}" type="sibTrans" cxnId="{3F9F564F-AA05-452A-B5B0-51D3BC18160A}">
      <dgm:prSet/>
      <dgm:spPr/>
      <dgm:t>
        <a:bodyPr/>
        <a:lstStyle/>
        <a:p>
          <a:endParaRPr lang="uk-UA" sz="2800"/>
        </a:p>
      </dgm:t>
    </dgm:pt>
    <dgm:pt modelId="{0F2FA0BF-55C0-4CBA-B44B-8707E8952E65}" type="parTrans" cxnId="{3F9F564F-AA05-452A-B5B0-51D3BC18160A}">
      <dgm:prSet/>
      <dgm:spPr/>
      <dgm:t>
        <a:bodyPr/>
        <a:lstStyle/>
        <a:p>
          <a:endParaRPr lang="uk-UA" sz="2800"/>
        </a:p>
      </dgm:t>
    </dgm:pt>
    <dgm:pt modelId="{D0ABF007-C913-4624-B39C-090D3B6FE0DC}">
      <dgm:prSet custT="1"/>
      <dgm:spPr/>
      <dgm:t>
        <a:bodyPr/>
        <a:lstStyle/>
        <a:p>
          <a:r>
            <a:rPr lang="en-US" sz="2800" dirty="0"/>
            <a:t>vector</a:t>
          </a:r>
          <a:endParaRPr lang="uk-UA" sz="2800" dirty="0"/>
        </a:p>
      </dgm:t>
    </dgm:pt>
    <dgm:pt modelId="{3EB972B8-EE15-4456-B62E-776226FF9E58}" type="parTrans" cxnId="{5CCC9170-14C8-4B3D-9B63-0965E4831CED}">
      <dgm:prSet/>
      <dgm:spPr/>
      <dgm:t>
        <a:bodyPr/>
        <a:lstStyle/>
        <a:p>
          <a:endParaRPr lang="uk-UA" sz="2800"/>
        </a:p>
      </dgm:t>
    </dgm:pt>
    <dgm:pt modelId="{680F0FF0-B937-4420-B280-2DE83FCAABC7}" type="sibTrans" cxnId="{5CCC9170-14C8-4B3D-9B63-0965E4831CED}">
      <dgm:prSet/>
      <dgm:spPr/>
      <dgm:t>
        <a:bodyPr/>
        <a:lstStyle/>
        <a:p>
          <a:endParaRPr lang="uk-UA" sz="2800"/>
        </a:p>
      </dgm:t>
    </dgm:pt>
    <dgm:pt modelId="{B3914F6A-BB31-4B11-B6EB-810EB23F84EA}">
      <dgm:prSet custT="1"/>
      <dgm:spPr/>
      <dgm:t>
        <a:bodyPr/>
        <a:lstStyle/>
        <a:p>
          <a:r>
            <a:rPr lang="en-US" sz="2800" dirty="0"/>
            <a:t>list</a:t>
          </a:r>
          <a:endParaRPr lang="uk-UA" sz="2800" dirty="0"/>
        </a:p>
      </dgm:t>
    </dgm:pt>
    <dgm:pt modelId="{C1AA5683-7B4E-4B68-BA49-E9B18429E08C}" type="parTrans" cxnId="{624371A8-6EE4-4D21-AD82-BCA1AC3B92B5}">
      <dgm:prSet/>
      <dgm:spPr/>
      <dgm:t>
        <a:bodyPr/>
        <a:lstStyle/>
        <a:p>
          <a:endParaRPr lang="uk-UA" sz="2800"/>
        </a:p>
      </dgm:t>
    </dgm:pt>
    <dgm:pt modelId="{E8554B03-3258-418A-8803-C522876A11DC}" type="sibTrans" cxnId="{624371A8-6EE4-4D21-AD82-BCA1AC3B92B5}">
      <dgm:prSet/>
      <dgm:spPr/>
      <dgm:t>
        <a:bodyPr/>
        <a:lstStyle/>
        <a:p>
          <a:endParaRPr lang="uk-UA" sz="2800"/>
        </a:p>
      </dgm:t>
    </dgm:pt>
    <dgm:pt modelId="{30D045C2-A5A7-4CFD-88E6-339006921A6F}">
      <dgm:prSet custT="1"/>
      <dgm:spPr/>
      <dgm:t>
        <a:bodyPr/>
        <a:lstStyle/>
        <a:p>
          <a:r>
            <a:rPr lang="en-US" sz="2800" dirty="0"/>
            <a:t>deque</a:t>
          </a:r>
          <a:endParaRPr lang="uk-UA" sz="2800" dirty="0"/>
        </a:p>
      </dgm:t>
    </dgm:pt>
    <dgm:pt modelId="{245FE6FA-DBB0-4E80-9603-EE7799579835}" type="parTrans" cxnId="{531F4BB9-9450-42C1-82D2-C57791297CA2}">
      <dgm:prSet/>
      <dgm:spPr/>
      <dgm:t>
        <a:bodyPr/>
        <a:lstStyle/>
        <a:p>
          <a:endParaRPr lang="uk-UA" sz="2800"/>
        </a:p>
      </dgm:t>
    </dgm:pt>
    <dgm:pt modelId="{50CFE15C-FC81-49A3-9C93-161E0CFFFCE1}" type="sibTrans" cxnId="{531F4BB9-9450-42C1-82D2-C57791297CA2}">
      <dgm:prSet/>
      <dgm:spPr/>
      <dgm:t>
        <a:bodyPr/>
        <a:lstStyle/>
        <a:p>
          <a:endParaRPr lang="uk-UA" sz="2800"/>
        </a:p>
      </dgm:t>
    </dgm:pt>
    <dgm:pt modelId="{249104B6-29A4-4A5E-A2B0-2C5F11641876}">
      <dgm:prSet custT="1"/>
      <dgm:spPr/>
      <dgm:t>
        <a:bodyPr/>
        <a:lstStyle/>
        <a:p>
          <a:r>
            <a:rPr lang="en-US" sz="2800" b="0" i="0"/>
            <a:t>stack</a:t>
          </a:r>
          <a:endParaRPr lang="uk-UA" sz="2800" dirty="0"/>
        </a:p>
      </dgm:t>
    </dgm:pt>
    <dgm:pt modelId="{82C0C889-82EE-4C6D-B7FA-7948DB8C5F33}" type="parTrans" cxnId="{9FE1246F-8B0B-48D0-A488-228AD91A47A3}">
      <dgm:prSet/>
      <dgm:spPr/>
      <dgm:t>
        <a:bodyPr/>
        <a:lstStyle/>
        <a:p>
          <a:endParaRPr lang="uk-UA"/>
        </a:p>
      </dgm:t>
    </dgm:pt>
    <dgm:pt modelId="{CE75AD95-1683-4051-8DA4-F2675B45C598}" type="sibTrans" cxnId="{9FE1246F-8B0B-48D0-A488-228AD91A47A3}">
      <dgm:prSet/>
      <dgm:spPr/>
      <dgm:t>
        <a:bodyPr/>
        <a:lstStyle/>
        <a:p>
          <a:endParaRPr lang="uk-UA"/>
        </a:p>
      </dgm:t>
    </dgm:pt>
    <dgm:pt modelId="{CA985D0E-BE14-4050-82E9-D9D43B4E4CC7}">
      <dgm:prSet/>
      <dgm:spPr/>
      <dgm:t>
        <a:bodyPr/>
        <a:lstStyle/>
        <a:p>
          <a:r>
            <a:rPr lang="en-US" dirty="0"/>
            <a:t>queue</a:t>
          </a:r>
          <a:endParaRPr lang="uk-UA" dirty="0"/>
        </a:p>
      </dgm:t>
    </dgm:pt>
    <dgm:pt modelId="{D27A19F2-70F6-4741-832E-45788289326B}" type="parTrans" cxnId="{5927C1B2-8BC1-4B6E-8354-28EBA43095EF}">
      <dgm:prSet/>
      <dgm:spPr/>
      <dgm:t>
        <a:bodyPr/>
        <a:lstStyle/>
        <a:p>
          <a:endParaRPr lang="uk-UA"/>
        </a:p>
      </dgm:t>
    </dgm:pt>
    <dgm:pt modelId="{65FF4048-E80E-45EC-8821-327892F49BBB}" type="sibTrans" cxnId="{5927C1B2-8BC1-4B6E-8354-28EBA43095EF}">
      <dgm:prSet/>
      <dgm:spPr/>
      <dgm:t>
        <a:bodyPr/>
        <a:lstStyle/>
        <a:p>
          <a:endParaRPr lang="uk-UA"/>
        </a:p>
      </dgm:t>
    </dgm:pt>
    <dgm:pt modelId="{3A2B72C1-3A01-4A04-86F7-6BC77C768BE8}">
      <dgm:prSet/>
      <dgm:spPr/>
      <dgm:t>
        <a:bodyPr/>
        <a:lstStyle/>
        <a:p>
          <a:r>
            <a:rPr lang="en-US" b="0" i="0" dirty="0" err="1"/>
            <a:t>priority_queue</a:t>
          </a:r>
          <a:endParaRPr lang="uk-UA" dirty="0"/>
        </a:p>
      </dgm:t>
    </dgm:pt>
    <dgm:pt modelId="{8D5DCBE7-3864-4406-93BA-8880E71D31C7}" type="parTrans" cxnId="{3065D407-3AC6-450B-A065-372C69CCAF57}">
      <dgm:prSet/>
      <dgm:spPr/>
      <dgm:t>
        <a:bodyPr/>
        <a:lstStyle/>
        <a:p>
          <a:endParaRPr lang="uk-UA"/>
        </a:p>
      </dgm:t>
    </dgm:pt>
    <dgm:pt modelId="{CEEB455B-EFEA-47D1-8A0D-9BA37B897E4D}" type="sibTrans" cxnId="{3065D407-3AC6-450B-A065-372C69CCAF57}">
      <dgm:prSet/>
      <dgm:spPr/>
      <dgm:t>
        <a:bodyPr/>
        <a:lstStyle/>
        <a:p>
          <a:endParaRPr lang="uk-UA"/>
        </a:p>
      </dgm:t>
    </dgm:pt>
    <dgm:pt modelId="{220D8D2D-054F-4ABC-9752-83945ED427E7}">
      <dgm:prSet phldrT="[Текст]" custT="1"/>
      <dgm:spPr/>
      <dgm:t>
        <a:bodyPr/>
        <a:lstStyle/>
        <a:p>
          <a:r>
            <a:rPr lang="en-US" sz="2800" dirty="0"/>
            <a:t>set</a:t>
          </a:r>
          <a:endParaRPr lang="uk-UA" sz="2800" dirty="0"/>
        </a:p>
      </dgm:t>
    </dgm:pt>
    <dgm:pt modelId="{CC254977-8D47-4E23-A68E-9879DFFD3775}" type="parTrans" cxnId="{EC7CED1E-4C71-4196-9581-5FE4328CBFDC}">
      <dgm:prSet/>
      <dgm:spPr/>
      <dgm:t>
        <a:bodyPr/>
        <a:lstStyle/>
        <a:p>
          <a:endParaRPr lang="uk-UA"/>
        </a:p>
      </dgm:t>
    </dgm:pt>
    <dgm:pt modelId="{D92EF1DA-A93D-45F3-B92D-58B7EADCE70E}" type="sibTrans" cxnId="{EC7CED1E-4C71-4196-9581-5FE4328CBFDC}">
      <dgm:prSet/>
      <dgm:spPr/>
      <dgm:t>
        <a:bodyPr/>
        <a:lstStyle/>
        <a:p>
          <a:endParaRPr lang="uk-UA"/>
        </a:p>
      </dgm:t>
    </dgm:pt>
    <dgm:pt modelId="{11C67481-3142-44B1-B167-B9429B5AA402}">
      <dgm:prSet phldrT="[Текст]"/>
      <dgm:spPr/>
      <dgm:t>
        <a:bodyPr/>
        <a:lstStyle/>
        <a:p>
          <a:r>
            <a:rPr lang="en-US" dirty="0"/>
            <a:t>multiset</a:t>
          </a:r>
          <a:endParaRPr lang="uk-UA" dirty="0"/>
        </a:p>
      </dgm:t>
    </dgm:pt>
    <dgm:pt modelId="{E92257CC-6C15-4FB7-A2B4-645F75D50B55}" type="parTrans" cxnId="{FEA7BEB8-D0F0-493B-B55D-BA2CBBA43F8A}">
      <dgm:prSet/>
      <dgm:spPr/>
      <dgm:t>
        <a:bodyPr/>
        <a:lstStyle/>
        <a:p>
          <a:endParaRPr lang="uk-UA"/>
        </a:p>
      </dgm:t>
    </dgm:pt>
    <dgm:pt modelId="{0D0DB888-6A49-4137-9B70-29A298259947}" type="sibTrans" cxnId="{FEA7BEB8-D0F0-493B-B55D-BA2CBBA43F8A}">
      <dgm:prSet/>
      <dgm:spPr/>
      <dgm:t>
        <a:bodyPr/>
        <a:lstStyle/>
        <a:p>
          <a:endParaRPr lang="uk-UA"/>
        </a:p>
      </dgm:t>
    </dgm:pt>
    <dgm:pt modelId="{901AC3DC-D83E-464D-B19B-407A301CD5B7}">
      <dgm:prSet phldrT="[Текст]"/>
      <dgm:spPr/>
      <dgm:t>
        <a:bodyPr/>
        <a:lstStyle/>
        <a:p>
          <a:r>
            <a:rPr lang="en-US" dirty="0"/>
            <a:t>map</a:t>
          </a:r>
          <a:endParaRPr lang="uk-UA" dirty="0"/>
        </a:p>
      </dgm:t>
    </dgm:pt>
    <dgm:pt modelId="{E2974F12-6D19-46DA-9AF1-37D668CEA6EB}" type="parTrans" cxnId="{792653DB-D9E4-4CC4-A29A-84A95922D41D}">
      <dgm:prSet/>
      <dgm:spPr/>
      <dgm:t>
        <a:bodyPr/>
        <a:lstStyle/>
        <a:p>
          <a:endParaRPr lang="uk-UA"/>
        </a:p>
      </dgm:t>
    </dgm:pt>
    <dgm:pt modelId="{B0986003-D670-4F46-A0B7-B1C4272FD147}" type="sibTrans" cxnId="{792653DB-D9E4-4CC4-A29A-84A95922D41D}">
      <dgm:prSet/>
      <dgm:spPr/>
      <dgm:t>
        <a:bodyPr/>
        <a:lstStyle/>
        <a:p>
          <a:endParaRPr lang="uk-UA"/>
        </a:p>
      </dgm:t>
    </dgm:pt>
    <dgm:pt modelId="{771191E4-A880-4A8D-9804-3AF775876837}">
      <dgm:prSet phldrT="[Текст]"/>
      <dgm:spPr/>
      <dgm:t>
        <a:bodyPr/>
        <a:lstStyle/>
        <a:p>
          <a:r>
            <a:rPr lang="en-US" dirty="0"/>
            <a:t>multimap</a:t>
          </a:r>
          <a:endParaRPr lang="uk-UA" dirty="0"/>
        </a:p>
      </dgm:t>
    </dgm:pt>
    <dgm:pt modelId="{C076827C-99AC-4B61-81FB-AF4E8B61E663}" type="parTrans" cxnId="{D41FFC8C-596D-4973-AF12-8DFDCE2A9D1F}">
      <dgm:prSet/>
      <dgm:spPr/>
      <dgm:t>
        <a:bodyPr/>
        <a:lstStyle/>
        <a:p>
          <a:endParaRPr lang="uk-UA"/>
        </a:p>
      </dgm:t>
    </dgm:pt>
    <dgm:pt modelId="{44C16FAC-6182-4520-BF2B-983BC3929588}" type="sibTrans" cxnId="{D41FFC8C-596D-4973-AF12-8DFDCE2A9D1F}">
      <dgm:prSet/>
      <dgm:spPr/>
      <dgm:t>
        <a:bodyPr/>
        <a:lstStyle/>
        <a:p>
          <a:endParaRPr lang="uk-UA"/>
        </a:p>
      </dgm:t>
    </dgm:pt>
    <dgm:pt modelId="{AF627A81-A20B-49EB-85D4-8975787AEAE3}" type="pres">
      <dgm:prSet presAssocID="{B93525EC-F01E-4BD4-9CCB-CCBB4249779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201FB3-1B91-402B-86D0-9876969738AD}" type="pres">
      <dgm:prSet presAssocID="{1068655B-3657-4EE8-BCE6-0D15A452F442}" presName="hierRoot1" presStyleCnt="0">
        <dgm:presLayoutVars>
          <dgm:hierBranch val="init"/>
        </dgm:presLayoutVars>
      </dgm:prSet>
      <dgm:spPr/>
    </dgm:pt>
    <dgm:pt modelId="{735B0185-AD50-4600-81D6-A44BC69C37E7}" type="pres">
      <dgm:prSet presAssocID="{1068655B-3657-4EE8-BCE6-0D15A452F442}" presName="rootComposite1" presStyleCnt="0"/>
      <dgm:spPr/>
    </dgm:pt>
    <dgm:pt modelId="{5FFB37CA-19FE-42C0-8637-AE54891D193F}" type="pres">
      <dgm:prSet presAssocID="{1068655B-3657-4EE8-BCE6-0D15A452F442}" presName="rootText1" presStyleLbl="node0" presStyleIdx="0" presStyleCnt="1" custScaleX="292786" custScaleY="104087">
        <dgm:presLayoutVars>
          <dgm:chPref val="3"/>
        </dgm:presLayoutVars>
      </dgm:prSet>
      <dgm:spPr/>
    </dgm:pt>
    <dgm:pt modelId="{433A8A89-FBEC-43D8-BF02-7484E328FC78}" type="pres">
      <dgm:prSet presAssocID="{1068655B-3657-4EE8-BCE6-0D15A452F442}" presName="rootConnector1" presStyleLbl="node1" presStyleIdx="0" presStyleCnt="0"/>
      <dgm:spPr/>
    </dgm:pt>
    <dgm:pt modelId="{4FA20794-D6EE-44C6-B063-63B46939B164}" type="pres">
      <dgm:prSet presAssocID="{1068655B-3657-4EE8-BCE6-0D15A452F442}" presName="hierChild2" presStyleCnt="0"/>
      <dgm:spPr/>
    </dgm:pt>
    <dgm:pt modelId="{5A23D78D-52E5-499D-83D8-AC3DE055D45C}" type="pres">
      <dgm:prSet presAssocID="{8E203296-0505-4DF1-A3AE-2629562FF9DC}" presName="Name37" presStyleLbl="parChTrans1D2" presStyleIdx="0" presStyleCnt="3"/>
      <dgm:spPr/>
    </dgm:pt>
    <dgm:pt modelId="{4E79E441-8915-4B32-BE86-2B8B4C72E9F6}" type="pres">
      <dgm:prSet presAssocID="{520A9080-5FD4-4981-BEB5-585600FE92FA}" presName="hierRoot2" presStyleCnt="0">
        <dgm:presLayoutVars>
          <dgm:hierBranch val="init"/>
        </dgm:presLayoutVars>
      </dgm:prSet>
      <dgm:spPr/>
    </dgm:pt>
    <dgm:pt modelId="{A524FD58-D87D-477E-945C-4C848BA1E209}" type="pres">
      <dgm:prSet presAssocID="{520A9080-5FD4-4981-BEB5-585600FE92FA}" presName="rootComposite" presStyleCnt="0"/>
      <dgm:spPr/>
    </dgm:pt>
    <dgm:pt modelId="{2CA1C787-814D-4F3A-AC3D-67005F90056A}" type="pres">
      <dgm:prSet presAssocID="{520A9080-5FD4-4981-BEB5-585600FE92FA}" presName="rootText" presStyleLbl="node2" presStyleIdx="0" presStyleCnt="3" custScaleX="227372">
        <dgm:presLayoutVars>
          <dgm:chPref val="3"/>
        </dgm:presLayoutVars>
      </dgm:prSet>
      <dgm:spPr/>
    </dgm:pt>
    <dgm:pt modelId="{C5D6DCA2-762D-4052-8FFB-B8A38F740E5E}" type="pres">
      <dgm:prSet presAssocID="{520A9080-5FD4-4981-BEB5-585600FE92FA}" presName="rootConnector" presStyleLbl="node2" presStyleIdx="0" presStyleCnt="3"/>
      <dgm:spPr/>
    </dgm:pt>
    <dgm:pt modelId="{2DA87FDD-3756-40D3-B025-97E126BFDBAE}" type="pres">
      <dgm:prSet presAssocID="{520A9080-5FD4-4981-BEB5-585600FE92FA}" presName="hierChild4" presStyleCnt="0"/>
      <dgm:spPr/>
    </dgm:pt>
    <dgm:pt modelId="{4EE4E63B-C4A7-434D-8400-BA7120EA953B}" type="pres">
      <dgm:prSet presAssocID="{3EB972B8-EE15-4456-B62E-776226FF9E58}" presName="Name37" presStyleLbl="parChTrans1D3" presStyleIdx="0" presStyleCnt="10"/>
      <dgm:spPr/>
    </dgm:pt>
    <dgm:pt modelId="{43A1F7AC-7E6F-4485-BBBB-5F74D56BDEB3}" type="pres">
      <dgm:prSet presAssocID="{D0ABF007-C913-4624-B39C-090D3B6FE0DC}" presName="hierRoot2" presStyleCnt="0">
        <dgm:presLayoutVars>
          <dgm:hierBranch val="init"/>
        </dgm:presLayoutVars>
      </dgm:prSet>
      <dgm:spPr/>
    </dgm:pt>
    <dgm:pt modelId="{FCCCCBA0-1377-4FE0-8F85-4833D7045963}" type="pres">
      <dgm:prSet presAssocID="{D0ABF007-C913-4624-B39C-090D3B6FE0DC}" presName="rootComposite" presStyleCnt="0"/>
      <dgm:spPr/>
    </dgm:pt>
    <dgm:pt modelId="{60A892FA-4AA4-407C-8787-9BC05D4A83C5}" type="pres">
      <dgm:prSet presAssocID="{D0ABF007-C913-4624-B39C-090D3B6FE0DC}" presName="rootText" presStyleLbl="node3" presStyleIdx="0" presStyleCnt="10" custScaleX="186421" custScaleY="100647" custLinFactNeighborY="-4243">
        <dgm:presLayoutVars>
          <dgm:chPref val="3"/>
        </dgm:presLayoutVars>
      </dgm:prSet>
      <dgm:spPr/>
    </dgm:pt>
    <dgm:pt modelId="{FAB7AA89-7CB2-48FE-A426-95708D281458}" type="pres">
      <dgm:prSet presAssocID="{D0ABF007-C913-4624-B39C-090D3B6FE0DC}" presName="rootConnector" presStyleLbl="node3" presStyleIdx="0" presStyleCnt="10"/>
      <dgm:spPr/>
    </dgm:pt>
    <dgm:pt modelId="{4498224A-CB0D-4C74-BBBB-4E56E676EC94}" type="pres">
      <dgm:prSet presAssocID="{D0ABF007-C913-4624-B39C-090D3B6FE0DC}" presName="hierChild4" presStyleCnt="0"/>
      <dgm:spPr/>
    </dgm:pt>
    <dgm:pt modelId="{78A06699-0B4D-49D2-B0DD-FB64F05281CA}" type="pres">
      <dgm:prSet presAssocID="{D0ABF007-C913-4624-B39C-090D3B6FE0DC}" presName="hierChild5" presStyleCnt="0"/>
      <dgm:spPr/>
    </dgm:pt>
    <dgm:pt modelId="{3D199F35-D693-43BC-B091-41347855ED6D}" type="pres">
      <dgm:prSet presAssocID="{C1AA5683-7B4E-4B68-BA49-E9B18429E08C}" presName="Name37" presStyleLbl="parChTrans1D3" presStyleIdx="1" presStyleCnt="10"/>
      <dgm:spPr/>
    </dgm:pt>
    <dgm:pt modelId="{48B47C2D-F610-4DD9-B771-EB299872F789}" type="pres">
      <dgm:prSet presAssocID="{B3914F6A-BB31-4B11-B6EB-810EB23F84EA}" presName="hierRoot2" presStyleCnt="0">
        <dgm:presLayoutVars>
          <dgm:hierBranch val="init"/>
        </dgm:presLayoutVars>
      </dgm:prSet>
      <dgm:spPr/>
    </dgm:pt>
    <dgm:pt modelId="{2F6CDD2B-DAF7-4124-A379-ACAB2BFDDA2B}" type="pres">
      <dgm:prSet presAssocID="{B3914F6A-BB31-4B11-B6EB-810EB23F84EA}" presName="rootComposite" presStyleCnt="0"/>
      <dgm:spPr/>
    </dgm:pt>
    <dgm:pt modelId="{9C5653DD-BE5B-4318-945E-253438BFE22F}" type="pres">
      <dgm:prSet presAssocID="{B3914F6A-BB31-4B11-B6EB-810EB23F84EA}" presName="rootText" presStyleLbl="node3" presStyleIdx="1" presStyleCnt="10" custScaleX="186421" custScaleY="100647" custLinFactNeighborY="-4243">
        <dgm:presLayoutVars>
          <dgm:chPref val="3"/>
        </dgm:presLayoutVars>
      </dgm:prSet>
      <dgm:spPr/>
    </dgm:pt>
    <dgm:pt modelId="{CC048824-A2F3-4DEB-AEEE-463FDA72359B}" type="pres">
      <dgm:prSet presAssocID="{B3914F6A-BB31-4B11-B6EB-810EB23F84EA}" presName="rootConnector" presStyleLbl="node3" presStyleIdx="1" presStyleCnt="10"/>
      <dgm:spPr/>
    </dgm:pt>
    <dgm:pt modelId="{609CD8DB-067C-4194-A14D-004B44545306}" type="pres">
      <dgm:prSet presAssocID="{B3914F6A-BB31-4B11-B6EB-810EB23F84EA}" presName="hierChild4" presStyleCnt="0"/>
      <dgm:spPr/>
    </dgm:pt>
    <dgm:pt modelId="{0E142E9F-1116-4102-A0F5-7EA991AA6D41}" type="pres">
      <dgm:prSet presAssocID="{B3914F6A-BB31-4B11-B6EB-810EB23F84EA}" presName="hierChild5" presStyleCnt="0"/>
      <dgm:spPr/>
    </dgm:pt>
    <dgm:pt modelId="{8717B49E-759A-4066-B042-A0671E110B08}" type="pres">
      <dgm:prSet presAssocID="{245FE6FA-DBB0-4E80-9603-EE7799579835}" presName="Name37" presStyleLbl="parChTrans1D3" presStyleIdx="2" presStyleCnt="10"/>
      <dgm:spPr/>
    </dgm:pt>
    <dgm:pt modelId="{97BA124A-F91B-4B48-A7BE-8DF34385EBC5}" type="pres">
      <dgm:prSet presAssocID="{30D045C2-A5A7-4CFD-88E6-339006921A6F}" presName="hierRoot2" presStyleCnt="0">
        <dgm:presLayoutVars>
          <dgm:hierBranch val="init"/>
        </dgm:presLayoutVars>
      </dgm:prSet>
      <dgm:spPr/>
    </dgm:pt>
    <dgm:pt modelId="{9BF51709-9DE0-455B-B03A-B43E33982BB2}" type="pres">
      <dgm:prSet presAssocID="{30D045C2-A5A7-4CFD-88E6-339006921A6F}" presName="rootComposite" presStyleCnt="0"/>
      <dgm:spPr/>
    </dgm:pt>
    <dgm:pt modelId="{5323151F-E576-447F-BB42-173D217C2D0C}" type="pres">
      <dgm:prSet presAssocID="{30D045C2-A5A7-4CFD-88E6-339006921A6F}" presName="rootText" presStyleLbl="node3" presStyleIdx="2" presStyleCnt="10" custScaleX="186421" custScaleY="100647" custLinFactNeighborY="-4243">
        <dgm:presLayoutVars>
          <dgm:chPref val="3"/>
        </dgm:presLayoutVars>
      </dgm:prSet>
      <dgm:spPr/>
    </dgm:pt>
    <dgm:pt modelId="{E84AA4B5-DE66-42F2-A228-5092367DACA8}" type="pres">
      <dgm:prSet presAssocID="{30D045C2-A5A7-4CFD-88E6-339006921A6F}" presName="rootConnector" presStyleLbl="node3" presStyleIdx="2" presStyleCnt="10"/>
      <dgm:spPr/>
    </dgm:pt>
    <dgm:pt modelId="{27D6AD88-F3BF-4A12-A2DA-67798BFE23E1}" type="pres">
      <dgm:prSet presAssocID="{30D045C2-A5A7-4CFD-88E6-339006921A6F}" presName="hierChild4" presStyleCnt="0"/>
      <dgm:spPr/>
    </dgm:pt>
    <dgm:pt modelId="{98CFA281-0BBD-40D1-B0F3-D050BE1975EF}" type="pres">
      <dgm:prSet presAssocID="{30D045C2-A5A7-4CFD-88E6-339006921A6F}" presName="hierChild5" presStyleCnt="0"/>
      <dgm:spPr/>
    </dgm:pt>
    <dgm:pt modelId="{47B6C0C4-32EF-4F5C-85CB-4A234DA84D49}" type="pres">
      <dgm:prSet presAssocID="{520A9080-5FD4-4981-BEB5-585600FE92FA}" presName="hierChild5" presStyleCnt="0"/>
      <dgm:spPr/>
    </dgm:pt>
    <dgm:pt modelId="{E1898265-3DD6-41FD-AB2C-D0FA702BC7B1}" type="pres">
      <dgm:prSet presAssocID="{0F2FA0BF-55C0-4CBA-B44B-8707E8952E65}" presName="Name37" presStyleLbl="parChTrans1D2" presStyleIdx="1" presStyleCnt="3"/>
      <dgm:spPr/>
    </dgm:pt>
    <dgm:pt modelId="{037F368B-F145-4B9C-91A4-26A14116E4F0}" type="pres">
      <dgm:prSet presAssocID="{83063A82-8E23-4324-82AE-37226D65617A}" presName="hierRoot2" presStyleCnt="0">
        <dgm:presLayoutVars>
          <dgm:hierBranch val="init"/>
        </dgm:presLayoutVars>
      </dgm:prSet>
      <dgm:spPr/>
    </dgm:pt>
    <dgm:pt modelId="{6E902E4C-60BA-46A8-8AAC-E98418A57FB8}" type="pres">
      <dgm:prSet presAssocID="{83063A82-8E23-4324-82AE-37226D65617A}" presName="rootComposite" presStyleCnt="0"/>
      <dgm:spPr/>
    </dgm:pt>
    <dgm:pt modelId="{0687E9DB-B3BC-47AC-9E82-EFC1847DBC9D}" type="pres">
      <dgm:prSet presAssocID="{83063A82-8E23-4324-82AE-37226D65617A}" presName="rootText" presStyleLbl="node2" presStyleIdx="1" presStyleCnt="3" custScaleX="227372">
        <dgm:presLayoutVars>
          <dgm:chPref val="3"/>
        </dgm:presLayoutVars>
      </dgm:prSet>
      <dgm:spPr/>
    </dgm:pt>
    <dgm:pt modelId="{69920F59-D197-4507-ACD1-4653453A363F}" type="pres">
      <dgm:prSet presAssocID="{83063A82-8E23-4324-82AE-37226D65617A}" presName="rootConnector" presStyleLbl="node2" presStyleIdx="1" presStyleCnt="3"/>
      <dgm:spPr/>
    </dgm:pt>
    <dgm:pt modelId="{CEA1A81A-33D2-4518-BA7C-8D611429A70D}" type="pres">
      <dgm:prSet presAssocID="{83063A82-8E23-4324-82AE-37226D65617A}" presName="hierChild4" presStyleCnt="0"/>
      <dgm:spPr/>
    </dgm:pt>
    <dgm:pt modelId="{68C496DF-3A33-4187-BBFE-5791BBB30454}" type="pres">
      <dgm:prSet presAssocID="{CC254977-8D47-4E23-A68E-9879DFFD3775}" presName="Name37" presStyleLbl="parChTrans1D3" presStyleIdx="3" presStyleCnt="10"/>
      <dgm:spPr/>
    </dgm:pt>
    <dgm:pt modelId="{D4AB1B82-FB8E-46EC-837A-41EE177BD9FD}" type="pres">
      <dgm:prSet presAssocID="{220D8D2D-054F-4ABC-9752-83945ED427E7}" presName="hierRoot2" presStyleCnt="0">
        <dgm:presLayoutVars>
          <dgm:hierBranch val="init"/>
        </dgm:presLayoutVars>
      </dgm:prSet>
      <dgm:spPr/>
    </dgm:pt>
    <dgm:pt modelId="{D09B914E-A862-465F-969A-5B28BADEBBA8}" type="pres">
      <dgm:prSet presAssocID="{220D8D2D-054F-4ABC-9752-83945ED427E7}" presName="rootComposite" presStyleCnt="0"/>
      <dgm:spPr/>
    </dgm:pt>
    <dgm:pt modelId="{0A848457-600C-41FF-A8B6-9B4214F81299}" type="pres">
      <dgm:prSet presAssocID="{220D8D2D-054F-4ABC-9752-83945ED427E7}" presName="rootText" presStyleLbl="node3" presStyleIdx="3" presStyleCnt="10" custScaleX="186421" custScaleY="100647" custLinFactNeighborY="-4243">
        <dgm:presLayoutVars>
          <dgm:chPref val="3"/>
        </dgm:presLayoutVars>
      </dgm:prSet>
      <dgm:spPr/>
    </dgm:pt>
    <dgm:pt modelId="{8671F91B-2989-493E-AB01-199438B56299}" type="pres">
      <dgm:prSet presAssocID="{220D8D2D-054F-4ABC-9752-83945ED427E7}" presName="rootConnector" presStyleLbl="node3" presStyleIdx="3" presStyleCnt="10"/>
      <dgm:spPr/>
    </dgm:pt>
    <dgm:pt modelId="{09B510C5-6C3E-471B-BF18-AA5260B7DE68}" type="pres">
      <dgm:prSet presAssocID="{220D8D2D-054F-4ABC-9752-83945ED427E7}" presName="hierChild4" presStyleCnt="0"/>
      <dgm:spPr/>
    </dgm:pt>
    <dgm:pt modelId="{11FC690A-60F1-41B1-AADE-8821E566D533}" type="pres">
      <dgm:prSet presAssocID="{220D8D2D-054F-4ABC-9752-83945ED427E7}" presName="hierChild5" presStyleCnt="0"/>
      <dgm:spPr/>
    </dgm:pt>
    <dgm:pt modelId="{7D8B2A2A-F68F-4F90-890C-03F3D091A24A}" type="pres">
      <dgm:prSet presAssocID="{E92257CC-6C15-4FB7-A2B4-645F75D50B55}" presName="Name37" presStyleLbl="parChTrans1D3" presStyleIdx="4" presStyleCnt="10"/>
      <dgm:spPr/>
    </dgm:pt>
    <dgm:pt modelId="{BF09429D-3C74-44CE-949D-AEE0E8841B4B}" type="pres">
      <dgm:prSet presAssocID="{11C67481-3142-44B1-B167-B9429B5AA402}" presName="hierRoot2" presStyleCnt="0">
        <dgm:presLayoutVars>
          <dgm:hierBranch val="init"/>
        </dgm:presLayoutVars>
      </dgm:prSet>
      <dgm:spPr/>
    </dgm:pt>
    <dgm:pt modelId="{70316606-B676-440B-A8EB-F1CDD45FE0C6}" type="pres">
      <dgm:prSet presAssocID="{11C67481-3142-44B1-B167-B9429B5AA402}" presName="rootComposite" presStyleCnt="0"/>
      <dgm:spPr/>
    </dgm:pt>
    <dgm:pt modelId="{6B3F9659-BB8A-4033-951B-8AB4118C2D43}" type="pres">
      <dgm:prSet presAssocID="{11C67481-3142-44B1-B167-B9429B5AA402}" presName="rootText" presStyleLbl="node3" presStyleIdx="4" presStyleCnt="10" custScaleX="186421" custScaleY="100647" custLinFactNeighborY="-4243">
        <dgm:presLayoutVars>
          <dgm:chPref val="3"/>
        </dgm:presLayoutVars>
      </dgm:prSet>
      <dgm:spPr/>
    </dgm:pt>
    <dgm:pt modelId="{53B1A83B-3D11-41C2-B108-10026B7B76C8}" type="pres">
      <dgm:prSet presAssocID="{11C67481-3142-44B1-B167-B9429B5AA402}" presName="rootConnector" presStyleLbl="node3" presStyleIdx="4" presStyleCnt="10"/>
      <dgm:spPr/>
    </dgm:pt>
    <dgm:pt modelId="{11D9FB87-EDA8-4494-99D7-FC869B754E2F}" type="pres">
      <dgm:prSet presAssocID="{11C67481-3142-44B1-B167-B9429B5AA402}" presName="hierChild4" presStyleCnt="0"/>
      <dgm:spPr/>
    </dgm:pt>
    <dgm:pt modelId="{A4AEE9AD-F605-42BF-B42E-04DB8E453144}" type="pres">
      <dgm:prSet presAssocID="{11C67481-3142-44B1-B167-B9429B5AA402}" presName="hierChild5" presStyleCnt="0"/>
      <dgm:spPr/>
    </dgm:pt>
    <dgm:pt modelId="{466BD77A-7082-405C-8921-5181EE3176C1}" type="pres">
      <dgm:prSet presAssocID="{E2974F12-6D19-46DA-9AF1-37D668CEA6EB}" presName="Name37" presStyleLbl="parChTrans1D3" presStyleIdx="5" presStyleCnt="10"/>
      <dgm:spPr/>
    </dgm:pt>
    <dgm:pt modelId="{15CD20C3-87B1-43A5-B6FD-C290FDB5F770}" type="pres">
      <dgm:prSet presAssocID="{901AC3DC-D83E-464D-B19B-407A301CD5B7}" presName="hierRoot2" presStyleCnt="0">
        <dgm:presLayoutVars>
          <dgm:hierBranch val="init"/>
        </dgm:presLayoutVars>
      </dgm:prSet>
      <dgm:spPr/>
    </dgm:pt>
    <dgm:pt modelId="{8C19395A-C810-4331-B5C0-30099227B470}" type="pres">
      <dgm:prSet presAssocID="{901AC3DC-D83E-464D-B19B-407A301CD5B7}" presName="rootComposite" presStyleCnt="0"/>
      <dgm:spPr/>
    </dgm:pt>
    <dgm:pt modelId="{6B6EC21A-7AA0-4AEE-8115-073EA614620E}" type="pres">
      <dgm:prSet presAssocID="{901AC3DC-D83E-464D-B19B-407A301CD5B7}" presName="rootText" presStyleLbl="node3" presStyleIdx="5" presStyleCnt="10" custScaleX="186421" custScaleY="100647" custLinFactNeighborY="-4243">
        <dgm:presLayoutVars>
          <dgm:chPref val="3"/>
        </dgm:presLayoutVars>
      </dgm:prSet>
      <dgm:spPr/>
    </dgm:pt>
    <dgm:pt modelId="{B92FA003-3A51-4EC3-A3BE-2CB5502B5F42}" type="pres">
      <dgm:prSet presAssocID="{901AC3DC-D83E-464D-B19B-407A301CD5B7}" presName="rootConnector" presStyleLbl="node3" presStyleIdx="5" presStyleCnt="10"/>
      <dgm:spPr/>
    </dgm:pt>
    <dgm:pt modelId="{D6CB1D07-552C-40E3-AE28-4C43588C9756}" type="pres">
      <dgm:prSet presAssocID="{901AC3DC-D83E-464D-B19B-407A301CD5B7}" presName="hierChild4" presStyleCnt="0"/>
      <dgm:spPr/>
    </dgm:pt>
    <dgm:pt modelId="{AAD67A47-F564-4634-987F-8EDDD60080C4}" type="pres">
      <dgm:prSet presAssocID="{901AC3DC-D83E-464D-B19B-407A301CD5B7}" presName="hierChild5" presStyleCnt="0"/>
      <dgm:spPr/>
    </dgm:pt>
    <dgm:pt modelId="{F5B8E748-06AB-4E69-B0EF-8AD78A2A6928}" type="pres">
      <dgm:prSet presAssocID="{C076827C-99AC-4B61-81FB-AF4E8B61E663}" presName="Name37" presStyleLbl="parChTrans1D3" presStyleIdx="6" presStyleCnt="10"/>
      <dgm:spPr/>
    </dgm:pt>
    <dgm:pt modelId="{BF5DD853-9945-4ABE-8DD1-ADD1B9ADFFD6}" type="pres">
      <dgm:prSet presAssocID="{771191E4-A880-4A8D-9804-3AF775876837}" presName="hierRoot2" presStyleCnt="0">
        <dgm:presLayoutVars>
          <dgm:hierBranch val="init"/>
        </dgm:presLayoutVars>
      </dgm:prSet>
      <dgm:spPr/>
    </dgm:pt>
    <dgm:pt modelId="{56E09DFC-9052-449C-8D2B-7FDD6CE6A3A2}" type="pres">
      <dgm:prSet presAssocID="{771191E4-A880-4A8D-9804-3AF775876837}" presName="rootComposite" presStyleCnt="0"/>
      <dgm:spPr/>
    </dgm:pt>
    <dgm:pt modelId="{2E1EB6C3-1B3E-4681-98E9-DCA42ABCD387}" type="pres">
      <dgm:prSet presAssocID="{771191E4-A880-4A8D-9804-3AF775876837}" presName="rootText" presStyleLbl="node3" presStyleIdx="6" presStyleCnt="10" custScaleX="186421" custScaleY="100647" custLinFactNeighborY="-4243">
        <dgm:presLayoutVars>
          <dgm:chPref val="3"/>
        </dgm:presLayoutVars>
      </dgm:prSet>
      <dgm:spPr/>
    </dgm:pt>
    <dgm:pt modelId="{413A404F-B9C5-4F8A-AE5B-25D18B1DE0F7}" type="pres">
      <dgm:prSet presAssocID="{771191E4-A880-4A8D-9804-3AF775876837}" presName="rootConnector" presStyleLbl="node3" presStyleIdx="6" presStyleCnt="10"/>
      <dgm:spPr/>
    </dgm:pt>
    <dgm:pt modelId="{0C27ED92-293E-4646-9459-295E743AB6C1}" type="pres">
      <dgm:prSet presAssocID="{771191E4-A880-4A8D-9804-3AF775876837}" presName="hierChild4" presStyleCnt="0"/>
      <dgm:spPr/>
    </dgm:pt>
    <dgm:pt modelId="{49D0900D-8668-433A-B586-74E117A5D32D}" type="pres">
      <dgm:prSet presAssocID="{771191E4-A880-4A8D-9804-3AF775876837}" presName="hierChild5" presStyleCnt="0"/>
      <dgm:spPr/>
    </dgm:pt>
    <dgm:pt modelId="{AFCE4CFB-8DD7-4D5F-9A0E-BB50620CAC49}" type="pres">
      <dgm:prSet presAssocID="{83063A82-8E23-4324-82AE-37226D65617A}" presName="hierChild5" presStyleCnt="0"/>
      <dgm:spPr/>
    </dgm:pt>
    <dgm:pt modelId="{E25D2963-82DC-44CA-B0B5-B5E1DD9D3281}" type="pres">
      <dgm:prSet presAssocID="{0D7CF260-8C17-4F2D-AE40-438A4D1B0460}" presName="Name37" presStyleLbl="parChTrans1D2" presStyleIdx="2" presStyleCnt="3"/>
      <dgm:spPr/>
    </dgm:pt>
    <dgm:pt modelId="{11074EEC-B53C-4E74-A814-EB4B60B958CD}" type="pres">
      <dgm:prSet presAssocID="{49BE926E-C0FF-4D93-A930-2D2745BEF33D}" presName="hierRoot2" presStyleCnt="0">
        <dgm:presLayoutVars>
          <dgm:hierBranch val="init"/>
        </dgm:presLayoutVars>
      </dgm:prSet>
      <dgm:spPr/>
    </dgm:pt>
    <dgm:pt modelId="{97BCBD36-9FF2-499D-AFC4-0892AF1593B7}" type="pres">
      <dgm:prSet presAssocID="{49BE926E-C0FF-4D93-A930-2D2745BEF33D}" presName="rootComposite" presStyleCnt="0"/>
      <dgm:spPr/>
    </dgm:pt>
    <dgm:pt modelId="{3A55E52B-DC0C-4CBB-8B27-48DC34ED6F77}" type="pres">
      <dgm:prSet presAssocID="{49BE926E-C0FF-4D93-A930-2D2745BEF33D}" presName="rootText" presStyleLbl="node2" presStyleIdx="2" presStyleCnt="3" custScaleX="227372">
        <dgm:presLayoutVars>
          <dgm:chPref val="3"/>
        </dgm:presLayoutVars>
      </dgm:prSet>
      <dgm:spPr/>
    </dgm:pt>
    <dgm:pt modelId="{09BB6520-2D59-43BD-B712-D914333A593F}" type="pres">
      <dgm:prSet presAssocID="{49BE926E-C0FF-4D93-A930-2D2745BEF33D}" presName="rootConnector" presStyleLbl="node2" presStyleIdx="2" presStyleCnt="3"/>
      <dgm:spPr/>
    </dgm:pt>
    <dgm:pt modelId="{649FAED0-7BB2-48FD-8BA1-9DF0198C49E3}" type="pres">
      <dgm:prSet presAssocID="{49BE926E-C0FF-4D93-A930-2D2745BEF33D}" presName="hierChild4" presStyleCnt="0"/>
      <dgm:spPr/>
    </dgm:pt>
    <dgm:pt modelId="{C79F817A-E2FC-440A-AD9D-41FE07DD8B6F}" type="pres">
      <dgm:prSet presAssocID="{82C0C889-82EE-4C6D-B7FA-7948DB8C5F33}" presName="Name37" presStyleLbl="parChTrans1D3" presStyleIdx="7" presStyleCnt="10"/>
      <dgm:spPr/>
    </dgm:pt>
    <dgm:pt modelId="{9B793176-DE6D-44F1-9F48-A23977B2E89F}" type="pres">
      <dgm:prSet presAssocID="{249104B6-29A4-4A5E-A2B0-2C5F11641876}" presName="hierRoot2" presStyleCnt="0">
        <dgm:presLayoutVars>
          <dgm:hierBranch val="init"/>
        </dgm:presLayoutVars>
      </dgm:prSet>
      <dgm:spPr/>
    </dgm:pt>
    <dgm:pt modelId="{40B95C6E-AAB7-4972-8BEE-CCB6026A2855}" type="pres">
      <dgm:prSet presAssocID="{249104B6-29A4-4A5E-A2B0-2C5F11641876}" presName="rootComposite" presStyleCnt="0"/>
      <dgm:spPr/>
    </dgm:pt>
    <dgm:pt modelId="{1F5073EF-E34A-4985-9AF9-D67DFD9D742F}" type="pres">
      <dgm:prSet presAssocID="{249104B6-29A4-4A5E-A2B0-2C5F11641876}" presName="rootText" presStyleLbl="node3" presStyleIdx="7" presStyleCnt="10" custScaleX="186421" custScaleY="100647" custLinFactNeighborY="-4243">
        <dgm:presLayoutVars>
          <dgm:chPref val="3"/>
        </dgm:presLayoutVars>
      </dgm:prSet>
      <dgm:spPr/>
    </dgm:pt>
    <dgm:pt modelId="{EF66D06A-8482-4FC3-890D-7BB6693EE3B7}" type="pres">
      <dgm:prSet presAssocID="{249104B6-29A4-4A5E-A2B0-2C5F11641876}" presName="rootConnector" presStyleLbl="node3" presStyleIdx="7" presStyleCnt="10"/>
      <dgm:spPr/>
    </dgm:pt>
    <dgm:pt modelId="{303BEE3F-A342-4738-9A11-DEA690AC431D}" type="pres">
      <dgm:prSet presAssocID="{249104B6-29A4-4A5E-A2B0-2C5F11641876}" presName="hierChild4" presStyleCnt="0"/>
      <dgm:spPr/>
    </dgm:pt>
    <dgm:pt modelId="{E5198ACE-E338-4A61-A7E0-28EBFA5C01F7}" type="pres">
      <dgm:prSet presAssocID="{249104B6-29A4-4A5E-A2B0-2C5F11641876}" presName="hierChild5" presStyleCnt="0"/>
      <dgm:spPr/>
    </dgm:pt>
    <dgm:pt modelId="{073A6FC5-3BBD-43D7-AE62-AE897735B2A3}" type="pres">
      <dgm:prSet presAssocID="{D27A19F2-70F6-4741-832E-45788289326B}" presName="Name37" presStyleLbl="parChTrans1D3" presStyleIdx="8" presStyleCnt="10"/>
      <dgm:spPr/>
    </dgm:pt>
    <dgm:pt modelId="{BB680D02-1842-47D4-B0E5-7053A1C2A922}" type="pres">
      <dgm:prSet presAssocID="{CA985D0E-BE14-4050-82E9-D9D43B4E4CC7}" presName="hierRoot2" presStyleCnt="0">
        <dgm:presLayoutVars>
          <dgm:hierBranch val="init"/>
        </dgm:presLayoutVars>
      </dgm:prSet>
      <dgm:spPr/>
    </dgm:pt>
    <dgm:pt modelId="{6815EF0B-53A6-4811-896D-5FB35DBE047F}" type="pres">
      <dgm:prSet presAssocID="{CA985D0E-BE14-4050-82E9-D9D43B4E4CC7}" presName="rootComposite" presStyleCnt="0"/>
      <dgm:spPr/>
    </dgm:pt>
    <dgm:pt modelId="{82F43E1E-38F2-4F96-BEC6-05FD27D2A2C2}" type="pres">
      <dgm:prSet presAssocID="{CA985D0E-BE14-4050-82E9-D9D43B4E4CC7}" presName="rootText" presStyleLbl="node3" presStyleIdx="8" presStyleCnt="10" custScaleX="186421" custScaleY="100647" custLinFactNeighborY="-4243">
        <dgm:presLayoutVars>
          <dgm:chPref val="3"/>
        </dgm:presLayoutVars>
      </dgm:prSet>
      <dgm:spPr/>
    </dgm:pt>
    <dgm:pt modelId="{A06AFD6B-21C4-4EC0-9394-9F3331F3B673}" type="pres">
      <dgm:prSet presAssocID="{CA985D0E-BE14-4050-82E9-D9D43B4E4CC7}" presName="rootConnector" presStyleLbl="node3" presStyleIdx="8" presStyleCnt="10"/>
      <dgm:spPr/>
    </dgm:pt>
    <dgm:pt modelId="{C4BA9C96-ED98-4DC3-9ADB-5433C92BA954}" type="pres">
      <dgm:prSet presAssocID="{CA985D0E-BE14-4050-82E9-D9D43B4E4CC7}" presName="hierChild4" presStyleCnt="0"/>
      <dgm:spPr/>
    </dgm:pt>
    <dgm:pt modelId="{3A89DA8A-E00B-48E8-AB87-E7B884C1E825}" type="pres">
      <dgm:prSet presAssocID="{CA985D0E-BE14-4050-82E9-D9D43B4E4CC7}" presName="hierChild5" presStyleCnt="0"/>
      <dgm:spPr/>
    </dgm:pt>
    <dgm:pt modelId="{268E9221-D8C4-438A-B844-EB59251FEF77}" type="pres">
      <dgm:prSet presAssocID="{8D5DCBE7-3864-4406-93BA-8880E71D31C7}" presName="Name37" presStyleLbl="parChTrans1D3" presStyleIdx="9" presStyleCnt="10"/>
      <dgm:spPr/>
    </dgm:pt>
    <dgm:pt modelId="{3B3E521D-2BE1-400D-AD8C-99D380CED84E}" type="pres">
      <dgm:prSet presAssocID="{3A2B72C1-3A01-4A04-86F7-6BC77C768BE8}" presName="hierRoot2" presStyleCnt="0">
        <dgm:presLayoutVars>
          <dgm:hierBranch val="init"/>
        </dgm:presLayoutVars>
      </dgm:prSet>
      <dgm:spPr/>
    </dgm:pt>
    <dgm:pt modelId="{128F6E6D-54D5-416B-B79D-CDD186A6FDFE}" type="pres">
      <dgm:prSet presAssocID="{3A2B72C1-3A01-4A04-86F7-6BC77C768BE8}" presName="rootComposite" presStyleCnt="0"/>
      <dgm:spPr/>
    </dgm:pt>
    <dgm:pt modelId="{556DF811-B45B-4F47-939E-4541FD799658}" type="pres">
      <dgm:prSet presAssocID="{3A2B72C1-3A01-4A04-86F7-6BC77C768BE8}" presName="rootText" presStyleLbl="node3" presStyleIdx="9" presStyleCnt="10" custScaleX="186421" custScaleY="100647" custLinFactNeighborY="-4243">
        <dgm:presLayoutVars>
          <dgm:chPref val="3"/>
        </dgm:presLayoutVars>
      </dgm:prSet>
      <dgm:spPr/>
    </dgm:pt>
    <dgm:pt modelId="{59755BD2-3141-4E25-8FAB-82A392B78D3C}" type="pres">
      <dgm:prSet presAssocID="{3A2B72C1-3A01-4A04-86F7-6BC77C768BE8}" presName="rootConnector" presStyleLbl="node3" presStyleIdx="9" presStyleCnt="10"/>
      <dgm:spPr/>
    </dgm:pt>
    <dgm:pt modelId="{68FF953C-ADC5-421C-A939-37ABEF66299B}" type="pres">
      <dgm:prSet presAssocID="{3A2B72C1-3A01-4A04-86F7-6BC77C768BE8}" presName="hierChild4" presStyleCnt="0"/>
      <dgm:spPr/>
    </dgm:pt>
    <dgm:pt modelId="{3596DC45-A90E-4EDF-AE48-46128C2FCCCD}" type="pres">
      <dgm:prSet presAssocID="{3A2B72C1-3A01-4A04-86F7-6BC77C768BE8}" presName="hierChild5" presStyleCnt="0"/>
      <dgm:spPr/>
    </dgm:pt>
    <dgm:pt modelId="{7FDFCBDB-41DF-4286-A7CF-7CC1EE708B7F}" type="pres">
      <dgm:prSet presAssocID="{49BE926E-C0FF-4D93-A930-2D2745BEF33D}" presName="hierChild5" presStyleCnt="0"/>
      <dgm:spPr/>
    </dgm:pt>
    <dgm:pt modelId="{3D5AB0F8-AEC2-4962-8DA9-03A116BDA00E}" type="pres">
      <dgm:prSet presAssocID="{1068655B-3657-4EE8-BCE6-0D15A452F442}" presName="hierChild3" presStyleCnt="0"/>
      <dgm:spPr/>
    </dgm:pt>
  </dgm:ptLst>
  <dgm:cxnLst>
    <dgm:cxn modelId="{CFD2E702-6082-45C6-A3CC-ADAA3F9DFE9B}" type="presOf" srcId="{B3914F6A-BB31-4B11-B6EB-810EB23F84EA}" destId="{CC048824-A2F3-4DEB-AEEE-463FDA72359B}" srcOrd="1" destOrd="0" presId="urn:microsoft.com/office/officeart/2005/8/layout/orgChart1"/>
    <dgm:cxn modelId="{87EED805-DA45-4782-A5AC-10BBD107F3B7}" type="presOf" srcId="{8D5DCBE7-3864-4406-93BA-8880E71D31C7}" destId="{268E9221-D8C4-438A-B844-EB59251FEF77}" srcOrd="0" destOrd="0" presId="urn:microsoft.com/office/officeart/2005/8/layout/orgChart1"/>
    <dgm:cxn modelId="{61F3EC06-0D08-450F-A1FE-67A302D6C246}" type="presOf" srcId="{83063A82-8E23-4324-82AE-37226D65617A}" destId="{0687E9DB-B3BC-47AC-9E82-EFC1847DBC9D}" srcOrd="0" destOrd="0" presId="urn:microsoft.com/office/officeart/2005/8/layout/orgChart1"/>
    <dgm:cxn modelId="{3065D407-3AC6-450B-A065-372C69CCAF57}" srcId="{49BE926E-C0FF-4D93-A930-2D2745BEF33D}" destId="{3A2B72C1-3A01-4A04-86F7-6BC77C768BE8}" srcOrd="2" destOrd="0" parTransId="{8D5DCBE7-3864-4406-93BA-8880E71D31C7}" sibTransId="{CEEB455B-EFEA-47D1-8A0D-9BA37B897E4D}"/>
    <dgm:cxn modelId="{FF965B0B-381D-4C04-8C70-73CB08444D42}" type="presOf" srcId="{CA985D0E-BE14-4050-82E9-D9D43B4E4CC7}" destId="{A06AFD6B-21C4-4EC0-9394-9F3331F3B673}" srcOrd="1" destOrd="0" presId="urn:microsoft.com/office/officeart/2005/8/layout/orgChart1"/>
    <dgm:cxn modelId="{7C5C1C12-27EC-4A6D-8951-07EC91F9D7E0}" type="presOf" srcId="{C076827C-99AC-4B61-81FB-AF4E8B61E663}" destId="{F5B8E748-06AB-4E69-B0EF-8AD78A2A6928}" srcOrd="0" destOrd="0" presId="urn:microsoft.com/office/officeart/2005/8/layout/orgChart1"/>
    <dgm:cxn modelId="{E82E6812-D259-4369-BBB4-921D371599F9}" type="presOf" srcId="{82C0C889-82EE-4C6D-B7FA-7948DB8C5F33}" destId="{C79F817A-E2FC-440A-AD9D-41FE07DD8B6F}" srcOrd="0" destOrd="0" presId="urn:microsoft.com/office/officeart/2005/8/layout/orgChart1"/>
    <dgm:cxn modelId="{B9B7141B-E349-4161-815A-7BE2D80D7BEC}" type="presOf" srcId="{771191E4-A880-4A8D-9804-3AF775876837}" destId="{413A404F-B9C5-4F8A-AE5B-25D18B1DE0F7}" srcOrd="1" destOrd="0" presId="urn:microsoft.com/office/officeart/2005/8/layout/orgChart1"/>
    <dgm:cxn modelId="{EC7CED1E-4C71-4196-9581-5FE4328CBFDC}" srcId="{83063A82-8E23-4324-82AE-37226D65617A}" destId="{220D8D2D-054F-4ABC-9752-83945ED427E7}" srcOrd="0" destOrd="0" parTransId="{CC254977-8D47-4E23-A68E-9879DFFD3775}" sibTransId="{D92EF1DA-A93D-45F3-B92D-58B7EADCE70E}"/>
    <dgm:cxn modelId="{2195EF1F-7D33-42C2-8499-A333DD2C06AB}" type="presOf" srcId="{520A9080-5FD4-4981-BEB5-585600FE92FA}" destId="{C5D6DCA2-762D-4052-8FFB-B8A38F740E5E}" srcOrd="1" destOrd="0" presId="urn:microsoft.com/office/officeart/2005/8/layout/orgChart1"/>
    <dgm:cxn modelId="{1DA9D221-14D2-4A20-AB79-FDC6027FF348}" type="presOf" srcId="{D0ABF007-C913-4624-B39C-090D3B6FE0DC}" destId="{60A892FA-4AA4-407C-8787-9BC05D4A83C5}" srcOrd="0" destOrd="0" presId="urn:microsoft.com/office/officeart/2005/8/layout/orgChart1"/>
    <dgm:cxn modelId="{A18A6539-5DFD-4EBB-8397-876F979686A2}" type="presOf" srcId="{49BE926E-C0FF-4D93-A930-2D2745BEF33D}" destId="{3A55E52B-DC0C-4CBB-8B27-48DC34ED6F77}" srcOrd="0" destOrd="0" presId="urn:microsoft.com/office/officeart/2005/8/layout/orgChart1"/>
    <dgm:cxn modelId="{93B24541-6B9C-4DD5-A955-D1D443B4D15B}" type="presOf" srcId="{901AC3DC-D83E-464D-B19B-407A301CD5B7}" destId="{6B6EC21A-7AA0-4AEE-8115-073EA614620E}" srcOrd="0" destOrd="0" presId="urn:microsoft.com/office/officeart/2005/8/layout/orgChart1"/>
    <dgm:cxn modelId="{9D408661-3A49-4DAB-A0EE-189CA75EF4EE}" type="presOf" srcId="{B93525EC-F01E-4BD4-9CCB-CCBB4249779A}" destId="{AF627A81-A20B-49EB-85D4-8975787AEAE3}" srcOrd="0" destOrd="0" presId="urn:microsoft.com/office/officeart/2005/8/layout/orgChart1"/>
    <dgm:cxn modelId="{B31C0E62-F92F-48E0-9120-A8C2B0E1FD5C}" type="presOf" srcId="{CA985D0E-BE14-4050-82E9-D9D43B4E4CC7}" destId="{82F43E1E-38F2-4F96-BEC6-05FD27D2A2C2}" srcOrd="0" destOrd="0" presId="urn:microsoft.com/office/officeart/2005/8/layout/orgChart1"/>
    <dgm:cxn modelId="{EE5FE445-F42F-4E19-8D4D-7F1326AB5B69}" type="presOf" srcId="{30D045C2-A5A7-4CFD-88E6-339006921A6F}" destId="{5323151F-E576-447F-BB42-173D217C2D0C}" srcOrd="0" destOrd="0" presId="urn:microsoft.com/office/officeart/2005/8/layout/orgChart1"/>
    <dgm:cxn modelId="{16891F68-D578-42F7-A4BB-3F5628F0CF14}" type="presOf" srcId="{901AC3DC-D83E-464D-B19B-407A301CD5B7}" destId="{B92FA003-3A51-4EC3-A3BE-2CB5502B5F42}" srcOrd="1" destOrd="0" presId="urn:microsoft.com/office/officeart/2005/8/layout/orgChart1"/>
    <dgm:cxn modelId="{EBE7F648-FC2B-4F32-84EC-3F47AEB47886}" type="presOf" srcId="{245FE6FA-DBB0-4E80-9603-EE7799579835}" destId="{8717B49E-759A-4066-B042-A0671E110B08}" srcOrd="0" destOrd="0" presId="urn:microsoft.com/office/officeart/2005/8/layout/orgChart1"/>
    <dgm:cxn modelId="{FAA42E4A-EC5B-4E4A-89A5-6EDF3B2333AF}" type="presOf" srcId="{CC254977-8D47-4E23-A68E-9879DFFD3775}" destId="{68C496DF-3A33-4187-BBFE-5791BBB30454}" srcOrd="0" destOrd="0" presId="urn:microsoft.com/office/officeart/2005/8/layout/orgChart1"/>
    <dgm:cxn modelId="{251AE74B-1286-40DE-8A33-594675AF02E7}" type="presOf" srcId="{771191E4-A880-4A8D-9804-3AF775876837}" destId="{2E1EB6C3-1B3E-4681-98E9-DCA42ABCD387}" srcOrd="0" destOrd="0" presId="urn:microsoft.com/office/officeart/2005/8/layout/orgChart1"/>
    <dgm:cxn modelId="{BB05374C-8E48-4F52-9AEE-BD766BA8B031}" type="presOf" srcId="{B3914F6A-BB31-4B11-B6EB-810EB23F84EA}" destId="{9C5653DD-BE5B-4318-945E-253438BFE22F}" srcOrd="0" destOrd="0" presId="urn:microsoft.com/office/officeart/2005/8/layout/orgChart1"/>
    <dgm:cxn modelId="{C6BD504C-4D64-4D98-AC04-742EF520BBE9}" type="presOf" srcId="{0D7CF260-8C17-4F2D-AE40-438A4D1B0460}" destId="{E25D2963-82DC-44CA-B0B5-B5E1DD9D3281}" srcOrd="0" destOrd="0" presId="urn:microsoft.com/office/officeart/2005/8/layout/orgChart1"/>
    <dgm:cxn modelId="{44276C4D-6295-447C-A0F1-FBC5BD1E4CC8}" type="presOf" srcId="{11C67481-3142-44B1-B167-B9429B5AA402}" destId="{6B3F9659-BB8A-4033-951B-8AB4118C2D43}" srcOrd="0" destOrd="0" presId="urn:microsoft.com/office/officeart/2005/8/layout/orgChart1"/>
    <dgm:cxn modelId="{9FE1246F-8B0B-48D0-A488-228AD91A47A3}" srcId="{49BE926E-C0FF-4D93-A930-2D2745BEF33D}" destId="{249104B6-29A4-4A5E-A2B0-2C5F11641876}" srcOrd="0" destOrd="0" parTransId="{82C0C889-82EE-4C6D-B7FA-7948DB8C5F33}" sibTransId="{CE75AD95-1683-4051-8DA4-F2675B45C598}"/>
    <dgm:cxn modelId="{3F9F564F-AA05-452A-B5B0-51D3BC18160A}" srcId="{1068655B-3657-4EE8-BCE6-0D15A452F442}" destId="{83063A82-8E23-4324-82AE-37226D65617A}" srcOrd="1" destOrd="0" parTransId="{0F2FA0BF-55C0-4CBA-B44B-8707E8952E65}" sibTransId="{C3C6B92F-E848-4BF1-9A98-B457911BADF9}"/>
    <dgm:cxn modelId="{5CCC9170-14C8-4B3D-9B63-0965E4831CED}" srcId="{520A9080-5FD4-4981-BEB5-585600FE92FA}" destId="{D0ABF007-C913-4624-B39C-090D3B6FE0DC}" srcOrd="0" destOrd="0" parTransId="{3EB972B8-EE15-4456-B62E-776226FF9E58}" sibTransId="{680F0FF0-B937-4420-B280-2DE83FCAABC7}"/>
    <dgm:cxn modelId="{EBBBD571-1318-4A80-9B48-2CA515D689D9}" type="presOf" srcId="{3EB972B8-EE15-4456-B62E-776226FF9E58}" destId="{4EE4E63B-C4A7-434D-8400-BA7120EA953B}" srcOrd="0" destOrd="0" presId="urn:microsoft.com/office/officeart/2005/8/layout/orgChart1"/>
    <dgm:cxn modelId="{8CD7C172-231A-4B40-8172-98D198E3D5D9}" type="presOf" srcId="{30D045C2-A5A7-4CFD-88E6-339006921A6F}" destId="{E84AA4B5-DE66-42F2-A228-5092367DACA8}" srcOrd="1" destOrd="0" presId="urn:microsoft.com/office/officeart/2005/8/layout/orgChart1"/>
    <dgm:cxn modelId="{5F39A978-F2F3-43C2-B8AB-D7EFDF04E48A}" type="presOf" srcId="{49BE926E-C0FF-4D93-A930-2D2745BEF33D}" destId="{09BB6520-2D59-43BD-B712-D914333A593F}" srcOrd="1" destOrd="0" presId="urn:microsoft.com/office/officeart/2005/8/layout/orgChart1"/>
    <dgm:cxn modelId="{4FEE087E-CBF2-4C6B-BE53-86ED7F081AE4}" type="presOf" srcId="{D0ABF007-C913-4624-B39C-090D3B6FE0DC}" destId="{FAB7AA89-7CB2-48FE-A426-95708D281458}" srcOrd="1" destOrd="0" presId="urn:microsoft.com/office/officeart/2005/8/layout/orgChart1"/>
    <dgm:cxn modelId="{B145677E-C82E-4C9A-A758-E0B40BF8F11F}" type="presOf" srcId="{0F2FA0BF-55C0-4CBA-B44B-8707E8952E65}" destId="{E1898265-3DD6-41FD-AB2C-D0FA702BC7B1}" srcOrd="0" destOrd="0" presId="urn:microsoft.com/office/officeart/2005/8/layout/orgChart1"/>
    <dgm:cxn modelId="{0CC56D7F-58EE-45DC-9F09-BEA701F2DBAA}" type="presOf" srcId="{C1AA5683-7B4E-4B68-BA49-E9B18429E08C}" destId="{3D199F35-D693-43BC-B091-41347855ED6D}" srcOrd="0" destOrd="0" presId="urn:microsoft.com/office/officeart/2005/8/layout/orgChart1"/>
    <dgm:cxn modelId="{D41FFC8C-596D-4973-AF12-8DFDCE2A9D1F}" srcId="{83063A82-8E23-4324-82AE-37226D65617A}" destId="{771191E4-A880-4A8D-9804-3AF775876837}" srcOrd="3" destOrd="0" parTransId="{C076827C-99AC-4B61-81FB-AF4E8B61E663}" sibTransId="{44C16FAC-6182-4520-BF2B-983BC3929588}"/>
    <dgm:cxn modelId="{CFD7488D-3A14-408A-97E2-E4CC15767E36}" type="presOf" srcId="{83063A82-8E23-4324-82AE-37226D65617A}" destId="{69920F59-D197-4507-ACD1-4653453A363F}" srcOrd="1" destOrd="0" presId="urn:microsoft.com/office/officeart/2005/8/layout/orgChart1"/>
    <dgm:cxn modelId="{D7D1E48F-0B17-4501-8BB3-A4CAA06ACF6C}" srcId="{1068655B-3657-4EE8-BCE6-0D15A452F442}" destId="{49BE926E-C0FF-4D93-A930-2D2745BEF33D}" srcOrd="2" destOrd="0" parTransId="{0D7CF260-8C17-4F2D-AE40-438A4D1B0460}" sibTransId="{59557BF8-D102-4AFD-B4E2-ADDE3123331E}"/>
    <dgm:cxn modelId="{BCD68092-3EE2-41F8-B782-CF2D97776CF9}" type="presOf" srcId="{3A2B72C1-3A01-4A04-86F7-6BC77C768BE8}" destId="{556DF811-B45B-4F47-939E-4541FD799658}" srcOrd="0" destOrd="0" presId="urn:microsoft.com/office/officeart/2005/8/layout/orgChart1"/>
    <dgm:cxn modelId="{F1A5A794-1EF1-441B-A653-055199BAE296}" type="presOf" srcId="{249104B6-29A4-4A5E-A2B0-2C5F11641876}" destId="{1F5073EF-E34A-4985-9AF9-D67DFD9D742F}" srcOrd="0" destOrd="0" presId="urn:microsoft.com/office/officeart/2005/8/layout/orgChart1"/>
    <dgm:cxn modelId="{6927F297-837A-4AE2-ABB4-965E5A25390C}" type="presOf" srcId="{220D8D2D-054F-4ABC-9752-83945ED427E7}" destId="{8671F91B-2989-493E-AB01-199438B56299}" srcOrd="1" destOrd="0" presId="urn:microsoft.com/office/officeart/2005/8/layout/orgChart1"/>
    <dgm:cxn modelId="{1D69669B-DD36-4548-BCC7-D94A8199068C}" type="presOf" srcId="{1068655B-3657-4EE8-BCE6-0D15A452F442}" destId="{433A8A89-FBEC-43D8-BF02-7484E328FC78}" srcOrd="1" destOrd="0" presId="urn:microsoft.com/office/officeart/2005/8/layout/orgChart1"/>
    <dgm:cxn modelId="{624371A8-6EE4-4D21-AD82-BCA1AC3B92B5}" srcId="{520A9080-5FD4-4981-BEB5-585600FE92FA}" destId="{B3914F6A-BB31-4B11-B6EB-810EB23F84EA}" srcOrd="1" destOrd="0" parTransId="{C1AA5683-7B4E-4B68-BA49-E9B18429E08C}" sibTransId="{E8554B03-3258-418A-8803-C522876A11DC}"/>
    <dgm:cxn modelId="{5927C1B2-8BC1-4B6E-8354-28EBA43095EF}" srcId="{49BE926E-C0FF-4D93-A930-2D2745BEF33D}" destId="{CA985D0E-BE14-4050-82E9-D9D43B4E4CC7}" srcOrd="1" destOrd="0" parTransId="{D27A19F2-70F6-4741-832E-45788289326B}" sibTransId="{65FF4048-E80E-45EC-8821-327892F49BBB}"/>
    <dgm:cxn modelId="{E17C2AB8-F8F3-4784-BB3B-953D3FA4F958}" type="presOf" srcId="{220D8D2D-054F-4ABC-9752-83945ED427E7}" destId="{0A848457-600C-41FF-A8B6-9B4214F81299}" srcOrd="0" destOrd="0" presId="urn:microsoft.com/office/officeart/2005/8/layout/orgChart1"/>
    <dgm:cxn modelId="{FEA7BEB8-D0F0-493B-B55D-BA2CBBA43F8A}" srcId="{83063A82-8E23-4324-82AE-37226D65617A}" destId="{11C67481-3142-44B1-B167-B9429B5AA402}" srcOrd="1" destOrd="0" parTransId="{E92257CC-6C15-4FB7-A2B4-645F75D50B55}" sibTransId="{0D0DB888-6A49-4137-9B70-29A298259947}"/>
    <dgm:cxn modelId="{531F4BB9-9450-42C1-82D2-C57791297CA2}" srcId="{520A9080-5FD4-4981-BEB5-585600FE92FA}" destId="{30D045C2-A5A7-4CFD-88E6-339006921A6F}" srcOrd="2" destOrd="0" parTransId="{245FE6FA-DBB0-4E80-9603-EE7799579835}" sibTransId="{50CFE15C-FC81-49A3-9C93-161E0CFFFCE1}"/>
    <dgm:cxn modelId="{5587B0C0-64DD-41EE-9E72-78D8249099E2}" type="presOf" srcId="{D27A19F2-70F6-4741-832E-45788289326B}" destId="{073A6FC5-3BBD-43D7-AE62-AE897735B2A3}" srcOrd="0" destOrd="0" presId="urn:microsoft.com/office/officeart/2005/8/layout/orgChart1"/>
    <dgm:cxn modelId="{1D9BE0C5-74B4-4FCF-A191-8BE36EF63959}" type="presOf" srcId="{E92257CC-6C15-4FB7-A2B4-645F75D50B55}" destId="{7D8B2A2A-F68F-4F90-890C-03F3D091A24A}" srcOrd="0" destOrd="0" presId="urn:microsoft.com/office/officeart/2005/8/layout/orgChart1"/>
    <dgm:cxn modelId="{0BD71BC7-CBAD-4EE6-821E-245934446007}" type="presOf" srcId="{3A2B72C1-3A01-4A04-86F7-6BC77C768BE8}" destId="{59755BD2-3141-4E25-8FAB-82A392B78D3C}" srcOrd="1" destOrd="0" presId="urn:microsoft.com/office/officeart/2005/8/layout/orgChart1"/>
    <dgm:cxn modelId="{2FE476C9-4B5D-42B2-A8F3-A584362627C7}" type="presOf" srcId="{8E203296-0505-4DF1-A3AE-2629562FF9DC}" destId="{5A23D78D-52E5-499D-83D8-AC3DE055D45C}" srcOrd="0" destOrd="0" presId="urn:microsoft.com/office/officeart/2005/8/layout/orgChart1"/>
    <dgm:cxn modelId="{792653DB-D9E4-4CC4-A29A-84A95922D41D}" srcId="{83063A82-8E23-4324-82AE-37226D65617A}" destId="{901AC3DC-D83E-464D-B19B-407A301CD5B7}" srcOrd="2" destOrd="0" parTransId="{E2974F12-6D19-46DA-9AF1-37D668CEA6EB}" sibTransId="{B0986003-D670-4F46-A0B7-B1C4272FD147}"/>
    <dgm:cxn modelId="{6FC22CDD-B613-4C6B-95F6-81E19FEAA674}" srcId="{1068655B-3657-4EE8-BCE6-0D15A452F442}" destId="{520A9080-5FD4-4981-BEB5-585600FE92FA}" srcOrd="0" destOrd="0" parTransId="{8E203296-0505-4DF1-A3AE-2629562FF9DC}" sibTransId="{77FCE7D4-ED20-43AD-92F4-D66D0E1C1184}"/>
    <dgm:cxn modelId="{A75A8CDE-91BF-4C35-92E4-82F04AD9AF95}" type="presOf" srcId="{E2974F12-6D19-46DA-9AF1-37D668CEA6EB}" destId="{466BD77A-7082-405C-8921-5181EE3176C1}" srcOrd="0" destOrd="0" presId="urn:microsoft.com/office/officeart/2005/8/layout/orgChart1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D6234DEA-6005-424B-8B5E-BD49B9F5AD2A}" type="presOf" srcId="{1068655B-3657-4EE8-BCE6-0D15A452F442}" destId="{5FFB37CA-19FE-42C0-8637-AE54891D193F}" srcOrd="0" destOrd="0" presId="urn:microsoft.com/office/officeart/2005/8/layout/orgChart1"/>
    <dgm:cxn modelId="{67653DF8-46D1-4B2F-97D9-BBB50FE802E8}" type="presOf" srcId="{11C67481-3142-44B1-B167-B9429B5AA402}" destId="{53B1A83B-3D11-41C2-B108-10026B7B76C8}" srcOrd="1" destOrd="0" presId="urn:microsoft.com/office/officeart/2005/8/layout/orgChart1"/>
    <dgm:cxn modelId="{C11E51F9-E04F-41C4-B9C2-13852F751D8D}" type="presOf" srcId="{520A9080-5FD4-4981-BEB5-585600FE92FA}" destId="{2CA1C787-814D-4F3A-AC3D-67005F90056A}" srcOrd="0" destOrd="0" presId="urn:microsoft.com/office/officeart/2005/8/layout/orgChart1"/>
    <dgm:cxn modelId="{141C8CFD-8EFB-4EDB-8068-1CBEA2121422}" type="presOf" srcId="{249104B6-29A4-4A5E-A2B0-2C5F11641876}" destId="{EF66D06A-8482-4FC3-890D-7BB6693EE3B7}" srcOrd="1" destOrd="0" presId="urn:microsoft.com/office/officeart/2005/8/layout/orgChart1"/>
    <dgm:cxn modelId="{41E0152B-7CAF-4149-820A-01105BA95EC8}" type="presParOf" srcId="{AF627A81-A20B-49EB-85D4-8975787AEAE3}" destId="{E4201FB3-1B91-402B-86D0-9876969738AD}" srcOrd="0" destOrd="0" presId="urn:microsoft.com/office/officeart/2005/8/layout/orgChart1"/>
    <dgm:cxn modelId="{63CFAB77-B559-4D6B-9268-372D927859AC}" type="presParOf" srcId="{E4201FB3-1B91-402B-86D0-9876969738AD}" destId="{735B0185-AD50-4600-81D6-A44BC69C37E7}" srcOrd="0" destOrd="0" presId="urn:microsoft.com/office/officeart/2005/8/layout/orgChart1"/>
    <dgm:cxn modelId="{6396D2D2-A472-4A68-B81D-7F4AF2206264}" type="presParOf" srcId="{735B0185-AD50-4600-81D6-A44BC69C37E7}" destId="{5FFB37CA-19FE-42C0-8637-AE54891D193F}" srcOrd="0" destOrd="0" presId="urn:microsoft.com/office/officeart/2005/8/layout/orgChart1"/>
    <dgm:cxn modelId="{DAA5D2D9-FA9C-4BA2-9E73-E308948ACFF6}" type="presParOf" srcId="{735B0185-AD50-4600-81D6-A44BC69C37E7}" destId="{433A8A89-FBEC-43D8-BF02-7484E328FC78}" srcOrd="1" destOrd="0" presId="urn:microsoft.com/office/officeart/2005/8/layout/orgChart1"/>
    <dgm:cxn modelId="{8073675A-9CD3-4222-B4E4-3AFA033A1B42}" type="presParOf" srcId="{E4201FB3-1B91-402B-86D0-9876969738AD}" destId="{4FA20794-D6EE-44C6-B063-63B46939B164}" srcOrd="1" destOrd="0" presId="urn:microsoft.com/office/officeart/2005/8/layout/orgChart1"/>
    <dgm:cxn modelId="{9F77F055-BC20-4FB6-B220-8A5423DC00DC}" type="presParOf" srcId="{4FA20794-D6EE-44C6-B063-63B46939B164}" destId="{5A23D78D-52E5-499D-83D8-AC3DE055D45C}" srcOrd="0" destOrd="0" presId="urn:microsoft.com/office/officeart/2005/8/layout/orgChart1"/>
    <dgm:cxn modelId="{3442D39E-296B-49C3-816A-75CDD97CFCF4}" type="presParOf" srcId="{4FA20794-D6EE-44C6-B063-63B46939B164}" destId="{4E79E441-8915-4B32-BE86-2B8B4C72E9F6}" srcOrd="1" destOrd="0" presId="urn:microsoft.com/office/officeart/2005/8/layout/orgChart1"/>
    <dgm:cxn modelId="{08FE88C4-0651-4719-B6F0-832D27DECF64}" type="presParOf" srcId="{4E79E441-8915-4B32-BE86-2B8B4C72E9F6}" destId="{A524FD58-D87D-477E-945C-4C848BA1E209}" srcOrd="0" destOrd="0" presId="urn:microsoft.com/office/officeart/2005/8/layout/orgChart1"/>
    <dgm:cxn modelId="{FA07AAE3-70BE-45D7-9D9C-573E1E6DD0FD}" type="presParOf" srcId="{A524FD58-D87D-477E-945C-4C848BA1E209}" destId="{2CA1C787-814D-4F3A-AC3D-67005F90056A}" srcOrd="0" destOrd="0" presId="urn:microsoft.com/office/officeart/2005/8/layout/orgChart1"/>
    <dgm:cxn modelId="{259D1A7A-40E0-420D-987D-E7A1979E817E}" type="presParOf" srcId="{A524FD58-D87D-477E-945C-4C848BA1E209}" destId="{C5D6DCA2-762D-4052-8FFB-B8A38F740E5E}" srcOrd="1" destOrd="0" presId="urn:microsoft.com/office/officeart/2005/8/layout/orgChart1"/>
    <dgm:cxn modelId="{9AF4ECEF-DAF3-430F-8A9C-A42A543509F9}" type="presParOf" srcId="{4E79E441-8915-4B32-BE86-2B8B4C72E9F6}" destId="{2DA87FDD-3756-40D3-B025-97E126BFDBAE}" srcOrd="1" destOrd="0" presId="urn:microsoft.com/office/officeart/2005/8/layout/orgChart1"/>
    <dgm:cxn modelId="{9B6DAFAC-CD9B-49E9-B5B9-8D2667097310}" type="presParOf" srcId="{2DA87FDD-3756-40D3-B025-97E126BFDBAE}" destId="{4EE4E63B-C4A7-434D-8400-BA7120EA953B}" srcOrd="0" destOrd="0" presId="urn:microsoft.com/office/officeart/2005/8/layout/orgChart1"/>
    <dgm:cxn modelId="{A8A99882-12EE-4F3F-A89A-2FEAB3A3CB97}" type="presParOf" srcId="{2DA87FDD-3756-40D3-B025-97E126BFDBAE}" destId="{43A1F7AC-7E6F-4485-BBBB-5F74D56BDEB3}" srcOrd="1" destOrd="0" presId="urn:microsoft.com/office/officeart/2005/8/layout/orgChart1"/>
    <dgm:cxn modelId="{4684FF97-6B28-4529-819D-EC1BD389575E}" type="presParOf" srcId="{43A1F7AC-7E6F-4485-BBBB-5F74D56BDEB3}" destId="{FCCCCBA0-1377-4FE0-8F85-4833D7045963}" srcOrd="0" destOrd="0" presId="urn:microsoft.com/office/officeart/2005/8/layout/orgChart1"/>
    <dgm:cxn modelId="{8700BCF7-99C8-4E89-9428-9CF9F56408F0}" type="presParOf" srcId="{FCCCCBA0-1377-4FE0-8F85-4833D7045963}" destId="{60A892FA-4AA4-407C-8787-9BC05D4A83C5}" srcOrd="0" destOrd="0" presId="urn:microsoft.com/office/officeart/2005/8/layout/orgChart1"/>
    <dgm:cxn modelId="{43E205E0-14B6-4F3B-A32E-DFA57A000408}" type="presParOf" srcId="{FCCCCBA0-1377-4FE0-8F85-4833D7045963}" destId="{FAB7AA89-7CB2-48FE-A426-95708D281458}" srcOrd="1" destOrd="0" presId="urn:microsoft.com/office/officeart/2005/8/layout/orgChart1"/>
    <dgm:cxn modelId="{CDF53A34-FC1D-47EF-AD13-37FC3C398ED9}" type="presParOf" srcId="{43A1F7AC-7E6F-4485-BBBB-5F74D56BDEB3}" destId="{4498224A-CB0D-4C74-BBBB-4E56E676EC94}" srcOrd="1" destOrd="0" presId="urn:microsoft.com/office/officeart/2005/8/layout/orgChart1"/>
    <dgm:cxn modelId="{1E117A5F-7C2D-48CD-8438-060EA9ED55E2}" type="presParOf" srcId="{43A1F7AC-7E6F-4485-BBBB-5F74D56BDEB3}" destId="{78A06699-0B4D-49D2-B0DD-FB64F05281CA}" srcOrd="2" destOrd="0" presId="urn:microsoft.com/office/officeart/2005/8/layout/orgChart1"/>
    <dgm:cxn modelId="{F147D223-1799-4B20-A2DF-D9B33555F2E5}" type="presParOf" srcId="{2DA87FDD-3756-40D3-B025-97E126BFDBAE}" destId="{3D199F35-D693-43BC-B091-41347855ED6D}" srcOrd="2" destOrd="0" presId="urn:microsoft.com/office/officeart/2005/8/layout/orgChart1"/>
    <dgm:cxn modelId="{FE633EA8-D2A6-4E84-9AE0-32FAB4E78BF2}" type="presParOf" srcId="{2DA87FDD-3756-40D3-B025-97E126BFDBAE}" destId="{48B47C2D-F610-4DD9-B771-EB299872F789}" srcOrd="3" destOrd="0" presId="urn:microsoft.com/office/officeart/2005/8/layout/orgChart1"/>
    <dgm:cxn modelId="{EB3BE348-0924-4DEC-9C6E-B7106508911B}" type="presParOf" srcId="{48B47C2D-F610-4DD9-B771-EB299872F789}" destId="{2F6CDD2B-DAF7-4124-A379-ACAB2BFDDA2B}" srcOrd="0" destOrd="0" presId="urn:microsoft.com/office/officeart/2005/8/layout/orgChart1"/>
    <dgm:cxn modelId="{0FE1FF72-7D97-47FB-B7EB-048EEBE01777}" type="presParOf" srcId="{2F6CDD2B-DAF7-4124-A379-ACAB2BFDDA2B}" destId="{9C5653DD-BE5B-4318-945E-253438BFE22F}" srcOrd="0" destOrd="0" presId="urn:microsoft.com/office/officeart/2005/8/layout/orgChart1"/>
    <dgm:cxn modelId="{BC624833-11BC-4C6A-96E7-E284CDAE3602}" type="presParOf" srcId="{2F6CDD2B-DAF7-4124-A379-ACAB2BFDDA2B}" destId="{CC048824-A2F3-4DEB-AEEE-463FDA72359B}" srcOrd="1" destOrd="0" presId="urn:microsoft.com/office/officeart/2005/8/layout/orgChart1"/>
    <dgm:cxn modelId="{89D18B99-68C8-45B2-99E3-8A046D8C0B91}" type="presParOf" srcId="{48B47C2D-F610-4DD9-B771-EB299872F789}" destId="{609CD8DB-067C-4194-A14D-004B44545306}" srcOrd="1" destOrd="0" presId="urn:microsoft.com/office/officeart/2005/8/layout/orgChart1"/>
    <dgm:cxn modelId="{BE54E341-DA58-43DE-8762-B485FA7694F7}" type="presParOf" srcId="{48B47C2D-F610-4DD9-B771-EB299872F789}" destId="{0E142E9F-1116-4102-A0F5-7EA991AA6D41}" srcOrd="2" destOrd="0" presId="urn:microsoft.com/office/officeart/2005/8/layout/orgChart1"/>
    <dgm:cxn modelId="{2AE36331-B582-4B73-97E0-529216EA9D20}" type="presParOf" srcId="{2DA87FDD-3756-40D3-B025-97E126BFDBAE}" destId="{8717B49E-759A-4066-B042-A0671E110B08}" srcOrd="4" destOrd="0" presId="urn:microsoft.com/office/officeart/2005/8/layout/orgChart1"/>
    <dgm:cxn modelId="{3CE22904-4F88-4FD2-A7FA-FEC6CCF5E24B}" type="presParOf" srcId="{2DA87FDD-3756-40D3-B025-97E126BFDBAE}" destId="{97BA124A-F91B-4B48-A7BE-8DF34385EBC5}" srcOrd="5" destOrd="0" presId="urn:microsoft.com/office/officeart/2005/8/layout/orgChart1"/>
    <dgm:cxn modelId="{249838FA-0B50-466C-95B2-D4F55FE38EEE}" type="presParOf" srcId="{97BA124A-F91B-4B48-A7BE-8DF34385EBC5}" destId="{9BF51709-9DE0-455B-B03A-B43E33982BB2}" srcOrd="0" destOrd="0" presId="urn:microsoft.com/office/officeart/2005/8/layout/orgChart1"/>
    <dgm:cxn modelId="{59D65CCE-B52D-423F-8EEA-A01045E87981}" type="presParOf" srcId="{9BF51709-9DE0-455B-B03A-B43E33982BB2}" destId="{5323151F-E576-447F-BB42-173D217C2D0C}" srcOrd="0" destOrd="0" presId="urn:microsoft.com/office/officeart/2005/8/layout/orgChart1"/>
    <dgm:cxn modelId="{3FBC60DB-FD45-4E32-AD68-3C00EECA1DB5}" type="presParOf" srcId="{9BF51709-9DE0-455B-B03A-B43E33982BB2}" destId="{E84AA4B5-DE66-42F2-A228-5092367DACA8}" srcOrd="1" destOrd="0" presId="urn:microsoft.com/office/officeart/2005/8/layout/orgChart1"/>
    <dgm:cxn modelId="{443EE127-6F91-40D4-B477-44E8733CE8BC}" type="presParOf" srcId="{97BA124A-F91B-4B48-A7BE-8DF34385EBC5}" destId="{27D6AD88-F3BF-4A12-A2DA-67798BFE23E1}" srcOrd="1" destOrd="0" presId="urn:microsoft.com/office/officeart/2005/8/layout/orgChart1"/>
    <dgm:cxn modelId="{6141188B-9BC2-4F74-A9F1-83757A999094}" type="presParOf" srcId="{97BA124A-F91B-4B48-A7BE-8DF34385EBC5}" destId="{98CFA281-0BBD-40D1-B0F3-D050BE1975EF}" srcOrd="2" destOrd="0" presId="urn:microsoft.com/office/officeart/2005/8/layout/orgChart1"/>
    <dgm:cxn modelId="{32D7E4C2-B6A5-4F34-A6E5-37B69020BD90}" type="presParOf" srcId="{4E79E441-8915-4B32-BE86-2B8B4C72E9F6}" destId="{47B6C0C4-32EF-4F5C-85CB-4A234DA84D49}" srcOrd="2" destOrd="0" presId="urn:microsoft.com/office/officeart/2005/8/layout/orgChart1"/>
    <dgm:cxn modelId="{F93CECF0-D39E-4E58-9123-B817359E2526}" type="presParOf" srcId="{4FA20794-D6EE-44C6-B063-63B46939B164}" destId="{E1898265-3DD6-41FD-AB2C-D0FA702BC7B1}" srcOrd="2" destOrd="0" presId="urn:microsoft.com/office/officeart/2005/8/layout/orgChart1"/>
    <dgm:cxn modelId="{B325D224-213E-4462-BA31-CE3D1E0D7F37}" type="presParOf" srcId="{4FA20794-D6EE-44C6-B063-63B46939B164}" destId="{037F368B-F145-4B9C-91A4-26A14116E4F0}" srcOrd="3" destOrd="0" presId="urn:microsoft.com/office/officeart/2005/8/layout/orgChart1"/>
    <dgm:cxn modelId="{524C0BDE-441B-4823-9B8E-035138535531}" type="presParOf" srcId="{037F368B-F145-4B9C-91A4-26A14116E4F0}" destId="{6E902E4C-60BA-46A8-8AAC-E98418A57FB8}" srcOrd="0" destOrd="0" presId="urn:microsoft.com/office/officeart/2005/8/layout/orgChart1"/>
    <dgm:cxn modelId="{D8D20526-8903-429C-814A-D3A2E5BDEF35}" type="presParOf" srcId="{6E902E4C-60BA-46A8-8AAC-E98418A57FB8}" destId="{0687E9DB-B3BC-47AC-9E82-EFC1847DBC9D}" srcOrd="0" destOrd="0" presId="urn:microsoft.com/office/officeart/2005/8/layout/orgChart1"/>
    <dgm:cxn modelId="{7A42606C-402D-4AD2-B45D-30CF4C074F94}" type="presParOf" srcId="{6E902E4C-60BA-46A8-8AAC-E98418A57FB8}" destId="{69920F59-D197-4507-ACD1-4653453A363F}" srcOrd="1" destOrd="0" presId="urn:microsoft.com/office/officeart/2005/8/layout/orgChart1"/>
    <dgm:cxn modelId="{E0EB4A8F-EE1E-4451-86F6-F7F37BC7DCCA}" type="presParOf" srcId="{037F368B-F145-4B9C-91A4-26A14116E4F0}" destId="{CEA1A81A-33D2-4518-BA7C-8D611429A70D}" srcOrd="1" destOrd="0" presId="urn:microsoft.com/office/officeart/2005/8/layout/orgChart1"/>
    <dgm:cxn modelId="{1A608111-079E-4AE7-A70A-61BBE7FA942C}" type="presParOf" srcId="{CEA1A81A-33D2-4518-BA7C-8D611429A70D}" destId="{68C496DF-3A33-4187-BBFE-5791BBB30454}" srcOrd="0" destOrd="0" presId="urn:microsoft.com/office/officeart/2005/8/layout/orgChart1"/>
    <dgm:cxn modelId="{6D8557CF-6A1C-4357-8F86-2CD486DD8A1F}" type="presParOf" srcId="{CEA1A81A-33D2-4518-BA7C-8D611429A70D}" destId="{D4AB1B82-FB8E-46EC-837A-41EE177BD9FD}" srcOrd="1" destOrd="0" presId="urn:microsoft.com/office/officeart/2005/8/layout/orgChart1"/>
    <dgm:cxn modelId="{D879021E-09B5-4AE8-BB61-80B16C6CC8B2}" type="presParOf" srcId="{D4AB1B82-FB8E-46EC-837A-41EE177BD9FD}" destId="{D09B914E-A862-465F-969A-5B28BADEBBA8}" srcOrd="0" destOrd="0" presId="urn:microsoft.com/office/officeart/2005/8/layout/orgChart1"/>
    <dgm:cxn modelId="{24101B72-1B3B-4168-A0B4-7F51F880BFA7}" type="presParOf" srcId="{D09B914E-A862-465F-969A-5B28BADEBBA8}" destId="{0A848457-600C-41FF-A8B6-9B4214F81299}" srcOrd="0" destOrd="0" presId="urn:microsoft.com/office/officeart/2005/8/layout/orgChart1"/>
    <dgm:cxn modelId="{17E314CF-C5B7-4AB8-BFC4-D10D101AA5B3}" type="presParOf" srcId="{D09B914E-A862-465F-969A-5B28BADEBBA8}" destId="{8671F91B-2989-493E-AB01-199438B56299}" srcOrd="1" destOrd="0" presId="urn:microsoft.com/office/officeart/2005/8/layout/orgChart1"/>
    <dgm:cxn modelId="{E29AC018-73EF-4FD9-9BBC-28B2002F0F20}" type="presParOf" srcId="{D4AB1B82-FB8E-46EC-837A-41EE177BD9FD}" destId="{09B510C5-6C3E-471B-BF18-AA5260B7DE68}" srcOrd="1" destOrd="0" presId="urn:microsoft.com/office/officeart/2005/8/layout/orgChart1"/>
    <dgm:cxn modelId="{695391BF-0ACD-482F-925D-A3F077D94A5F}" type="presParOf" srcId="{D4AB1B82-FB8E-46EC-837A-41EE177BD9FD}" destId="{11FC690A-60F1-41B1-AADE-8821E566D533}" srcOrd="2" destOrd="0" presId="urn:microsoft.com/office/officeart/2005/8/layout/orgChart1"/>
    <dgm:cxn modelId="{5E9ECB13-0246-4FFC-A9F4-2D70B6A707BE}" type="presParOf" srcId="{CEA1A81A-33D2-4518-BA7C-8D611429A70D}" destId="{7D8B2A2A-F68F-4F90-890C-03F3D091A24A}" srcOrd="2" destOrd="0" presId="urn:microsoft.com/office/officeart/2005/8/layout/orgChart1"/>
    <dgm:cxn modelId="{E362A0F4-2FF1-463B-9ABF-18C8A54733A1}" type="presParOf" srcId="{CEA1A81A-33D2-4518-BA7C-8D611429A70D}" destId="{BF09429D-3C74-44CE-949D-AEE0E8841B4B}" srcOrd="3" destOrd="0" presId="urn:microsoft.com/office/officeart/2005/8/layout/orgChart1"/>
    <dgm:cxn modelId="{DB8079F5-35D7-4848-AD32-741A8AEE42A3}" type="presParOf" srcId="{BF09429D-3C74-44CE-949D-AEE0E8841B4B}" destId="{70316606-B676-440B-A8EB-F1CDD45FE0C6}" srcOrd="0" destOrd="0" presId="urn:microsoft.com/office/officeart/2005/8/layout/orgChart1"/>
    <dgm:cxn modelId="{A2FB8D23-AA0C-4CAD-8E42-3C987683C950}" type="presParOf" srcId="{70316606-B676-440B-A8EB-F1CDD45FE0C6}" destId="{6B3F9659-BB8A-4033-951B-8AB4118C2D43}" srcOrd="0" destOrd="0" presId="urn:microsoft.com/office/officeart/2005/8/layout/orgChart1"/>
    <dgm:cxn modelId="{25BD3C09-319B-417D-8DDB-952A06277A71}" type="presParOf" srcId="{70316606-B676-440B-A8EB-F1CDD45FE0C6}" destId="{53B1A83B-3D11-41C2-B108-10026B7B76C8}" srcOrd="1" destOrd="0" presId="urn:microsoft.com/office/officeart/2005/8/layout/orgChart1"/>
    <dgm:cxn modelId="{88B40E0D-5E21-4C0F-82E2-FFA14E4A712D}" type="presParOf" srcId="{BF09429D-3C74-44CE-949D-AEE0E8841B4B}" destId="{11D9FB87-EDA8-4494-99D7-FC869B754E2F}" srcOrd="1" destOrd="0" presId="urn:microsoft.com/office/officeart/2005/8/layout/orgChart1"/>
    <dgm:cxn modelId="{FA973BFA-615F-4911-94FC-E3A425C46691}" type="presParOf" srcId="{BF09429D-3C74-44CE-949D-AEE0E8841B4B}" destId="{A4AEE9AD-F605-42BF-B42E-04DB8E453144}" srcOrd="2" destOrd="0" presId="urn:microsoft.com/office/officeart/2005/8/layout/orgChart1"/>
    <dgm:cxn modelId="{0CD76A13-B3F2-4A4F-A597-DE04C4CF367A}" type="presParOf" srcId="{CEA1A81A-33D2-4518-BA7C-8D611429A70D}" destId="{466BD77A-7082-405C-8921-5181EE3176C1}" srcOrd="4" destOrd="0" presId="urn:microsoft.com/office/officeart/2005/8/layout/orgChart1"/>
    <dgm:cxn modelId="{1D6698C9-AB26-47E2-9EFE-517918248B9B}" type="presParOf" srcId="{CEA1A81A-33D2-4518-BA7C-8D611429A70D}" destId="{15CD20C3-87B1-43A5-B6FD-C290FDB5F770}" srcOrd="5" destOrd="0" presId="urn:microsoft.com/office/officeart/2005/8/layout/orgChart1"/>
    <dgm:cxn modelId="{3EC3DEA4-B56F-4151-8B2A-E98533DD5D52}" type="presParOf" srcId="{15CD20C3-87B1-43A5-B6FD-C290FDB5F770}" destId="{8C19395A-C810-4331-B5C0-30099227B470}" srcOrd="0" destOrd="0" presId="urn:microsoft.com/office/officeart/2005/8/layout/orgChart1"/>
    <dgm:cxn modelId="{97DAE0E2-850C-4B10-8115-E1DFD2A95A08}" type="presParOf" srcId="{8C19395A-C810-4331-B5C0-30099227B470}" destId="{6B6EC21A-7AA0-4AEE-8115-073EA614620E}" srcOrd="0" destOrd="0" presId="urn:microsoft.com/office/officeart/2005/8/layout/orgChart1"/>
    <dgm:cxn modelId="{811B211F-4ADA-4F7A-9839-14436708F0E1}" type="presParOf" srcId="{8C19395A-C810-4331-B5C0-30099227B470}" destId="{B92FA003-3A51-4EC3-A3BE-2CB5502B5F42}" srcOrd="1" destOrd="0" presId="urn:microsoft.com/office/officeart/2005/8/layout/orgChart1"/>
    <dgm:cxn modelId="{63B7CD49-598D-40DD-8971-7D262AD8A29E}" type="presParOf" srcId="{15CD20C3-87B1-43A5-B6FD-C290FDB5F770}" destId="{D6CB1D07-552C-40E3-AE28-4C43588C9756}" srcOrd="1" destOrd="0" presId="urn:microsoft.com/office/officeart/2005/8/layout/orgChart1"/>
    <dgm:cxn modelId="{BB580D96-ACED-40B7-9337-6D3112E83DB0}" type="presParOf" srcId="{15CD20C3-87B1-43A5-B6FD-C290FDB5F770}" destId="{AAD67A47-F564-4634-987F-8EDDD60080C4}" srcOrd="2" destOrd="0" presId="urn:microsoft.com/office/officeart/2005/8/layout/orgChart1"/>
    <dgm:cxn modelId="{95EEB20E-788F-4C86-87FC-BDC631FF8AB4}" type="presParOf" srcId="{CEA1A81A-33D2-4518-BA7C-8D611429A70D}" destId="{F5B8E748-06AB-4E69-B0EF-8AD78A2A6928}" srcOrd="6" destOrd="0" presId="urn:microsoft.com/office/officeart/2005/8/layout/orgChart1"/>
    <dgm:cxn modelId="{3DEDBEBA-6DC3-443B-A89F-B5B2556D8662}" type="presParOf" srcId="{CEA1A81A-33D2-4518-BA7C-8D611429A70D}" destId="{BF5DD853-9945-4ABE-8DD1-ADD1B9ADFFD6}" srcOrd="7" destOrd="0" presId="urn:microsoft.com/office/officeart/2005/8/layout/orgChart1"/>
    <dgm:cxn modelId="{520D83CE-525B-428E-AD73-3DF53F173CF2}" type="presParOf" srcId="{BF5DD853-9945-4ABE-8DD1-ADD1B9ADFFD6}" destId="{56E09DFC-9052-449C-8D2B-7FDD6CE6A3A2}" srcOrd="0" destOrd="0" presId="urn:microsoft.com/office/officeart/2005/8/layout/orgChart1"/>
    <dgm:cxn modelId="{58D1A162-2691-41BF-BFBC-EF44CD4F4BC2}" type="presParOf" srcId="{56E09DFC-9052-449C-8D2B-7FDD6CE6A3A2}" destId="{2E1EB6C3-1B3E-4681-98E9-DCA42ABCD387}" srcOrd="0" destOrd="0" presId="urn:microsoft.com/office/officeart/2005/8/layout/orgChart1"/>
    <dgm:cxn modelId="{21EA1073-DCB3-4A7E-BB16-FD104186E15A}" type="presParOf" srcId="{56E09DFC-9052-449C-8D2B-7FDD6CE6A3A2}" destId="{413A404F-B9C5-4F8A-AE5B-25D18B1DE0F7}" srcOrd="1" destOrd="0" presId="urn:microsoft.com/office/officeart/2005/8/layout/orgChart1"/>
    <dgm:cxn modelId="{289D3B9B-C356-4BF3-87F7-753D24F29CB5}" type="presParOf" srcId="{BF5DD853-9945-4ABE-8DD1-ADD1B9ADFFD6}" destId="{0C27ED92-293E-4646-9459-295E743AB6C1}" srcOrd="1" destOrd="0" presId="urn:microsoft.com/office/officeart/2005/8/layout/orgChart1"/>
    <dgm:cxn modelId="{E352555B-3956-4B1D-A487-81EE93889D51}" type="presParOf" srcId="{BF5DD853-9945-4ABE-8DD1-ADD1B9ADFFD6}" destId="{49D0900D-8668-433A-B586-74E117A5D32D}" srcOrd="2" destOrd="0" presId="urn:microsoft.com/office/officeart/2005/8/layout/orgChart1"/>
    <dgm:cxn modelId="{64C93892-1952-4E6A-A0AA-AA717D099404}" type="presParOf" srcId="{037F368B-F145-4B9C-91A4-26A14116E4F0}" destId="{AFCE4CFB-8DD7-4D5F-9A0E-BB50620CAC49}" srcOrd="2" destOrd="0" presId="urn:microsoft.com/office/officeart/2005/8/layout/orgChart1"/>
    <dgm:cxn modelId="{E9A8056D-ED45-4C7C-A18C-AF6C991595CA}" type="presParOf" srcId="{4FA20794-D6EE-44C6-B063-63B46939B164}" destId="{E25D2963-82DC-44CA-B0B5-B5E1DD9D3281}" srcOrd="4" destOrd="0" presId="urn:microsoft.com/office/officeart/2005/8/layout/orgChart1"/>
    <dgm:cxn modelId="{EE691EE1-CF0A-4AF0-9375-187642AFCD5A}" type="presParOf" srcId="{4FA20794-D6EE-44C6-B063-63B46939B164}" destId="{11074EEC-B53C-4E74-A814-EB4B60B958CD}" srcOrd="5" destOrd="0" presId="urn:microsoft.com/office/officeart/2005/8/layout/orgChart1"/>
    <dgm:cxn modelId="{99263E82-9EAA-4D2D-9884-F24676BE0BF2}" type="presParOf" srcId="{11074EEC-B53C-4E74-A814-EB4B60B958CD}" destId="{97BCBD36-9FF2-499D-AFC4-0892AF1593B7}" srcOrd="0" destOrd="0" presId="urn:microsoft.com/office/officeart/2005/8/layout/orgChart1"/>
    <dgm:cxn modelId="{3345090D-104A-4996-9BCE-8730A8040918}" type="presParOf" srcId="{97BCBD36-9FF2-499D-AFC4-0892AF1593B7}" destId="{3A55E52B-DC0C-4CBB-8B27-48DC34ED6F77}" srcOrd="0" destOrd="0" presId="urn:microsoft.com/office/officeart/2005/8/layout/orgChart1"/>
    <dgm:cxn modelId="{5BF02425-6E53-4851-944B-51A5648282F8}" type="presParOf" srcId="{97BCBD36-9FF2-499D-AFC4-0892AF1593B7}" destId="{09BB6520-2D59-43BD-B712-D914333A593F}" srcOrd="1" destOrd="0" presId="urn:microsoft.com/office/officeart/2005/8/layout/orgChart1"/>
    <dgm:cxn modelId="{3AE6A171-0E60-4A2D-8ED4-C149B50F404E}" type="presParOf" srcId="{11074EEC-B53C-4E74-A814-EB4B60B958CD}" destId="{649FAED0-7BB2-48FD-8BA1-9DF0198C49E3}" srcOrd="1" destOrd="0" presId="urn:microsoft.com/office/officeart/2005/8/layout/orgChart1"/>
    <dgm:cxn modelId="{5D17B6FE-F97A-40B3-B352-7CE66555F552}" type="presParOf" srcId="{649FAED0-7BB2-48FD-8BA1-9DF0198C49E3}" destId="{C79F817A-E2FC-440A-AD9D-41FE07DD8B6F}" srcOrd="0" destOrd="0" presId="urn:microsoft.com/office/officeart/2005/8/layout/orgChart1"/>
    <dgm:cxn modelId="{2282AC89-84F7-4389-A8EF-CFA90AC99669}" type="presParOf" srcId="{649FAED0-7BB2-48FD-8BA1-9DF0198C49E3}" destId="{9B793176-DE6D-44F1-9F48-A23977B2E89F}" srcOrd="1" destOrd="0" presId="urn:microsoft.com/office/officeart/2005/8/layout/orgChart1"/>
    <dgm:cxn modelId="{ADF49755-40C6-4B44-B666-88B76269EFD8}" type="presParOf" srcId="{9B793176-DE6D-44F1-9F48-A23977B2E89F}" destId="{40B95C6E-AAB7-4972-8BEE-CCB6026A2855}" srcOrd="0" destOrd="0" presId="urn:microsoft.com/office/officeart/2005/8/layout/orgChart1"/>
    <dgm:cxn modelId="{3CCAFB66-8DD0-452A-89B2-28CC39437F25}" type="presParOf" srcId="{40B95C6E-AAB7-4972-8BEE-CCB6026A2855}" destId="{1F5073EF-E34A-4985-9AF9-D67DFD9D742F}" srcOrd="0" destOrd="0" presId="urn:microsoft.com/office/officeart/2005/8/layout/orgChart1"/>
    <dgm:cxn modelId="{E0688091-7576-4651-8B5D-0EA31CCAEC25}" type="presParOf" srcId="{40B95C6E-AAB7-4972-8BEE-CCB6026A2855}" destId="{EF66D06A-8482-4FC3-890D-7BB6693EE3B7}" srcOrd="1" destOrd="0" presId="urn:microsoft.com/office/officeart/2005/8/layout/orgChart1"/>
    <dgm:cxn modelId="{B292924F-9BBE-451B-B0DA-D6462B2C7E33}" type="presParOf" srcId="{9B793176-DE6D-44F1-9F48-A23977B2E89F}" destId="{303BEE3F-A342-4738-9A11-DEA690AC431D}" srcOrd="1" destOrd="0" presId="urn:microsoft.com/office/officeart/2005/8/layout/orgChart1"/>
    <dgm:cxn modelId="{A091B882-F600-4496-961E-E5FE82D5C6E7}" type="presParOf" srcId="{9B793176-DE6D-44F1-9F48-A23977B2E89F}" destId="{E5198ACE-E338-4A61-A7E0-28EBFA5C01F7}" srcOrd="2" destOrd="0" presId="urn:microsoft.com/office/officeart/2005/8/layout/orgChart1"/>
    <dgm:cxn modelId="{BD8F3C17-D7F9-4913-B4F6-2F8F016C4672}" type="presParOf" srcId="{649FAED0-7BB2-48FD-8BA1-9DF0198C49E3}" destId="{073A6FC5-3BBD-43D7-AE62-AE897735B2A3}" srcOrd="2" destOrd="0" presId="urn:microsoft.com/office/officeart/2005/8/layout/orgChart1"/>
    <dgm:cxn modelId="{4D1A35F8-A626-4D46-9CF0-50780398FD61}" type="presParOf" srcId="{649FAED0-7BB2-48FD-8BA1-9DF0198C49E3}" destId="{BB680D02-1842-47D4-B0E5-7053A1C2A922}" srcOrd="3" destOrd="0" presId="urn:microsoft.com/office/officeart/2005/8/layout/orgChart1"/>
    <dgm:cxn modelId="{D9F5F938-18EA-49FC-A282-E0FD6AC5AF9F}" type="presParOf" srcId="{BB680D02-1842-47D4-B0E5-7053A1C2A922}" destId="{6815EF0B-53A6-4811-896D-5FB35DBE047F}" srcOrd="0" destOrd="0" presId="urn:microsoft.com/office/officeart/2005/8/layout/orgChart1"/>
    <dgm:cxn modelId="{B16E3826-D5CD-4B4D-AB8F-C2D00BBB98C4}" type="presParOf" srcId="{6815EF0B-53A6-4811-896D-5FB35DBE047F}" destId="{82F43E1E-38F2-4F96-BEC6-05FD27D2A2C2}" srcOrd="0" destOrd="0" presId="urn:microsoft.com/office/officeart/2005/8/layout/orgChart1"/>
    <dgm:cxn modelId="{0D289BDE-38EF-45F0-B73A-D9843E51CF46}" type="presParOf" srcId="{6815EF0B-53A6-4811-896D-5FB35DBE047F}" destId="{A06AFD6B-21C4-4EC0-9394-9F3331F3B673}" srcOrd="1" destOrd="0" presId="urn:microsoft.com/office/officeart/2005/8/layout/orgChart1"/>
    <dgm:cxn modelId="{3FBF4432-B222-4C31-80FC-07CE6F137E95}" type="presParOf" srcId="{BB680D02-1842-47D4-B0E5-7053A1C2A922}" destId="{C4BA9C96-ED98-4DC3-9ADB-5433C92BA954}" srcOrd="1" destOrd="0" presId="urn:microsoft.com/office/officeart/2005/8/layout/orgChart1"/>
    <dgm:cxn modelId="{718D2DBB-CAB0-47CF-9EB0-45C6BE82A9E2}" type="presParOf" srcId="{BB680D02-1842-47D4-B0E5-7053A1C2A922}" destId="{3A89DA8A-E00B-48E8-AB87-E7B884C1E825}" srcOrd="2" destOrd="0" presId="urn:microsoft.com/office/officeart/2005/8/layout/orgChart1"/>
    <dgm:cxn modelId="{4642A5B5-BE87-47E6-8CE9-F9BDCA7A3D9A}" type="presParOf" srcId="{649FAED0-7BB2-48FD-8BA1-9DF0198C49E3}" destId="{268E9221-D8C4-438A-B844-EB59251FEF77}" srcOrd="4" destOrd="0" presId="urn:microsoft.com/office/officeart/2005/8/layout/orgChart1"/>
    <dgm:cxn modelId="{DD9455F4-E6D3-41F8-B36C-A1AE88621306}" type="presParOf" srcId="{649FAED0-7BB2-48FD-8BA1-9DF0198C49E3}" destId="{3B3E521D-2BE1-400D-AD8C-99D380CED84E}" srcOrd="5" destOrd="0" presId="urn:microsoft.com/office/officeart/2005/8/layout/orgChart1"/>
    <dgm:cxn modelId="{937435E3-07F0-4D55-A2BD-6E95903A3375}" type="presParOf" srcId="{3B3E521D-2BE1-400D-AD8C-99D380CED84E}" destId="{128F6E6D-54D5-416B-B79D-CDD186A6FDFE}" srcOrd="0" destOrd="0" presId="urn:microsoft.com/office/officeart/2005/8/layout/orgChart1"/>
    <dgm:cxn modelId="{92ED08BF-CBF7-44E5-BDDB-357315D8ECFB}" type="presParOf" srcId="{128F6E6D-54D5-416B-B79D-CDD186A6FDFE}" destId="{556DF811-B45B-4F47-939E-4541FD799658}" srcOrd="0" destOrd="0" presId="urn:microsoft.com/office/officeart/2005/8/layout/orgChart1"/>
    <dgm:cxn modelId="{E6177B1C-76E5-4913-9380-A07B3B73F63F}" type="presParOf" srcId="{128F6E6D-54D5-416B-B79D-CDD186A6FDFE}" destId="{59755BD2-3141-4E25-8FAB-82A392B78D3C}" srcOrd="1" destOrd="0" presId="urn:microsoft.com/office/officeart/2005/8/layout/orgChart1"/>
    <dgm:cxn modelId="{B676A101-57D7-4730-8EBE-569F0B24636D}" type="presParOf" srcId="{3B3E521D-2BE1-400D-AD8C-99D380CED84E}" destId="{68FF953C-ADC5-421C-A939-37ABEF66299B}" srcOrd="1" destOrd="0" presId="urn:microsoft.com/office/officeart/2005/8/layout/orgChart1"/>
    <dgm:cxn modelId="{0077061F-5A2E-4489-930C-3B128D0768CD}" type="presParOf" srcId="{3B3E521D-2BE1-400D-AD8C-99D380CED84E}" destId="{3596DC45-A90E-4EDF-AE48-46128C2FCCCD}" srcOrd="2" destOrd="0" presId="urn:microsoft.com/office/officeart/2005/8/layout/orgChart1"/>
    <dgm:cxn modelId="{783744E8-6FA2-41B7-ABF5-34030DECAB84}" type="presParOf" srcId="{11074EEC-B53C-4E74-A814-EB4B60B958CD}" destId="{7FDFCBDB-41DF-4286-A7CF-7CC1EE708B7F}" srcOrd="2" destOrd="0" presId="urn:microsoft.com/office/officeart/2005/8/layout/orgChart1"/>
    <dgm:cxn modelId="{1F845BBE-3C96-4400-8D8F-1779D664E918}" type="presParOf" srcId="{E4201FB3-1B91-402B-86D0-9876969738AD}" destId="{3D5AB0F8-AEC2-4962-8DA9-03A116BDA0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0A9080-5FD4-4981-BEB5-585600FE92FA}">
      <dgm:prSet phldrT="[Текст]" custT="1"/>
      <dgm:spPr/>
      <dgm:t>
        <a:bodyPr/>
        <a:lstStyle/>
        <a:p>
          <a:r>
            <a:rPr lang="uk-UA" sz="3200" dirty="0">
              <a:solidFill>
                <a:srgbClr val="FFFF00"/>
              </a:solidFill>
            </a:rPr>
            <a:t>Контейнери</a:t>
          </a:r>
        </a:p>
      </dgm:t>
    </dgm:pt>
    <dgm:pt modelId="{8E203296-0505-4DF1-A3AE-2629562FF9DC}" type="parTrans" cxnId="{6FC22CDD-B613-4C6B-95F6-81E19FEAA674}">
      <dgm:prSet/>
      <dgm:spPr/>
      <dgm:t>
        <a:bodyPr/>
        <a:lstStyle/>
        <a:p>
          <a:endParaRPr lang="uk-UA" sz="3200"/>
        </a:p>
      </dgm:t>
    </dgm:pt>
    <dgm:pt modelId="{77FCE7D4-ED20-43AD-92F4-D66D0E1C1184}" type="sibTrans" cxnId="{6FC22CDD-B613-4C6B-95F6-81E19FEAA674}">
      <dgm:prSet/>
      <dgm:spPr/>
      <dgm:t>
        <a:bodyPr/>
        <a:lstStyle/>
        <a:p>
          <a:endParaRPr lang="uk-UA" sz="3200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83063A82-8E23-4324-82AE-37226D65617A}">
      <dgm:prSet phldrT="[Текст]" custT="1"/>
      <dgm:spPr/>
      <dgm:t>
        <a:bodyPr/>
        <a:lstStyle/>
        <a:p>
          <a:r>
            <a:rPr lang="uk-UA" sz="3200" dirty="0"/>
            <a:t>Ітератори</a:t>
          </a:r>
        </a:p>
      </dgm:t>
    </dgm:pt>
    <dgm:pt modelId="{C3C6B92F-E848-4BF1-9A98-B457911BADF9}" type="sibTrans" cxnId="{3F9F564F-AA05-452A-B5B0-51D3BC18160A}">
      <dgm:prSet/>
      <dgm:spPr/>
      <dgm:t>
        <a:bodyPr/>
        <a:lstStyle/>
        <a:p>
          <a:endParaRPr lang="uk-UA" sz="3200"/>
        </a:p>
      </dgm:t>
    </dgm:pt>
    <dgm:pt modelId="{0F2FA0BF-55C0-4CBA-B44B-8707E8952E65}" type="parTrans" cxnId="{3F9F564F-AA05-452A-B5B0-51D3BC18160A}">
      <dgm:prSet/>
      <dgm:spPr/>
      <dgm:t>
        <a:bodyPr/>
        <a:lstStyle/>
        <a:p>
          <a:endParaRPr lang="uk-UA" sz="3200"/>
        </a:p>
      </dgm:t>
    </dgm:pt>
    <dgm:pt modelId="{A01250D5-6CB0-4113-A412-4A122F935624}">
      <dgm:prSet phldrT="[Текст]" custT="1"/>
      <dgm:spPr/>
      <dgm:t>
        <a:bodyPr/>
        <a:lstStyle/>
        <a:p>
          <a:r>
            <a:rPr lang="uk-UA" sz="3200" dirty="0"/>
            <a:t>Алгоритми</a:t>
          </a:r>
        </a:p>
      </dgm:t>
    </dgm:pt>
    <dgm:pt modelId="{C72901D1-8FD5-4674-8EAC-E4E196165AB3}" type="sibTrans" cxnId="{4222A4FF-9E00-4FB5-AAFA-D56E63A916F8}">
      <dgm:prSet/>
      <dgm:spPr/>
      <dgm:t>
        <a:bodyPr/>
        <a:lstStyle/>
        <a:p>
          <a:endParaRPr lang="uk-UA" sz="3200"/>
        </a:p>
      </dgm:t>
    </dgm:pt>
    <dgm:pt modelId="{8F60FA4C-4957-4A1F-8CE1-85A0FC47285A}" type="parTrans" cxnId="{4222A4FF-9E00-4FB5-AAFA-D56E63A916F8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046DB602-CAE5-4573-A7B1-9F3E364436CD}" type="pres">
      <dgm:prSet presAssocID="{520A9080-5FD4-4981-BEB5-585600FE92FA}" presName="vertTwo" presStyleCnt="0"/>
      <dgm:spPr/>
    </dgm:pt>
    <dgm:pt modelId="{316BC081-8106-4E93-85D3-1DE9AAD43E97}" type="pres">
      <dgm:prSet presAssocID="{520A9080-5FD4-4981-BEB5-585600FE92FA}" presName="txTwo" presStyleLbl="node2" presStyleIdx="0" presStyleCnt="3">
        <dgm:presLayoutVars>
          <dgm:chPref val="3"/>
        </dgm:presLayoutVars>
      </dgm:prSet>
      <dgm:spPr/>
    </dgm:pt>
    <dgm:pt modelId="{5793534A-970D-40BF-B516-B486812EB83C}" type="pres">
      <dgm:prSet presAssocID="{520A9080-5FD4-4981-BEB5-585600FE92FA}" presName="horzTwo" presStyleCnt="0"/>
      <dgm:spPr/>
    </dgm:pt>
    <dgm:pt modelId="{9E9CA3BE-6946-4A2A-85DF-8ED0A68D172D}" type="pres">
      <dgm:prSet presAssocID="{77FCE7D4-ED20-43AD-92F4-D66D0E1C1184}" presName="sibSpaceTwo" presStyleCnt="0"/>
      <dgm:spPr/>
    </dgm:pt>
    <dgm:pt modelId="{0C165DCA-AF26-40C0-97C7-DFAA71D21512}" type="pres">
      <dgm:prSet presAssocID="{A01250D5-6CB0-4113-A412-4A122F935624}" presName="vertTwo" presStyleCnt="0"/>
      <dgm:spPr/>
    </dgm:pt>
    <dgm:pt modelId="{6BC397BC-1F47-458B-B1B7-27F27BB16CB3}" type="pres">
      <dgm:prSet presAssocID="{A01250D5-6CB0-4113-A412-4A122F935624}" presName="txTwo" presStyleLbl="node2" presStyleIdx="1" presStyleCnt="3">
        <dgm:presLayoutVars>
          <dgm:chPref val="3"/>
        </dgm:presLayoutVars>
      </dgm:prSet>
      <dgm:spPr/>
    </dgm:pt>
    <dgm:pt modelId="{591B5ECE-1888-4AF2-A152-1B722A14269C}" type="pres">
      <dgm:prSet presAssocID="{A01250D5-6CB0-4113-A412-4A122F935624}" presName="horzTwo" presStyleCnt="0"/>
      <dgm:spPr/>
    </dgm:pt>
    <dgm:pt modelId="{3C9E09AD-ECBA-4748-AA86-B486A98CC58C}" type="pres">
      <dgm:prSet presAssocID="{C72901D1-8FD5-4674-8EAC-E4E196165AB3}" presName="sibSpaceTwo" presStyleCnt="0"/>
      <dgm:spPr/>
    </dgm:pt>
    <dgm:pt modelId="{D8DB964F-1213-46FF-A2E6-34A1343A7764}" type="pres">
      <dgm:prSet presAssocID="{83063A82-8E23-4324-82AE-37226D65617A}" presName="vertTwo" presStyleCnt="0"/>
      <dgm:spPr/>
    </dgm:pt>
    <dgm:pt modelId="{D50D929A-D15A-402F-B347-59B5E49B37C0}" type="pres">
      <dgm:prSet presAssocID="{83063A82-8E23-4324-82AE-37226D65617A}" presName="txTwo" presStyleLbl="node2" presStyleIdx="2" presStyleCnt="3">
        <dgm:presLayoutVars>
          <dgm:chPref val="3"/>
        </dgm:presLayoutVars>
      </dgm:prSet>
      <dgm:spPr/>
    </dgm:pt>
    <dgm:pt modelId="{1D59F597-E0E8-4637-B9C9-C21531D08BA1}" type="pres">
      <dgm:prSet presAssocID="{83063A82-8E23-4324-82AE-37226D65617A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688B9834-D701-4D98-BBC2-D01EB8063C92}" type="presOf" srcId="{83063A82-8E23-4324-82AE-37226D65617A}" destId="{D50D929A-D15A-402F-B347-59B5E49B37C0}" srcOrd="0" destOrd="0" presId="urn:microsoft.com/office/officeart/2005/8/layout/hierarchy4"/>
    <dgm:cxn modelId="{3F9F564F-AA05-452A-B5B0-51D3BC18160A}" srcId="{1068655B-3657-4EE8-BCE6-0D15A452F442}" destId="{83063A82-8E23-4324-82AE-37226D65617A}" srcOrd="2" destOrd="0" parTransId="{0F2FA0BF-55C0-4CBA-B44B-8707E8952E65}" sibTransId="{C3C6B92F-E848-4BF1-9A98-B457911BADF9}"/>
    <dgm:cxn modelId="{966020A1-6FBE-4719-958F-CFDEFAC935FD}" type="presOf" srcId="{A01250D5-6CB0-4113-A412-4A122F935624}" destId="{6BC397BC-1F47-458B-B1B7-27F27BB16CB3}" srcOrd="0" destOrd="0" presId="urn:microsoft.com/office/officeart/2005/8/layout/hierarchy4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6FC22CDD-B613-4C6B-95F6-81E19FEAA674}" srcId="{1068655B-3657-4EE8-BCE6-0D15A452F442}" destId="{520A9080-5FD4-4981-BEB5-585600FE92FA}" srcOrd="0" destOrd="0" parTransId="{8E203296-0505-4DF1-A3AE-2629562FF9DC}" sibTransId="{77FCE7D4-ED20-43AD-92F4-D66D0E1C1184}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252A8CEE-CB19-4F35-9C3B-0AF4EEDAB00F}" type="presOf" srcId="{520A9080-5FD4-4981-BEB5-585600FE92FA}" destId="{316BC081-8106-4E93-85D3-1DE9AAD43E97}" srcOrd="0" destOrd="0" presId="urn:microsoft.com/office/officeart/2005/8/layout/hierarchy4"/>
    <dgm:cxn modelId="{4222A4FF-9E00-4FB5-AAFA-D56E63A916F8}" srcId="{1068655B-3657-4EE8-BCE6-0D15A452F442}" destId="{A01250D5-6CB0-4113-A412-4A122F935624}" srcOrd="1" destOrd="0" parTransId="{8F60FA4C-4957-4A1F-8CE1-85A0FC47285A}" sibTransId="{C72901D1-8FD5-4674-8EAC-E4E196165AB3}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0B655BDB-8046-4E1E-A805-5DC6DB302BA3}" type="presParOf" srcId="{8D4C4D2D-7060-4743-8C4E-7DB44DD2D376}" destId="{046DB602-CAE5-4573-A7B1-9F3E364436CD}" srcOrd="0" destOrd="0" presId="urn:microsoft.com/office/officeart/2005/8/layout/hierarchy4"/>
    <dgm:cxn modelId="{0FB7D6BC-DA09-4DF3-B926-D30C8B198772}" type="presParOf" srcId="{046DB602-CAE5-4573-A7B1-9F3E364436CD}" destId="{316BC081-8106-4E93-85D3-1DE9AAD43E97}" srcOrd="0" destOrd="0" presId="urn:microsoft.com/office/officeart/2005/8/layout/hierarchy4"/>
    <dgm:cxn modelId="{9343C0B8-C300-4D1E-AF0C-8CD0CED8FED6}" type="presParOf" srcId="{046DB602-CAE5-4573-A7B1-9F3E364436CD}" destId="{5793534A-970D-40BF-B516-B486812EB83C}" srcOrd="1" destOrd="0" presId="urn:microsoft.com/office/officeart/2005/8/layout/hierarchy4"/>
    <dgm:cxn modelId="{5D5348FE-9F4F-4045-8700-339AABFD9707}" type="presParOf" srcId="{8D4C4D2D-7060-4743-8C4E-7DB44DD2D376}" destId="{9E9CA3BE-6946-4A2A-85DF-8ED0A68D172D}" srcOrd="1" destOrd="0" presId="urn:microsoft.com/office/officeart/2005/8/layout/hierarchy4"/>
    <dgm:cxn modelId="{9C115587-539C-4F8E-B105-21ED11BAE7E5}" type="presParOf" srcId="{8D4C4D2D-7060-4743-8C4E-7DB44DD2D376}" destId="{0C165DCA-AF26-40C0-97C7-DFAA71D21512}" srcOrd="2" destOrd="0" presId="urn:microsoft.com/office/officeart/2005/8/layout/hierarchy4"/>
    <dgm:cxn modelId="{64BC172B-EEF7-4CB9-9C06-4CE7180E8F19}" type="presParOf" srcId="{0C165DCA-AF26-40C0-97C7-DFAA71D21512}" destId="{6BC397BC-1F47-458B-B1B7-27F27BB16CB3}" srcOrd="0" destOrd="0" presId="urn:microsoft.com/office/officeart/2005/8/layout/hierarchy4"/>
    <dgm:cxn modelId="{B89BBBCE-20B4-4F02-8656-569A3F1ABB35}" type="presParOf" srcId="{0C165DCA-AF26-40C0-97C7-DFAA71D21512}" destId="{591B5ECE-1888-4AF2-A152-1B722A14269C}" srcOrd="1" destOrd="0" presId="urn:microsoft.com/office/officeart/2005/8/layout/hierarchy4"/>
    <dgm:cxn modelId="{2685B349-75C4-420A-A6E1-6C4FFEEAEC2D}" type="presParOf" srcId="{8D4C4D2D-7060-4743-8C4E-7DB44DD2D376}" destId="{3C9E09AD-ECBA-4748-AA86-B486A98CC58C}" srcOrd="3" destOrd="0" presId="urn:microsoft.com/office/officeart/2005/8/layout/hierarchy4"/>
    <dgm:cxn modelId="{08CC2B1C-3DFB-486D-BDCD-4B1A7C34F42A}" type="presParOf" srcId="{8D4C4D2D-7060-4743-8C4E-7DB44DD2D376}" destId="{D8DB964F-1213-46FF-A2E6-34A1343A7764}" srcOrd="4" destOrd="0" presId="urn:microsoft.com/office/officeart/2005/8/layout/hierarchy4"/>
    <dgm:cxn modelId="{CC15476F-F043-4E64-9EA6-C1FCE271D91B}" type="presParOf" srcId="{D8DB964F-1213-46FF-A2E6-34A1343A7764}" destId="{D50D929A-D15A-402F-B347-59B5E49B37C0}" srcOrd="0" destOrd="0" presId="urn:microsoft.com/office/officeart/2005/8/layout/hierarchy4"/>
    <dgm:cxn modelId="{A4E0E3A1-EEBD-486D-BA00-022A49C62B9C}" type="presParOf" srcId="{D8DB964F-1213-46FF-A2E6-34A1343A7764}" destId="{1D59F597-E0E8-4637-B9C9-C21531D08B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A01250D5-6CB0-4113-A412-4A122F935624}">
      <dgm:prSet phldrT="[Текст]" custT="1"/>
      <dgm:spPr/>
      <dgm:t>
        <a:bodyPr/>
        <a:lstStyle/>
        <a:p>
          <a:r>
            <a:rPr lang="uk-UA" sz="5400" dirty="0">
              <a:solidFill>
                <a:srgbClr val="FFFF00"/>
              </a:solidFill>
            </a:rPr>
            <a:t>Алгоритми</a:t>
          </a:r>
        </a:p>
      </dgm:t>
    </dgm:pt>
    <dgm:pt modelId="{C72901D1-8FD5-4674-8EAC-E4E196165AB3}" type="sibTrans" cxnId="{4222A4FF-9E00-4FB5-AAFA-D56E63A916F8}">
      <dgm:prSet/>
      <dgm:spPr/>
      <dgm:t>
        <a:bodyPr/>
        <a:lstStyle/>
        <a:p>
          <a:endParaRPr lang="uk-UA" sz="3200"/>
        </a:p>
      </dgm:t>
    </dgm:pt>
    <dgm:pt modelId="{8F60FA4C-4957-4A1F-8CE1-85A0FC47285A}" type="parTrans" cxnId="{4222A4FF-9E00-4FB5-AAFA-D56E63A916F8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0C165DCA-AF26-40C0-97C7-DFAA71D21512}" type="pres">
      <dgm:prSet presAssocID="{A01250D5-6CB0-4113-A412-4A122F935624}" presName="vertTwo" presStyleCnt="0"/>
      <dgm:spPr/>
    </dgm:pt>
    <dgm:pt modelId="{6BC397BC-1F47-458B-B1B7-27F27BB16CB3}" type="pres">
      <dgm:prSet presAssocID="{A01250D5-6CB0-4113-A412-4A122F935624}" presName="txTwo" presStyleLbl="node2" presStyleIdx="0" presStyleCnt="1">
        <dgm:presLayoutVars>
          <dgm:chPref val="3"/>
        </dgm:presLayoutVars>
      </dgm:prSet>
      <dgm:spPr/>
    </dgm:pt>
    <dgm:pt modelId="{591B5ECE-1888-4AF2-A152-1B722A14269C}" type="pres">
      <dgm:prSet presAssocID="{A01250D5-6CB0-4113-A412-4A122F935624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966020A1-6FBE-4719-958F-CFDEFAC935FD}" type="presOf" srcId="{A01250D5-6CB0-4113-A412-4A122F935624}" destId="{6BC397BC-1F47-458B-B1B7-27F27BB16CB3}" srcOrd="0" destOrd="0" presId="urn:microsoft.com/office/officeart/2005/8/layout/hierarchy4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4222A4FF-9E00-4FB5-AAFA-D56E63A916F8}" srcId="{1068655B-3657-4EE8-BCE6-0D15A452F442}" destId="{A01250D5-6CB0-4113-A412-4A122F935624}" srcOrd="0" destOrd="0" parTransId="{8F60FA4C-4957-4A1F-8CE1-85A0FC47285A}" sibTransId="{C72901D1-8FD5-4674-8EAC-E4E196165AB3}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9C115587-539C-4F8E-B105-21ED11BAE7E5}" type="presParOf" srcId="{8D4C4D2D-7060-4743-8C4E-7DB44DD2D376}" destId="{0C165DCA-AF26-40C0-97C7-DFAA71D21512}" srcOrd="0" destOrd="0" presId="urn:microsoft.com/office/officeart/2005/8/layout/hierarchy4"/>
    <dgm:cxn modelId="{64BC172B-EEF7-4CB9-9C06-4CE7180E8F19}" type="presParOf" srcId="{0C165DCA-AF26-40C0-97C7-DFAA71D21512}" destId="{6BC397BC-1F47-458B-B1B7-27F27BB16CB3}" srcOrd="0" destOrd="0" presId="urn:microsoft.com/office/officeart/2005/8/layout/hierarchy4"/>
    <dgm:cxn modelId="{B89BBBCE-20B4-4F02-8656-569A3F1ABB35}" type="presParOf" srcId="{0C165DCA-AF26-40C0-97C7-DFAA71D21512}" destId="{591B5ECE-1888-4AF2-A152-1B722A14269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20A9080-5FD4-4981-BEB5-585600FE92FA}">
      <dgm:prSet phldrT="[Текст]" custT="1"/>
      <dgm:spPr/>
      <dgm:t>
        <a:bodyPr/>
        <a:lstStyle/>
        <a:p>
          <a:r>
            <a:rPr lang="uk-UA" sz="3200" dirty="0">
              <a:solidFill>
                <a:srgbClr val="FFFF00"/>
              </a:solidFill>
            </a:rPr>
            <a:t>Контейнери</a:t>
          </a:r>
        </a:p>
      </dgm:t>
    </dgm:pt>
    <dgm:pt modelId="{8E203296-0505-4DF1-A3AE-2629562FF9DC}" type="parTrans" cxnId="{6FC22CDD-B613-4C6B-95F6-81E19FEAA674}">
      <dgm:prSet/>
      <dgm:spPr/>
      <dgm:t>
        <a:bodyPr/>
        <a:lstStyle/>
        <a:p>
          <a:endParaRPr lang="uk-UA" sz="3200"/>
        </a:p>
      </dgm:t>
    </dgm:pt>
    <dgm:pt modelId="{77FCE7D4-ED20-43AD-92F4-D66D0E1C1184}" type="sibTrans" cxnId="{6FC22CDD-B613-4C6B-95F6-81E19FEAA674}">
      <dgm:prSet/>
      <dgm:spPr/>
      <dgm:t>
        <a:bodyPr/>
        <a:lstStyle/>
        <a:p>
          <a:endParaRPr lang="uk-UA" sz="3200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83063A82-8E23-4324-82AE-37226D65617A}">
      <dgm:prSet phldrT="[Текст]" custT="1"/>
      <dgm:spPr/>
      <dgm:t>
        <a:bodyPr/>
        <a:lstStyle/>
        <a:p>
          <a:r>
            <a:rPr lang="uk-UA" sz="3200" dirty="0"/>
            <a:t>Ітератори</a:t>
          </a:r>
        </a:p>
      </dgm:t>
    </dgm:pt>
    <dgm:pt modelId="{C3C6B92F-E848-4BF1-9A98-B457911BADF9}" type="sibTrans" cxnId="{3F9F564F-AA05-452A-B5B0-51D3BC18160A}">
      <dgm:prSet/>
      <dgm:spPr/>
      <dgm:t>
        <a:bodyPr/>
        <a:lstStyle/>
        <a:p>
          <a:endParaRPr lang="uk-UA" sz="3200"/>
        </a:p>
      </dgm:t>
    </dgm:pt>
    <dgm:pt modelId="{0F2FA0BF-55C0-4CBA-B44B-8707E8952E65}" type="parTrans" cxnId="{3F9F564F-AA05-452A-B5B0-51D3BC18160A}">
      <dgm:prSet/>
      <dgm:spPr/>
      <dgm:t>
        <a:bodyPr/>
        <a:lstStyle/>
        <a:p>
          <a:endParaRPr lang="uk-UA" sz="3200"/>
        </a:p>
      </dgm:t>
    </dgm:pt>
    <dgm:pt modelId="{A01250D5-6CB0-4113-A412-4A122F935624}">
      <dgm:prSet phldrT="[Текст]" custT="1"/>
      <dgm:spPr/>
      <dgm:t>
        <a:bodyPr/>
        <a:lstStyle/>
        <a:p>
          <a:r>
            <a:rPr lang="uk-UA" sz="3200" dirty="0">
              <a:solidFill>
                <a:srgbClr val="FFFF00"/>
              </a:solidFill>
            </a:rPr>
            <a:t>Алгоритми</a:t>
          </a:r>
        </a:p>
      </dgm:t>
    </dgm:pt>
    <dgm:pt modelId="{C72901D1-8FD5-4674-8EAC-E4E196165AB3}" type="sibTrans" cxnId="{4222A4FF-9E00-4FB5-AAFA-D56E63A916F8}">
      <dgm:prSet/>
      <dgm:spPr/>
      <dgm:t>
        <a:bodyPr/>
        <a:lstStyle/>
        <a:p>
          <a:endParaRPr lang="uk-UA" sz="3200"/>
        </a:p>
      </dgm:t>
    </dgm:pt>
    <dgm:pt modelId="{8F60FA4C-4957-4A1F-8CE1-85A0FC47285A}" type="parTrans" cxnId="{4222A4FF-9E00-4FB5-AAFA-D56E63A916F8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046DB602-CAE5-4573-A7B1-9F3E364436CD}" type="pres">
      <dgm:prSet presAssocID="{520A9080-5FD4-4981-BEB5-585600FE92FA}" presName="vertTwo" presStyleCnt="0"/>
      <dgm:spPr/>
    </dgm:pt>
    <dgm:pt modelId="{316BC081-8106-4E93-85D3-1DE9AAD43E97}" type="pres">
      <dgm:prSet presAssocID="{520A9080-5FD4-4981-BEB5-585600FE92FA}" presName="txTwo" presStyleLbl="node2" presStyleIdx="0" presStyleCnt="3">
        <dgm:presLayoutVars>
          <dgm:chPref val="3"/>
        </dgm:presLayoutVars>
      </dgm:prSet>
      <dgm:spPr/>
    </dgm:pt>
    <dgm:pt modelId="{5793534A-970D-40BF-B516-B486812EB83C}" type="pres">
      <dgm:prSet presAssocID="{520A9080-5FD4-4981-BEB5-585600FE92FA}" presName="horzTwo" presStyleCnt="0"/>
      <dgm:spPr/>
    </dgm:pt>
    <dgm:pt modelId="{9E9CA3BE-6946-4A2A-85DF-8ED0A68D172D}" type="pres">
      <dgm:prSet presAssocID="{77FCE7D4-ED20-43AD-92F4-D66D0E1C1184}" presName="sibSpaceTwo" presStyleCnt="0"/>
      <dgm:spPr/>
    </dgm:pt>
    <dgm:pt modelId="{0C165DCA-AF26-40C0-97C7-DFAA71D21512}" type="pres">
      <dgm:prSet presAssocID="{A01250D5-6CB0-4113-A412-4A122F935624}" presName="vertTwo" presStyleCnt="0"/>
      <dgm:spPr/>
    </dgm:pt>
    <dgm:pt modelId="{6BC397BC-1F47-458B-B1B7-27F27BB16CB3}" type="pres">
      <dgm:prSet presAssocID="{A01250D5-6CB0-4113-A412-4A122F935624}" presName="txTwo" presStyleLbl="node2" presStyleIdx="1" presStyleCnt="3">
        <dgm:presLayoutVars>
          <dgm:chPref val="3"/>
        </dgm:presLayoutVars>
      </dgm:prSet>
      <dgm:spPr/>
    </dgm:pt>
    <dgm:pt modelId="{591B5ECE-1888-4AF2-A152-1B722A14269C}" type="pres">
      <dgm:prSet presAssocID="{A01250D5-6CB0-4113-A412-4A122F935624}" presName="horzTwo" presStyleCnt="0"/>
      <dgm:spPr/>
    </dgm:pt>
    <dgm:pt modelId="{3C9E09AD-ECBA-4748-AA86-B486A98CC58C}" type="pres">
      <dgm:prSet presAssocID="{C72901D1-8FD5-4674-8EAC-E4E196165AB3}" presName="sibSpaceTwo" presStyleCnt="0"/>
      <dgm:spPr/>
    </dgm:pt>
    <dgm:pt modelId="{D8DB964F-1213-46FF-A2E6-34A1343A7764}" type="pres">
      <dgm:prSet presAssocID="{83063A82-8E23-4324-82AE-37226D65617A}" presName="vertTwo" presStyleCnt="0"/>
      <dgm:spPr/>
    </dgm:pt>
    <dgm:pt modelId="{D50D929A-D15A-402F-B347-59B5E49B37C0}" type="pres">
      <dgm:prSet presAssocID="{83063A82-8E23-4324-82AE-37226D65617A}" presName="txTwo" presStyleLbl="node2" presStyleIdx="2" presStyleCnt="3">
        <dgm:presLayoutVars>
          <dgm:chPref val="3"/>
        </dgm:presLayoutVars>
      </dgm:prSet>
      <dgm:spPr/>
    </dgm:pt>
    <dgm:pt modelId="{1D59F597-E0E8-4637-B9C9-C21531D08BA1}" type="pres">
      <dgm:prSet presAssocID="{83063A82-8E23-4324-82AE-37226D65617A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688B9834-D701-4D98-BBC2-D01EB8063C92}" type="presOf" srcId="{83063A82-8E23-4324-82AE-37226D65617A}" destId="{D50D929A-D15A-402F-B347-59B5E49B37C0}" srcOrd="0" destOrd="0" presId="urn:microsoft.com/office/officeart/2005/8/layout/hierarchy4"/>
    <dgm:cxn modelId="{3F9F564F-AA05-452A-B5B0-51D3BC18160A}" srcId="{1068655B-3657-4EE8-BCE6-0D15A452F442}" destId="{83063A82-8E23-4324-82AE-37226D65617A}" srcOrd="2" destOrd="0" parTransId="{0F2FA0BF-55C0-4CBA-B44B-8707E8952E65}" sibTransId="{C3C6B92F-E848-4BF1-9A98-B457911BADF9}"/>
    <dgm:cxn modelId="{966020A1-6FBE-4719-958F-CFDEFAC935FD}" type="presOf" srcId="{A01250D5-6CB0-4113-A412-4A122F935624}" destId="{6BC397BC-1F47-458B-B1B7-27F27BB16CB3}" srcOrd="0" destOrd="0" presId="urn:microsoft.com/office/officeart/2005/8/layout/hierarchy4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6FC22CDD-B613-4C6B-95F6-81E19FEAA674}" srcId="{1068655B-3657-4EE8-BCE6-0D15A452F442}" destId="{520A9080-5FD4-4981-BEB5-585600FE92FA}" srcOrd="0" destOrd="0" parTransId="{8E203296-0505-4DF1-A3AE-2629562FF9DC}" sibTransId="{77FCE7D4-ED20-43AD-92F4-D66D0E1C1184}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252A8CEE-CB19-4F35-9C3B-0AF4EEDAB00F}" type="presOf" srcId="{520A9080-5FD4-4981-BEB5-585600FE92FA}" destId="{316BC081-8106-4E93-85D3-1DE9AAD43E97}" srcOrd="0" destOrd="0" presId="urn:microsoft.com/office/officeart/2005/8/layout/hierarchy4"/>
    <dgm:cxn modelId="{4222A4FF-9E00-4FB5-AAFA-D56E63A916F8}" srcId="{1068655B-3657-4EE8-BCE6-0D15A452F442}" destId="{A01250D5-6CB0-4113-A412-4A122F935624}" srcOrd="1" destOrd="0" parTransId="{8F60FA4C-4957-4A1F-8CE1-85A0FC47285A}" sibTransId="{C72901D1-8FD5-4674-8EAC-E4E196165AB3}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0B655BDB-8046-4E1E-A805-5DC6DB302BA3}" type="presParOf" srcId="{8D4C4D2D-7060-4743-8C4E-7DB44DD2D376}" destId="{046DB602-CAE5-4573-A7B1-9F3E364436CD}" srcOrd="0" destOrd="0" presId="urn:microsoft.com/office/officeart/2005/8/layout/hierarchy4"/>
    <dgm:cxn modelId="{0FB7D6BC-DA09-4DF3-B926-D30C8B198772}" type="presParOf" srcId="{046DB602-CAE5-4573-A7B1-9F3E364436CD}" destId="{316BC081-8106-4E93-85D3-1DE9AAD43E97}" srcOrd="0" destOrd="0" presId="urn:microsoft.com/office/officeart/2005/8/layout/hierarchy4"/>
    <dgm:cxn modelId="{9343C0B8-C300-4D1E-AF0C-8CD0CED8FED6}" type="presParOf" srcId="{046DB602-CAE5-4573-A7B1-9F3E364436CD}" destId="{5793534A-970D-40BF-B516-B486812EB83C}" srcOrd="1" destOrd="0" presId="urn:microsoft.com/office/officeart/2005/8/layout/hierarchy4"/>
    <dgm:cxn modelId="{5D5348FE-9F4F-4045-8700-339AABFD9707}" type="presParOf" srcId="{8D4C4D2D-7060-4743-8C4E-7DB44DD2D376}" destId="{9E9CA3BE-6946-4A2A-85DF-8ED0A68D172D}" srcOrd="1" destOrd="0" presId="urn:microsoft.com/office/officeart/2005/8/layout/hierarchy4"/>
    <dgm:cxn modelId="{9C115587-539C-4F8E-B105-21ED11BAE7E5}" type="presParOf" srcId="{8D4C4D2D-7060-4743-8C4E-7DB44DD2D376}" destId="{0C165DCA-AF26-40C0-97C7-DFAA71D21512}" srcOrd="2" destOrd="0" presId="urn:microsoft.com/office/officeart/2005/8/layout/hierarchy4"/>
    <dgm:cxn modelId="{64BC172B-EEF7-4CB9-9C06-4CE7180E8F19}" type="presParOf" srcId="{0C165DCA-AF26-40C0-97C7-DFAA71D21512}" destId="{6BC397BC-1F47-458B-B1B7-27F27BB16CB3}" srcOrd="0" destOrd="0" presId="urn:microsoft.com/office/officeart/2005/8/layout/hierarchy4"/>
    <dgm:cxn modelId="{B89BBBCE-20B4-4F02-8656-569A3F1ABB35}" type="presParOf" srcId="{0C165DCA-AF26-40C0-97C7-DFAA71D21512}" destId="{591B5ECE-1888-4AF2-A152-1B722A14269C}" srcOrd="1" destOrd="0" presId="urn:microsoft.com/office/officeart/2005/8/layout/hierarchy4"/>
    <dgm:cxn modelId="{2685B349-75C4-420A-A6E1-6C4FFEEAEC2D}" type="presParOf" srcId="{8D4C4D2D-7060-4743-8C4E-7DB44DD2D376}" destId="{3C9E09AD-ECBA-4748-AA86-B486A98CC58C}" srcOrd="3" destOrd="0" presId="urn:microsoft.com/office/officeart/2005/8/layout/hierarchy4"/>
    <dgm:cxn modelId="{08CC2B1C-3DFB-486D-BDCD-4B1A7C34F42A}" type="presParOf" srcId="{8D4C4D2D-7060-4743-8C4E-7DB44DD2D376}" destId="{D8DB964F-1213-46FF-A2E6-34A1343A7764}" srcOrd="4" destOrd="0" presId="urn:microsoft.com/office/officeart/2005/8/layout/hierarchy4"/>
    <dgm:cxn modelId="{CC15476F-F043-4E64-9EA6-C1FCE271D91B}" type="presParOf" srcId="{D8DB964F-1213-46FF-A2E6-34A1343A7764}" destId="{D50D929A-D15A-402F-B347-59B5E49B37C0}" srcOrd="0" destOrd="0" presId="urn:microsoft.com/office/officeart/2005/8/layout/hierarchy4"/>
    <dgm:cxn modelId="{A4E0E3A1-EEBD-486D-BA00-022A49C62B9C}" type="presParOf" srcId="{D8DB964F-1213-46FF-A2E6-34A1343A7764}" destId="{1D59F597-E0E8-4637-B9C9-C21531D08B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3525EC-F01E-4BD4-9CCB-CCBB4249779A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068655B-3657-4EE8-BCE6-0D15A452F442}">
      <dgm:prSet phldrT="[Текст]" custT="1"/>
      <dgm:spPr/>
      <dgm:t>
        <a:bodyPr/>
        <a:lstStyle/>
        <a:p>
          <a:r>
            <a:rPr lang="uk-UA" sz="4000" dirty="0"/>
            <a:t>СКЛАДОВІ</a:t>
          </a:r>
          <a:r>
            <a:rPr lang="en-US" sz="4000" dirty="0"/>
            <a:t> STL</a:t>
          </a:r>
          <a:r>
            <a:rPr lang="uk-UA" sz="4000" dirty="0"/>
            <a:t> </a:t>
          </a:r>
        </a:p>
      </dgm:t>
    </dgm:pt>
    <dgm:pt modelId="{B551913F-CA07-441B-AB57-E355AE42BCCC}" type="parTrans" cxnId="{498E31E2-C728-4F81-976B-E0562C075A60}">
      <dgm:prSet/>
      <dgm:spPr/>
      <dgm:t>
        <a:bodyPr/>
        <a:lstStyle/>
        <a:p>
          <a:endParaRPr lang="uk-UA" sz="3200"/>
        </a:p>
      </dgm:t>
    </dgm:pt>
    <dgm:pt modelId="{BC283240-58E4-4BAE-9FFE-CBB23C53D5AD}" type="sibTrans" cxnId="{498E31E2-C728-4F81-976B-E0562C075A60}">
      <dgm:prSet/>
      <dgm:spPr/>
      <dgm:t>
        <a:bodyPr/>
        <a:lstStyle/>
        <a:p>
          <a:endParaRPr lang="uk-UA" sz="3200"/>
        </a:p>
      </dgm:t>
    </dgm:pt>
    <dgm:pt modelId="{83063A82-8E23-4324-82AE-37226D65617A}">
      <dgm:prSet phldrT="[Текст]" custT="1"/>
      <dgm:spPr/>
      <dgm:t>
        <a:bodyPr/>
        <a:lstStyle/>
        <a:p>
          <a:r>
            <a:rPr lang="uk-UA" sz="5400" dirty="0">
              <a:solidFill>
                <a:srgbClr val="FFFF00"/>
              </a:solidFill>
            </a:rPr>
            <a:t>Ітератори</a:t>
          </a:r>
        </a:p>
      </dgm:t>
    </dgm:pt>
    <dgm:pt modelId="{C3C6B92F-E848-4BF1-9A98-B457911BADF9}" type="sibTrans" cxnId="{3F9F564F-AA05-452A-B5B0-51D3BC18160A}">
      <dgm:prSet/>
      <dgm:spPr/>
      <dgm:t>
        <a:bodyPr/>
        <a:lstStyle/>
        <a:p>
          <a:endParaRPr lang="uk-UA" sz="3200"/>
        </a:p>
      </dgm:t>
    </dgm:pt>
    <dgm:pt modelId="{0F2FA0BF-55C0-4CBA-B44B-8707E8952E65}" type="parTrans" cxnId="{3F9F564F-AA05-452A-B5B0-51D3BC18160A}">
      <dgm:prSet/>
      <dgm:spPr/>
      <dgm:t>
        <a:bodyPr/>
        <a:lstStyle/>
        <a:p>
          <a:endParaRPr lang="uk-UA" sz="3200"/>
        </a:p>
      </dgm:t>
    </dgm:pt>
    <dgm:pt modelId="{BFA4A925-163F-44FD-A1B0-4500425C50C3}" type="pres">
      <dgm:prSet presAssocID="{B93525EC-F01E-4BD4-9CCB-CCBB4249779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CBE55A-2AA6-4B57-85B1-4A2D15F4DA41}" type="pres">
      <dgm:prSet presAssocID="{1068655B-3657-4EE8-BCE6-0D15A452F442}" presName="vertOne" presStyleCnt="0"/>
      <dgm:spPr/>
    </dgm:pt>
    <dgm:pt modelId="{7F3329B1-4377-4266-A5F1-5946FC338CCB}" type="pres">
      <dgm:prSet presAssocID="{1068655B-3657-4EE8-BCE6-0D15A452F442}" presName="txOne" presStyleLbl="node0" presStyleIdx="0" presStyleCnt="1" custScaleX="100032" custScaleY="47579" custLinFactNeighborX="-16" custLinFactNeighborY="-3218">
        <dgm:presLayoutVars>
          <dgm:chPref val="3"/>
        </dgm:presLayoutVars>
      </dgm:prSet>
      <dgm:spPr/>
    </dgm:pt>
    <dgm:pt modelId="{B8284C99-1B4F-4D88-85BD-18222D16B960}" type="pres">
      <dgm:prSet presAssocID="{1068655B-3657-4EE8-BCE6-0D15A452F442}" presName="parTransOne" presStyleCnt="0"/>
      <dgm:spPr/>
    </dgm:pt>
    <dgm:pt modelId="{8D4C4D2D-7060-4743-8C4E-7DB44DD2D376}" type="pres">
      <dgm:prSet presAssocID="{1068655B-3657-4EE8-BCE6-0D15A452F442}" presName="horzOne" presStyleCnt="0"/>
      <dgm:spPr/>
    </dgm:pt>
    <dgm:pt modelId="{D8DB964F-1213-46FF-A2E6-34A1343A7764}" type="pres">
      <dgm:prSet presAssocID="{83063A82-8E23-4324-82AE-37226D65617A}" presName="vertTwo" presStyleCnt="0"/>
      <dgm:spPr/>
    </dgm:pt>
    <dgm:pt modelId="{D50D929A-D15A-402F-B347-59B5E49B37C0}" type="pres">
      <dgm:prSet presAssocID="{83063A82-8E23-4324-82AE-37226D65617A}" presName="txTwo" presStyleLbl="node2" presStyleIdx="0" presStyleCnt="1">
        <dgm:presLayoutVars>
          <dgm:chPref val="3"/>
        </dgm:presLayoutVars>
      </dgm:prSet>
      <dgm:spPr/>
    </dgm:pt>
    <dgm:pt modelId="{1D59F597-E0E8-4637-B9C9-C21531D08BA1}" type="pres">
      <dgm:prSet presAssocID="{83063A82-8E23-4324-82AE-37226D65617A}" presName="horzTwo" presStyleCnt="0"/>
      <dgm:spPr/>
    </dgm:pt>
  </dgm:ptLst>
  <dgm:cxnLst>
    <dgm:cxn modelId="{B757452D-73F1-4792-ABEA-F665BF8579D1}" type="presOf" srcId="{1068655B-3657-4EE8-BCE6-0D15A452F442}" destId="{7F3329B1-4377-4266-A5F1-5946FC338CCB}" srcOrd="0" destOrd="0" presId="urn:microsoft.com/office/officeart/2005/8/layout/hierarchy4"/>
    <dgm:cxn modelId="{688B9834-D701-4D98-BBC2-D01EB8063C92}" type="presOf" srcId="{83063A82-8E23-4324-82AE-37226D65617A}" destId="{D50D929A-D15A-402F-B347-59B5E49B37C0}" srcOrd="0" destOrd="0" presId="urn:microsoft.com/office/officeart/2005/8/layout/hierarchy4"/>
    <dgm:cxn modelId="{3F9F564F-AA05-452A-B5B0-51D3BC18160A}" srcId="{1068655B-3657-4EE8-BCE6-0D15A452F442}" destId="{83063A82-8E23-4324-82AE-37226D65617A}" srcOrd="0" destOrd="0" parTransId="{0F2FA0BF-55C0-4CBA-B44B-8707E8952E65}" sibTransId="{C3C6B92F-E848-4BF1-9A98-B457911BADF9}"/>
    <dgm:cxn modelId="{D0EEFCA6-BAA1-496E-B1F8-DAA042C0FFE0}" type="presOf" srcId="{B93525EC-F01E-4BD4-9CCB-CCBB4249779A}" destId="{BFA4A925-163F-44FD-A1B0-4500425C50C3}" srcOrd="0" destOrd="0" presId="urn:microsoft.com/office/officeart/2005/8/layout/hierarchy4"/>
    <dgm:cxn modelId="{498E31E2-C728-4F81-976B-E0562C075A60}" srcId="{B93525EC-F01E-4BD4-9CCB-CCBB4249779A}" destId="{1068655B-3657-4EE8-BCE6-0D15A452F442}" srcOrd="0" destOrd="0" parTransId="{B551913F-CA07-441B-AB57-E355AE42BCCC}" sibTransId="{BC283240-58E4-4BAE-9FFE-CBB23C53D5AD}"/>
    <dgm:cxn modelId="{602FF43A-82F2-4A38-A57C-1EBACB41056B}" type="presParOf" srcId="{BFA4A925-163F-44FD-A1B0-4500425C50C3}" destId="{20CBE55A-2AA6-4B57-85B1-4A2D15F4DA41}" srcOrd="0" destOrd="0" presId="urn:microsoft.com/office/officeart/2005/8/layout/hierarchy4"/>
    <dgm:cxn modelId="{54BFCB88-7D27-4955-A706-FEBC5698BEA9}" type="presParOf" srcId="{20CBE55A-2AA6-4B57-85B1-4A2D15F4DA41}" destId="{7F3329B1-4377-4266-A5F1-5946FC338CCB}" srcOrd="0" destOrd="0" presId="urn:microsoft.com/office/officeart/2005/8/layout/hierarchy4"/>
    <dgm:cxn modelId="{2EFAD3D6-89F9-422E-B272-A25C4AB1D8BF}" type="presParOf" srcId="{20CBE55A-2AA6-4B57-85B1-4A2D15F4DA41}" destId="{B8284C99-1B4F-4D88-85BD-18222D16B960}" srcOrd="1" destOrd="0" presId="urn:microsoft.com/office/officeart/2005/8/layout/hierarchy4"/>
    <dgm:cxn modelId="{47E242B6-1D4F-4C95-8344-DC810D11CE12}" type="presParOf" srcId="{20CBE55A-2AA6-4B57-85B1-4A2D15F4DA41}" destId="{8D4C4D2D-7060-4743-8C4E-7DB44DD2D376}" srcOrd="2" destOrd="0" presId="urn:microsoft.com/office/officeart/2005/8/layout/hierarchy4"/>
    <dgm:cxn modelId="{08CC2B1C-3DFB-486D-BDCD-4B1A7C34F42A}" type="presParOf" srcId="{8D4C4D2D-7060-4743-8C4E-7DB44DD2D376}" destId="{D8DB964F-1213-46FF-A2E6-34A1343A7764}" srcOrd="0" destOrd="0" presId="urn:microsoft.com/office/officeart/2005/8/layout/hierarchy4"/>
    <dgm:cxn modelId="{CC15476F-F043-4E64-9EA6-C1FCE271D91B}" type="presParOf" srcId="{D8DB964F-1213-46FF-A2E6-34A1343A7764}" destId="{D50D929A-D15A-402F-B347-59B5E49B37C0}" srcOrd="0" destOrd="0" presId="urn:microsoft.com/office/officeart/2005/8/layout/hierarchy4"/>
    <dgm:cxn modelId="{A4E0E3A1-EEBD-486D-BA00-022A49C62B9C}" type="presParOf" srcId="{D8DB964F-1213-46FF-A2E6-34A1343A7764}" destId="{1D59F597-E0E8-4637-B9C9-C21531D08BA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427" y="0"/>
          <a:ext cx="10795691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7753" y="47326"/>
        <a:ext cx="10701039" cy="1521175"/>
      </dsp:txXfrm>
    </dsp:sp>
    <dsp:sp modelId="{316BC081-8106-4E93-85D3-1DE9AAD43E97}">
      <dsp:nvSpPr>
        <dsp:cNvPr id="0" name=""/>
        <dsp:cNvSpPr/>
      </dsp:nvSpPr>
      <dsp:spPr>
        <a:xfrm>
          <a:off x="3881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>
              <a:solidFill>
                <a:schemeClr val="bg1"/>
              </a:solidFill>
            </a:rPr>
            <a:t>Контейнери</a:t>
          </a:r>
        </a:p>
      </dsp:txBody>
      <dsp:txXfrm>
        <a:off x="103349" y="2099516"/>
        <a:ext cx="3207704" cy="3197157"/>
      </dsp:txXfrm>
    </dsp:sp>
    <dsp:sp modelId="{6BC397BC-1F47-458B-B1B7-27F27BB16CB3}">
      <dsp:nvSpPr>
        <dsp:cNvPr id="0" name=""/>
        <dsp:cNvSpPr/>
      </dsp:nvSpPr>
      <dsp:spPr>
        <a:xfrm>
          <a:off x="3696679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Алгоритми</a:t>
          </a:r>
        </a:p>
      </dsp:txBody>
      <dsp:txXfrm>
        <a:off x="3796147" y="2099516"/>
        <a:ext cx="3207704" cy="3197157"/>
      </dsp:txXfrm>
    </dsp:sp>
    <dsp:sp modelId="{D50D929A-D15A-402F-B347-59B5E49B37C0}">
      <dsp:nvSpPr>
        <dsp:cNvPr id="0" name=""/>
        <dsp:cNvSpPr/>
      </dsp:nvSpPr>
      <dsp:spPr>
        <a:xfrm>
          <a:off x="7389478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Ітератори</a:t>
          </a:r>
        </a:p>
      </dsp:txBody>
      <dsp:txXfrm>
        <a:off x="7488946" y="2099516"/>
        <a:ext cx="3207704" cy="3197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1820" y="0"/>
          <a:ext cx="10792905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9146" y="47326"/>
        <a:ext cx="10698253" cy="1521175"/>
      </dsp:txXfrm>
    </dsp:sp>
    <dsp:sp modelId="{316BC081-8106-4E93-85D3-1DE9AAD43E97}">
      <dsp:nvSpPr>
        <dsp:cNvPr id="0" name=""/>
        <dsp:cNvSpPr/>
      </dsp:nvSpPr>
      <dsp:spPr>
        <a:xfrm>
          <a:off x="5273" y="2000048"/>
          <a:ext cx="10789453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400" kern="1200" dirty="0">
              <a:solidFill>
                <a:srgbClr val="FFFF00"/>
              </a:solidFill>
            </a:rPr>
            <a:t>Контейнери</a:t>
          </a:r>
        </a:p>
      </dsp:txBody>
      <dsp:txXfrm>
        <a:off x="104741" y="2099516"/>
        <a:ext cx="10590517" cy="3197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E9221-D8C4-438A-B844-EB59251FEF77}">
      <dsp:nvSpPr>
        <dsp:cNvPr id="0" name=""/>
        <dsp:cNvSpPr/>
      </dsp:nvSpPr>
      <dsp:spPr>
        <a:xfrm>
          <a:off x="7766289" y="1712851"/>
          <a:ext cx="474206" cy="259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96"/>
              </a:lnTo>
              <a:lnTo>
                <a:pt x="474206" y="259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A6FC5-3BBD-43D7-AE62-AE897735B2A3}">
      <dsp:nvSpPr>
        <dsp:cNvPr id="0" name=""/>
        <dsp:cNvSpPr/>
      </dsp:nvSpPr>
      <dsp:spPr>
        <a:xfrm>
          <a:off x="7766289" y="1712851"/>
          <a:ext cx="474206" cy="160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015"/>
              </a:lnTo>
              <a:lnTo>
                <a:pt x="474206" y="1604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F817A-E2FC-440A-AD9D-41FE07DD8B6F}">
      <dsp:nvSpPr>
        <dsp:cNvPr id="0" name=""/>
        <dsp:cNvSpPr/>
      </dsp:nvSpPr>
      <dsp:spPr>
        <a:xfrm>
          <a:off x="7766289" y="1712851"/>
          <a:ext cx="474206" cy="612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34"/>
              </a:lnTo>
              <a:lnTo>
                <a:pt x="474206" y="612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2963-82DC-44CA-B0B5-B5E1DD9D3281}">
      <dsp:nvSpPr>
        <dsp:cNvPr id="0" name=""/>
        <dsp:cNvSpPr/>
      </dsp:nvSpPr>
      <dsp:spPr>
        <a:xfrm>
          <a:off x="5577480" y="725669"/>
          <a:ext cx="3453360" cy="291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1"/>
              </a:lnTo>
              <a:lnTo>
                <a:pt x="3453360" y="145991"/>
              </a:lnTo>
              <a:lnTo>
                <a:pt x="3453360" y="291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8E748-06AB-4E69-B0EF-8AD78A2A6928}">
      <dsp:nvSpPr>
        <dsp:cNvPr id="0" name=""/>
        <dsp:cNvSpPr/>
      </dsp:nvSpPr>
      <dsp:spPr>
        <a:xfrm>
          <a:off x="4312929" y="1712851"/>
          <a:ext cx="474206" cy="3587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377"/>
              </a:lnTo>
              <a:lnTo>
                <a:pt x="474206" y="3587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BD77A-7082-405C-8921-5181EE3176C1}">
      <dsp:nvSpPr>
        <dsp:cNvPr id="0" name=""/>
        <dsp:cNvSpPr/>
      </dsp:nvSpPr>
      <dsp:spPr>
        <a:xfrm>
          <a:off x="4312929" y="1712851"/>
          <a:ext cx="474206" cy="259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96"/>
              </a:lnTo>
              <a:lnTo>
                <a:pt x="474206" y="259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B2A2A-F68F-4F90-890C-03F3D091A24A}">
      <dsp:nvSpPr>
        <dsp:cNvPr id="0" name=""/>
        <dsp:cNvSpPr/>
      </dsp:nvSpPr>
      <dsp:spPr>
        <a:xfrm>
          <a:off x="4312929" y="1712851"/>
          <a:ext cx="474206" cy="160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015"/>
              </a:lnTo>
              <a:lnTo>
                <a:pt x="474206" y="1604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96DF-3A33-4187-BBFE-5791BBB30454}">
      <dsp:nvSpPr>
        <dsp:cNvPr id="0" name=""/>
        <dsp:cNvSpPr/>
      </dsp:nvSpPr>
      <dsp:spPr>
        <a:xfrm>
          <a:off x="4312929" y="1712851"/>
          <a:ext cx="474206" cy="612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34"/>
              </a:lnTo>
              <a:lnTo>
                <a:pt x="474206" y="612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98265-3DD6-41FD-AB2C-D0FA702BC7B1}">
      <dsp:nvSpPr>
        <dsp:cNvPr id="0" name=""/>
        <dsp:cNvSpPr/>
      </dsp:nvSpPr>
      <dsp:spPr>
        <a:xfrm>
          <a:off x="5531760" y="725669"/>
          <a:ext cx="91440" cy="291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7B49E-759A-4066-B042-A0671E110B08}">
      <dsp:nvSpPr>
        <dsp:cNvPr id="0" name=""/>
        <dsp:cNvSpPr/>
      </dsp:nvSpPr>
      <dsp:spPr>
        <a:xfrm>
          <a:off x="859569" y="1712851"/>
          <a:ext cx="474206" cy="259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5696"/>
              </a:lnTo>
              <a:lnTo>
                <a:pt x="474206" y="259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99F35-D693-43BC-B091-41347855ED6D}">
      <dsp:nvSpPr>
        <dsp:cNvPr id="0" name=""/>
        <dsp:cNvSpPr/>
      </dsp:nvSpPr>
      <dsp:spPr>
        <a:xfrm>
          <a:off x="859569" y="1712851"/>
          <a:ext cx="474206" cy="1604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4015"/>
              </a:lnTo>
              <a:lnTo>
                <a:pt x="474206" y="1604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4E63B-C4A7-434D-8400-BA7120EA953B}">
      <dsp:nvSpPr>
        <dsp:cNvPr id="0" name=""/>
        <dsp:cNvSpPr/>
      </dsp:nvSpPr>
      <dsp:spPr>
        <a:xfrm>
          <a:off x="859569" y="1712851"/>
          <a:ext cx="474206" cy="612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334"/>
              </a:lnTo>
              <a:lnTo>
                <a:pt x="474206" y="6123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3D78D-52E5-499D-83D8-AC3DE055D45C}">
      <dsp:nvSpPr>
        <dsp:cNvPr id="0" name=""/>
        <dsp:cNvSpPr/>
      </dsp:nvSpPr>
      <dsp:spPr>
        <a:xfrm>
          <a:off x="2124120" y="725669"/>
          <a:ext cx="3453360" cy="291983"/>
        </a:xfrm>
        <a:custGeom>
          <a:avLst/>
          <a:gdLst/>
          <a:ahLst/>
          <a:cxnLst/>
          <a:rect l="0" t="0" r="0" b="0"/>
          <a:pathLst>
            <a:path>
              <a:moveTo>
                <a:pt x="3453360" y="0"/>
              </a:moveTo>
              <a:lnTo>
                <a:pt x="3453360" y="145991"/>
              </a:lnTo>
              <a:lnTo>
                <a:pt x="0" y="145991"/>
              </a:lnTo>
              <a:lnTo>
                <a:pt x="0" y="2919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B37CA-19FE-42C0-8637-AE54891D193F}">
      <dsp:nvSpPr>
        <dsp:cNvPr id="0" name=""/>
        <dsp:cNvSpPr/>
      </dsp:nvSpPr>
      <dsp:spPr>
        <a:xfrm>
          <a:off x="3542034" y="2057"/>
          <a:ext cx="4070891" cy="723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noProof="0" dirty="0"/>
            <a:t>Типи контейнерів</a:t>
          </a:r>
        </a:p>
      </dsp:txBody>
      <dsp:txXfrm>
        <a:off x="3542034" y="2057"/>
        <a:ext cx="4070891" cy="723611"/>
      </dsp:txXfrm>
    </dsp:sp>
    <dsp:sp modelId="{2CA1C787-814D-4F3A-AC3D-67005F90056A}">
      <dsp:nvSpPr>
        <dsp:cNvPr id="0" name=""/>
        <dsp:cNvSpPr/>
      </dsp:nvSpPr>
      <dsp:spPr>
        <a:xfrm>
          <a:off x="543432" y="1017652"/>
          <a:ext cx="3161376" cy="695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b="1" i="0" kern="1200" dirty="0"/>
            <a:t>Послідовні</a:t>
          </a:r>
          <a:endParaRPr lang="uk-UA" sz="2800" kern="1200" dirty="0"/>
        </a:p>
      </dsp:txBody>
      <dsp:txXfrm>
        <a:off x="543432" y="1017652"/>
        <a:ext cx="3161376" cy="695199"/>
      </dsp:txXfrm>
    </dsp:sp>
    <dsp:sp modelId="{60A892FA-4AA4-407C-8787-9BC05D4A83C5}">
      <dsp:nvSpPr>
        <dsp:cNvPr id="0" name=""/>
        <dsp:cNvSpPr/>
      </dsp:nvSpPr>
      <dsp:spPr>
        <a:xfrm>
          <a:off x="1333776" y="197533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vector</a:t>
          </a:r>
          <a:endParaRPr lang="uk-UA" sz="2800" kern="1200" dirty="0"/>
        </a:p>
      </dsp:txBody>
      <dsp:txXfrm>
        <a:off x="1333776" y="1975338"/>
        <a:ext cx="2591994" cy="699697"/>
      </dsp:txXfrm>
    </dsp:sp>
    <dsp:sp modelId="{9C5653DD-BE5B-4318-945E-253438BFE22F}">
      <dsp:nvSpPr>
        <dsp:cNvPr id="0" name=""/>
        <dsp:cNvSpPr/>
      </dsp:nvSpPr>
      <dsp:spPr>
        <a:xfrm>
          <a:off x="1333776" y="296701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</a:t>
          </a:r>
          <a:endParaRPr lang="uk-UA" sz="2800" kern="1200" dirty="0"/>
        </a:p>
      </dsp:txBody>
      <dsp:txXfrm>
        <a:off x="1333776" y="2967018"/>
        <a:ext cx="2591994" cy="699697"/>
      </dsp:txXfrm>
    </dsp:sp>
    <dsp:sp modelId="{5323151F-E576-447F-BB42-173D217C2D0C}">
      <dsp:nvSpPr>
        <dsp:cNvPr id="0" name=""/>
        <dsp:cNvSpPr/>
      </dsp:nvSpPr>
      <dsp:spPr>
        <a:xfrm>
          <a:off x="1333776" y="3958699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deque</a:t>
          </a:r>
          <a:endParaRPr lang="uk-UA" sz="2800" kern="1200" dirty="0"/>
        </a:p>
      </dsp:txBody>
      <dsp:txXfrm>
        <a:off x="1333776" y="3958699"/>
        <a:ext cx="2591994" cy="699697"/>
      </dsp:txXfrm>
    </dsp:sp>
    <dsp:sp modelId="{0687E9DB-B3BC-47AC-9E82-EFC1847DBC9D}">
      <dsp:nvSpPr>
        <dsp:cNvPr id="0" name=""/>
        <dsp:cNvSpPr/>
      </dsp:nvSpPr>
      <dsp:spPr>
        <a:xfrm>
          <a:off x="3996792" y="1017652"/>
          <a:ext cx="3161376" cy="695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b="1" i="0" kern="1200" dirty="0"/>
            <a:t>Асоціативні </a:t>
          </a:r>
          <a:endParaRPr lang="uk-UA" sz="2800" kern="1200" dirty="0"/>
        </a:p>
      </dsp:txBody>
      <dsp:txXfrm>
        <a:off x="3996792" y="1017652"/>
        <a:ext cx="3161376" cy="695199"/>
      </dsp:txXfrm>
    </dsp:sp>
    <dsp:sp modelId="{0A848457-600C-41FF-A8B6-9B4214F81299}">
      <dsp:nvSpPr>
        <dsp:cNvPr id="0" name=""/>
        <dsp:cNvSpPr/>
      </dsp:nvSpPr>
      <dsp:spPr>
        <a:xfrm>
          <a:off x="4787136" y="197533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set</a:t>
          </a:r>
          <a:endParaRPr lang="uk-UA" sz="2800" kern="1200" dirty="0"/>
        </a:p>
      </dsp:txBody>
      <dsp:txXfrm>
        <a:off x="4787136" y="1975338"/>
        <a:ext cx="2591994" cy="699697"/>
      </dsp:txXfrm>
    </dsp:sp>
    <dsp:sp modelId="{6B3F9659-BB8A-4033-951B-8AB4118C2D43}">
      <dsp:nvSpPr>
        <dsp:cNvPr id="0" name=""/>
        <dsp:cNvSpPr/>
      </dsp:nvSpPr>
      <dsp:spPr>
        <a:xfrm>
          <a:off x="4787136" y="296701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multiset</a:t>
          </a:r>
          <a:endParaRPr lang="uk-UA" sz="3300" kern="1200" dirty="0"/>
        </a:p>
      </dsp:txBody>
      <dsp:txXfrm>
        <a:off x="4787136" y="2967018"/>
        <a:ext cx="2591994" cy="699697"/>
      </dsp:txXfrm>
    </dsp:sp>
    <dsp:sp modelId="{6B6EC21A-7AA0-4AEE-8115-073EA614620E}">
      <dsp:nvSpPr>
        <dsp:cNvPr id="0" name=""/>
        <dsp:cNvSpPr/>
      </dsp:nvSpPr>
      <dsp:spPr>
        <a:xfrm>
          <a:off x="4787136" y="3958699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map</a:t>
          </a:r>
          <a:endParaRPr lang="uk-UA" sz="3300" kern="1200" dirty="0"/>
        </a:p>
      </dsp:txBody>
      <dsp:txXfrm>
        <a:off x="4787136" y="3958699"/>
        <a:ext cx="2591994" cy="699697"/>
      </dsp:txXfrm>
    </dsp:sp>
    <dsp:sp modelId="{2E1EB6C3-1B3E-4681-98E9-DCA42ABCD387}">
      <dsp:nvSpPr>
        <dsp:cNvPr id="0" name=""/>
        <dsp:cNvSpPr/>
      </dsp:nvSpPr>
      <dsp:spPr>
        <a:xfrm>
          <a:off x="4787136" y="4950380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multimap</a:t>
          </a:r>
          <a:endParaRPr lang="uk-UA" sz="3300" kern="1200" dirty="0"/>
        </a:p>
      </dsp:txBody>
      <dsp:txXfrm>
        <a:off x="4787136" y="4950380"/>
        <a:ext cx="2591994" cy="699697"/>
      </dsp:txXfrm>
    </dsp:sp>
    <dsp:sp modelId="{3A55E52B-DC0C-4CBB-8B27-48DC34ED6F77}">
      <dsp:nvSpPr>
        <dsp:cNvPr id="0" name=""/>
        <dsp:cNvSpPr/>
      </dsp:nvSpPr>
      <dsp:spPr>
        <a:xfrm>
          <a:off x="7450152" y="1017652"/>
          <a:ext cx="3161376" cy="695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b="1" i="0" kern="1200" dirty="0"/>
            <a:t>Адаптери</a:t>
          </a:r>
          <a:endParaRPr lang="uk-UA" sz="2800" kern="1200" dirty="0"/>
        </a:p>
      </dsp:txBody>
      <dsp:txXfrm>
        <a:off x="7450152" y="1017652"/>
        <a:ext cx="3161376" cy="695199"/>
      </dsp:txXfrm>
    </dsp:sp>
    <dsp:sp modelId="{1F5073EF-E34A-4985-9AF9-D67DFD9D742F}">
      <dsp:nvSpPr>
        <dsp:cNvPr id="0" name=""/>
        <dsp:cNvSpPr/>
      </dsp:nvSpPr>
      <dsp:spPr>
        <a:xfrm>
          <a:off x="8240496" y="197533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stack</a:t>
          </a:r>
          <a:endParaRPr lang="uk-UA" sz="2800" kern="1200" dirty="0"/>
        </a:p>
      </dsp:txBody>
      <dsp:txXfrm>
        <a:off x="8240496" y="1975338"/>
        <a:ext cx="2591994" cy="699697"/>
      </dsp:txXfrm>
    </dsp:sp>
    <dsp:sp modelId="{82F43E1E-38F2-4F96-BEC6-05FD27D2A2C2}">
      <dsp:nvSpPr>
        <dsp:cNvPr id="0" name=""/>
        <dsp:cNvSpPr/>
      </dsp:nvSpPr>
      <dsp:spPr>
        <a:xfrm>
          <a:off x="8240496" y="2967018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queue</a:t>
          </a:r>
          <a:endParaRPr lang="uk-UA" sz="3300" kern="1200" dirty="0"/>
        </a:p>
      </dsp:txBody>
      <dsp:txXfrm>
        <a:off x="8240496" y="2967018"/>
        <a:ext cx="2591994" cy="699697"/>
      </dsp:txXfrm>
    </dsp:sp>
    <dsp:sp modelId="{556DF811-B45B-4F47-939E-4541FD799658}">
      <dsp:nvSpPr>
        <dsp:cNvPr id="0" name=""/>
        <dsp:cNvSpPr/>
      </dsp:nvSpPr>
      <dsp:spPr>
        <a:xfrm>
          <a:off x="8240496" y="3958699"/>
          <a:ext cx="2591994" cy="699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 err="1"/>
            <a:t>priority_queue</a:t>
          </a:r>
          <a:endParaRPr lang="uk-UA" sz="3300" kern="1200" dirty="0"/>
        </a:p>
      </dsp:txBody>
      <dsp:txXfrm>
        <a:off x="8240496" y="3958699"/>
        <a:ext cx="2591994" cy="699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427" y="0"/>
          <a:ext cx="10795691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7753" y="47326"/>
        <a:ext cx="10701039" cy="1521175"/>
      </dsp:txXfrm>
    </dsp:sp>
    <dsp:sp modelId="{316BC081-8106-4E93-85D3-1DE9AAD43E97}">
      <dsp:nvSpPr>
        <dsp:cNvPr id="0" name=""/>
        <dsp:cNvSpPr/>
      </dsp:nvSpPr>
      <dsp:spPr>
        <a:xfrm>
          <a:off x="3881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>
              <a:solidFill>
                <a:srgbClr val="FFFF00"/>
              </a:solidFill>
            </a:rPr>
            <a:t>Контейнери</a:t>
          </a:r>
        </a:p>
      </dsp:txBody>
      <dsp:txXfrm>
        <a:off x="103349" y="2099516"/>
        <a:ext cx="3207704" cy="3197157"/>
      </dsp:txXfrm>
    </dsp:sp>
    <dsp:sp modelId="{6BC397BC-1F47-458B-B1B7-27F27BB16CB3}">
      <dsp:nvSpPr>
        <dsp:cNvPr id="0" name=""/>
        <dsp:cNvSpPr/>
      </dsp:nvSpPr>
      <dsp:spPr>
        <a:xfrm>
          <a:off x="3696679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Алгоритми</a:t>
          </a:r>
        </a:p>
      </dsp:txBody>
      <dsp:txXfrm>
        <a:off x="3796147" y="2099516"/>
        <a:ext cx="3207704" cy="3197157"/>
      </dsp:txXfrm>
    </dsp:sp>
    <dsp:sp modelId="{D50D929A-D15A-402F-B347-59B5E49B37C0}">
      <dsp:nvSpPr>
        <dsp:cNvPr id="0" name=""/>
        <dsp:cNvSpPr/>
      </dsp:nvSpPr>
      <dsp:spPr>
        <a:xfrm>
          <a:off x="7389478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Ітератори</a:t>
          </a:r>
        </a:p>
      </dsp:txBody>
      <dsp:txXfrm>
        <a:off x="7488946" y="2099516"/>
        <a:ext cx="3207704" cy="3197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1820" y="0"/>
          <a:ext cx="10792905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9146" y="47326"/>
        <a:ext cx="10698253" cy="1521175"/>
      </dsp:txXfrm>
    </dsp:sp>
    <dsp:sp modelId="{6BC397BC-1F47-458B-B1B7-27F27BB16CB3}">
      <dsp:nvSpPr>
        <dsp:cNvPr id="0" name=""/>
        <dsp:cNvSpPr/>
      </dsp:nvSpPr>
      <dsp:spPr>
        <a:xfrm>
          <a:off x="5273" y="2000048"/>
          <a:ext cx="10789453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400" kern="1200" dirty="0">
              <a:solidFill>
                <a:srgbClr val="FFFF00"/>
              </a:solidFill>
            </a:rPr>
            <a:t>Алгоритми</a:t>
          </a:r>
        </a:p>
      </dsp:txBody>
      <dsp:txXfrm>
        <a:off x="104741" y="2099516"/>
        <a:ext cx="10590517" cy="3197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427" y="0"/>
          <a:ext cx="10795691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7753" y="47326"/>
        <a:ext cx="10701039" cy="1521175"/>
      </dsp:txXfrm>
    </dsp:sp>
    <dsp:sp modelId="{316BC081-8106-4E93-85D3-1DE9AAD43E97}">
      <dsp:nvSpPr>
        <dsp:cNvPr id="0" name=""/>
        <dsp:cNvSpPr/>
      </dsp:nvSpPr>
      <dsp:spPr>
        <a:xfrm>
          <a:off x="3881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>
              <a:solidFill>
                <a:srgbClr val="FFFF00"/>
              </a:solidFill>
            </a:rPr>
            <a:t>Контейнери</a:t>
          </a:r>
        </a:p>
      </dsp:txBody>
      <dsp:txXfrm>
        <a:off x="103349" y="2099516"/>
        <a:ext cx="3207704" cy="3197157"/>
      </dsp:txXfrm>
    </dsp:sp>
    <dsp:sp modelId="{6BC397BC-1F47-458B-B1B7-27F27BB16CB3}">
      <dsp:nvSpPr>
        <dsp:cNvPr id="0" name=""/>
        <dsp:cNvSpPr/>
      </dsp:nvSpPr>
      <dsp:spPr>
        <a:xfrm>
          <a:off x="3696679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>
              <a:solidFill>
                <a:srgbClr val="FFFF00"/>
              </a:solidFill>
            </a:rPr>
            <a:t>Алгоритми</a:t>
          </a:r>
        </a:p>
      </dsp:txBody>
      <dsp:txXfrm>
        <a:off x="3796147" y="2099516"/>
        <a:ext cx="3207704" cy="3197157"/>
      </dsp:txXfrm>
    </dsp:sp>
    <dsp:sp modelId="{D50D929A-D15A-402F-B347-59B5E49B37C0}">
      <dsp:nvSpPr>
        <dsp:cNvPr id="0" name=""/>
        <dsp:cNvSpPr/>
      </dsp:nvSpPr>
      <dsp:spPr>
        <a:xfrm>
          <a:off x="7389478" y="2000048"/>
          <a:ext cx="3406640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200" kern="1200" dirty="0"/>
            <a:t>Ітератори</a:t>
          </a:r>
        </a:p>
      </dsp:txBody>
      <dsp:txXfrm>
        <a:off x="7488946" y="2099516"/>
        <a:ext cx="3207704" cy="3197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329B1-4377-4266-A5F1-5946FC338CCB}">
      <dsp:nvSpPr>
        <dsp:cNvPr id="0" name=""/>
        <dsp:cNvSpPr/>
      </dsp:nvSpPr>
      <dsp:spPr>
        <a:xfrm>
          <a:off x="1820" y="0"/>
          <a:ext cx="10792905" cy="16158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000" kern="1200" dirty="0"/>
            <a:t>СКЛАДОВІ</a:t>
          </a:r>
          <a:r>
            <a:rPr lang="en-US" sz="4000" kern="1200" dirty="0"/>
            <a:t> STL</a:t>
          </a:r>
          <a:r>
            <a:rPr lang="uk-UA" sz="4000" kern="1200" dirty="0"/>
            <a:t> </a:t>
          </a:r>
        </a:p>
      </dsp:txBody>
      <dsp:txXfrm>
        <a:off x="49146" y="47326"/>
        <a:ext cx="10698253" cy="1521175"/>
      </dsp:txXfrm>
    </dsp:sp>
    <dsp:sp modelId="{D50D929A-D15A-402F-B347-59B5E49B37C0}">
      <dsp:nvSpPr>
        <dsp:cNvPr id="0" name=""/>
        <dsp:cNvSpPr/>
      </dsp:nvSpPr>
      <dsp:spPr>
        <a:xfrm>
          <a:off x="5273" y="2000048"/>
          <a:ext cx="10789453" cy="3396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400" kern="1200" dirty="0">
              <a:solidFill>
                <a:srgbClr val="FFFF00"/>
              </a:solidFill>
            </a:rPr>
            <a:t>Ітератори</a:t>
          </a:r>
        </a:p>
      </dsp:txBody>
      <dsp:txXfrm>
        <a:off x="104741" y="2099516"/>
        <a:ext cx="10590517" cy="319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42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CB58083-207D-4F1E-8D94-FB2CCB15F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34636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B578FCC-1870-4302-A27B-C1862E46C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t="45716" r="30135" b="9820"/>
          <a:stretch>
            <a:fillRect/>
          </a:stretch>
        </p:blipFill>
        <p:spPr>
          <a:xfrm rot="16200000" flipH="1">
            <a:off x="4979456" y="2019878"/>
            <a:ext cx="6858000" cy="2818242"/>
          </a:xfrm>
          <a:custGeom>
            <a:avLst/>
            <a:gdLst>
              <a:gd name="connsiteX0" fmla="*/ 0 w 6858000"/>
              <a:gd name="connsiteY0" fmla="*/ 1 h 2818242"/>
              <a:gd name="connsiteX1" fmla="*/ 0 w 6858000"/>
              <a:gd name="connsiteY1" fmla="*/ 2818242 h 2818242"/>
              <a:gd name="connsiteX2" fmla="*/ 6858000 w 6858000"/>
              <a:gd name="connsiteY2" fmla="*/ 2818241 h 2818242"/>
              <a:gd name="connsiteX3" fmla="*/ 6858000 w 6858000"/>
              <a:gd name="connsiteY3" fmla="*/ 0 h 281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2818242">
                <a:moveTo>
                  <a:pt x="0" y="1"/>
                </a:moveTo>
                <a:lnTo>
                  <a:pt x="0" y="2818242"/>
                </a:lnTo>
                <a:lnTo>
                  <a:pt x="6858000" y="2818241"/>
                </a:lnTo>
                <a:lnTo>
                  <a:pt x="6858000" y="0"/>
                </a:lnTo>
                <a:close/>
              </a:path>
            </a:pathLst>
          </a:cu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804484" y="1365403"/>
            <a:ext cx="6406842" cy="4127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Введення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стандартну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бібліотеку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шаблонів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(STL)</a:t>
            </a: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4FB8FA0-681C-444E-A905-EE21E5EE1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t="13937" r="13271" b="6620"/>
          <a:stretch/>
        </p:blipFill>
        <p:spPr bwMode="auto">
          <a:xfrm>
            <a:off x="6834346" y="1526354"/>
            <a:ext cx="5209547" cy="402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983294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Пов’язане зображення">
            <a:extLst>
              <a:ext uri="{FF2B5EF4-FFF2-40B4-BE49-F238E27FC236}">
                <a16:creationId xmlns:a16="http://schemas.microsoft.com/office/drawing/2014/main" id="{EAC81929-9088-472B-94DC-F6FDB475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230" y="276177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3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3EA6BD-4BAA-4FF6-B4FC-58964E14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3" y="1613635"/>
            <a:ext cx="7156223" cy="2960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Алгоритми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виконують </a:t>
            </a:r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операції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над елементами, що містяться у контейнері </a:t>
            </a:r>
            <a:endParaRPr lang="uk-UA" sz="4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2" descr="Пов’язане зображення">
            <a:extLst>
              <a:ext uri="{FF2B5EF4-FFF2-40B4-BE49-F238E27FC236}">
                <a16:creationId xmlns:a16="http://schemas.microsoft.com/office/drawing/2014/main" id="{312B3912-0E58-4D37-BC1B-A0F1DB11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600" y="1351081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A5DC28-12E6-43B5-B8D9-2615BCB9B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3" y="4672865"/>
            <a:ext cx="4276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46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15538182-B791-4FD9-BA84-6493B2F4A5A5}"/>
              </a:ext>
            </a:extLst>
          </p:cNvPr>
          <p:cNvSpPr/>
          <p:nvPr/>
        </p:nvSpPr>
        <p:spPr>
          <a:xfrm>
            <a:off x="205198" y="414505"/>
            <a:ext cx="113772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  <a:spcAft>
                <a:spcPts val="0"/>
              </a:spcAft>
            </a:pPr>
            <a:r>
              <a:rPr lang="uk-UA" sz="4400" b="1" dirty="0">
                <a:solidFill>
                  <a:srgbClr val="0070C0"/>
                </a:solidFill>
                <a:latin typeface="Bitter"/>
                <a:ea typeface="Times New Roman" panose="02020603050405020304" pitchFamily="18" charset="0"/>
                <a:cs typeface="Arial" panose="020B0604020202020204" pitchFamily="34" charset="0"/>
              </a:rPr>
              <a:t>Основні методи (спільні майже для всіх контейнерів):</a:t>
            </a:r>
            <a:endParaRPr lang="uk-UA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Заголовок 2">
            <a:extLst>
              <a:ext uri="{FF2B5EF4-FFF2-40B4-BE49-F238E27FC236}">
                <a16:creationId xmlns:a16="http://schemas.microsoft.com/office/drawing/2014/main" id="{C8095C7F-1183-49C1-8BE9-76F839AE3DA8}"/>
              </a:ext>
            </a:extLst>
          </p:cNvPr>
          <p:cNvSpPr txBox="1">
            <a:spLocks/>
          </p:cNvSpPr>
          <p:nvPr/>
        </p:nvSpPr>
        <p:spPr>
          <a:xfrm>
            <a:off x="776749" y="1861055"/>
            <a:ext cx="4326194" cy="4752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>
                <a:solidFill>
                  <a:srgbClr val="000000"/>
                </a:solidFill>
                <a:latin typeface="+mn-lt"/>
              </a:rPr>
              <a:t>begin();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>
                <a:solidFill>
                  <a:srgbClr val="000000"/>
                </a:solidFill>
                <a:latin typeface="+mn-lt"/>
              </a:rPr>
              <a:t>end();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 err="1">
                <a:solidFill>
                  <a:srgbClr val="000000"/>
                </a:solidFill>
                <a:latin typeface="+mn-lt"/>
              </a:rPr>
              <a:t>push_back</a:t>
            </a:r>
            <a:r>
              <a:rPr lang="en-US" sz="8000" dirty="0">
                <a:solidFill>
                  <a:srgbClr val="000000"/>
                </a:solidFill>
                <a:latin typeface="+mn-lt"/>
              </a:rPr>
              <a:t>(x);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 err="1">
                <a:solidFill>
                  <a:srgbClr val="000000"/>
                </a:solidFill>
                <a:latin typeface="+mn-lt"/>
              </a:rPr>
              <a:t>push_front</a:t>
            </a:r>
            <a:r>
              <a:rPr lang="en-US" sz="8000" dirty="0">
                <a:solidFill>
                  <a:srgbClr val="000000"/>
                </a:solidFill>
                <a:latin typeface="+mn-lt"/>
              </a:rPr>
              <a:t>(x);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 err="1">
                <a:solidFill>
                  <a:srgbClr val="000000"/>
                </a:solidFill>
                <a:latin typeface="+mn-lt"/>
              </a:rPr>
              <a:t>pop_back</a:t>
            </a:r>
            <a:r>
              <a:rPr lang="en-US" sz="8000" dirty="0">
                <a:solidFill>
                  <a:srgbClr val="000000"/>
                </a:solidFill>
                <a:latin typeface="+mn-lt"/>
              </a:rPr>
              <a:t>(x);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8000" dirty="0" err="1">
                <a:solidFill>
                  <a:srgbClr val="000000"/>
                </a:solidFill>
                <a:latin typeface="+mn-lt"/>
              </a:rPr>
              <a:t>pop_front</a:t>
            </a:r>
            <a:r>
              <a:rPr lang="en-US" sz="8000" dirty="0">
                <a:solidFill>
                  <a:srgbClr val="000000"/>
                </a:solidFill>
                <a:latin typeface="+mn-lt"/>
              </a:rPr>
              <a:t>(x);</a:t>
            </a:r>
          </a:p>
          <a:p>
            <a:endParaRPr lang="uk-UA" sz="4600" dirty="0">
              <a:solidFill>
                <a:srgbClr val="000000"/>
              </a:solidFill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CB8EDD9-60FA-4CD8-9B57-F57858FC93C8}"/>
              </a:ext>
            </a:extLst>
          </p:cNvPr>
          <p:cNvSpPr/>
          <p:nvPr/>
        </p:nvSpPr>
        <p:spPr>
          <a:xfrm>
            <a:off x="6510232" y="1759823"/>
            <a:ext cx="5250426" cy="446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</a:rPr>
              <a:t>erase(p);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</a:rPr>
              <a:t>insert(p, x);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</a:rPr>
              <a:t>size();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</a:rPr>
              <a:t>empty();</a:t>
            </a:r>
          </a:p>
          <a:p>
            <a:pPr marL="354013" indent="-3540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4800" dirty="0">
                <a:solidFill>
                  <a:srgbClr val="000000"/>
                </a:solidFill>
              </a:rPr>
              <a:t>clear().</a:t>
            </a:r>
            <a:endParaRPr lang="uk-UA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2CCC86-58D6-459B-828C-E04FE1F21893}"/>
              </a:ext>
            </a:extLst>
          </p:cNvPr>
          <p:cNvSpPr txBox="1"/>
          <p:nvPr/>
        </p:nvSpPr>
        <p:spPr>
          <a:xfrm>
            <a:off x="205199" y="1417259"/>
            <a:ext cx="3196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400" b="1" dirty="0">
                <a:solidFill>
                  <a:srgbClr val="0070C0"/>
                </a:solidFill>
              </a:rPr>
              <a:t>Операції, що не модифікують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75F93DA3-1EB8-4593-8378-35ACC04E2636}"/>
              </a:ext>
            </a:extLst>
          </p:cNvPr>
          <p:cNvSpPr/>
          <p:nvPr/>
        </p:nvSpPr>
        <p:spPr>
          <a:xfrm>
            <a:off x="3276271" y="1437323"/>
            <a:ext cx="20495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b="1" dirty="0">
                <a:solidFill>
                  <a:srgbClr val="0070C0"/>
                </a:solidFill>
              </a:rPr>
              <a:t>Операції, що модифікують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51132B-4F4B-41E9-B2A4-956D21EB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880" y="2371397"/>
            <a:ext cx="2400300" cy="423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C5215B-A11A-42D4-B29E-91A4B3BBA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72" y="2378788"/>
            <a:ext cx="2247900" cy="17716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CBCB44-4948-47FB-923B-204AD654B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138" y="2364501"/>
            <a:ext cx="2409825" cy="1800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E9B5A9-0A80-42E6-A6B8-D29936967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921" y="2364501"/>
            <a:ext cx="2409825" cy="10096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AFEC14-6CF8-46D5-B384-926FC0FDD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921" y="5172530"/>
            <a:ext cx="2390775" cy="1047750"/>
          </a:xfrm>
          <a:prstGeom prst="rect">
            <a:avLst/>
          </a:prstGeom>
        </p:spPr>
      </p:pic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22257CE5-FC58-436B-8D62-821C3AB74849}"/>
              </a:ext>
            </a:extLst>
          </p:cNvPr>
          <p:cNvSpPr/>
          <p:nvPr/>
        </p:nvSpPr>
        <p:spPr>
          <a:xfrm>
            <a:off x="6040574" y="1712394"/>
            <a:ext cx="205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b="1" dirty="0">
                <a:solidFill>
                  <a:srgbClr val="0070C0"/>
                </a:solidFill>
              </a:rPr>
              <a:t>Сортування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EE068A3E-D75A-4017-AA6F-7659E8E5B745}"/>
              </a:ext>
            </a:extLst>
          </p:cNvPr>
          <p:cNvSpPr/>
          <p:nvPr/>
        </p:nvSpPr>
        <p:spPr>
          <a:xfrm>
            <a:off x="8678448" y="1540400"/>
            <a:ext cx="2264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b="1" dirty="0">
                <a:solidFill>
                  <a:srgbClr val="0070C0"/>
                </a:solidFill>
              </a:rPr>
              <a:t>Операції над множинами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C0079FFB-7115-46A4-8817-E88E5B3488A1}"/>
              </a:ext>
            </a:extLst>
          </p:cNvPr>
          <p:cNvSpPr/>
          <p:nvPr/>
        </p:nvSpPr>
        <p:spPr>
          <a:xfrm>
            <a:off x="8807667" y="4341533"/>
            <a:ext cx="18603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b="1" dirty="0">
                <a:solidFill>
                  <a:srgbClr val="0070C0"/>
                </a:solidFill>
              </a:rPr>
              <a:t>Мінімуми та максимуми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15538182-B791-4FD9-BA84-6493B2F4A5A5}"/>
              </a:ext>
            </a:extLst>
          </p:cNvPr>
          <p:cNvSpPr/>
          <p:nvPr/>
        </p:nvSpPr>
        <p:spPr>
          <a:xfrm>
            <a:off x="205199" y="414505"/>
            <a:ext cx="10835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</a:pPr>
            <a:r>
              <a:rPr lang="uk-UA" sz="4400" b="1" dirty="0">
                <a:solidFill>
                  <a:srgbClr val="212121"/>
                </a:solidFill>
                <a:latin typeface="Bitter"/>
                <a:ea typeface="Times New Roman" panose="02020603050405020304" pitchFamily="18" charset="0"/>
                <a:cs typeface="Arial" panose="020B0604020202020204" pitchFamily="34" charset="0"/>
              </a:rPr>
              <a:t>Види операцій, що виконують алгоритми:</a:t>
            </a:r>
            <a:endParaRPr lang="uk-UA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640721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65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256508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4" descr="Пов’язане зображення">
            <a:extLst>
              <a:ext uri="{FF2B5EF4-FFF2-40B4-BE49-F238E27FC236}">
                <a16:creationId xmlns:a16="http://schemas.microsoft.com/office/drawing/2014/main" id="{9ABFC8DE-93A3-41CA-B9E2-3F0C29D0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53" y="3458690"/>
            <a:ext cx="3060000" cy="253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2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3EA6BD-4BAA-4FF6-B4FC-58964E14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3" y="1404127"/>
            <a:ext cx="7292145" cy="40497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Ітератори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– це деяка абстракція, яка застосовується для виконання </a:t>
            </a:r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ітерації 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(перебору) елементів в контейнері STL і надання </a:t>
            </a:r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доступу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до окремих елементів</a:t>
            </a:r>
            <a:endParaRPr lang="uk-UA" sz="4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Пов’язане зображення">
            <a:extLst>
              <a:ext uri="{FF2B5EF4-FFF2-40B4-BE49-F238E27FC236}">
                <a16:creationId xmlns:a16="http://schemas.microsoft.com/office/drawing/2014/main" id="{FC0C8EAC-8F67-4E27-866F-3651059B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87" y="2149125"/>
            <a:ext cx="3600000" cy="297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5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1720ABA2-9BB8-4B2F-8887-9A8C681DC06F}"/>
              </a:ext>
            </a:extLst>
          </p:cNvPr>
          <p:cNvSpPr/>
          <p:nvPr/>
        </p:nvSpPr>
        <p:spPr>
          <a:xfrm>
            <a:off x="511276" y="917424"/>
            <a:ext cx="10835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</a:pPr>
            <a:r>
              <a:rPr lang="uk-UA" sz="4400" b="1" dirty="0">
                <a:solidFill>
                  <a:srgbClr val="212121"/>
                </a:solidFill>
                <a:latin typeface="Bitter"/>
                <a:ea typeface="Times New Roman" panose="02020603050405020304" pitchFamily="18" charset="0"/>
                <a:cs typeface="Arial" panose="020B0604020202020204" pitchFamily="34" charset="0"/>
              </a:rPr>
              <a:t>Види </a:t>
            </a:r>
            <a:r>
              <a:rPr lang="uk-UA" sz="4400" b="1" dirty="0" err="1">
                <a:solidFill>
                  <a:srgbClr val="212121"/>
                </a:solidFill>
                <a:latin typeface="Bitter"/>
                <a:ea typeface="Times New Roman" panose="02020603050405020304" pitchFamily="18" charset="0"/>
                <a:cs typeface="Arial" panose="020B0604020202020204" pitchFamily="34" charset="0"/>
              </a:rPr>
              <a:t>ітераторів</a:t>
            </a:r>
            <a:r>
              <a:rPr lang="uk-UA" sz="4400" b="1" dirty="0">
                <a:solidFill>
                  <a:srgbClr val="212121"/>
                </a:solidFill>
                <a:latin typeface="Bitter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uk-UA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76BD3EF4-901D-4007-BAAE-30D4740DC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03507"/>
              </p:ext>
            </p:extLst>
          </p:nvPr>
        </p:nvGraphicFramePr>
        <p:xfrm>
          <a:off x="511276" y="2137320"/>
          <a:ext cx="11169447" cy="38223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9152">
                  <a:extLst>
                    <a:ext uri="{9D8B030D-6E8A-4147-A177-3AD203B41FA5}">
                      <a16:colId xmlns:a16="http://schemas.microsoft.com/office/drawing/2014/main" val="163279841"/>
                    </a:ext>
                  </a:extLst>
                </a:gridCol>
                <a:gridCol w="1574656">
                  <a:extLst>
                    <a:ext uri="{9D8B030D-6E8A-4147-A177-3AD203B41FA5}">
                      <a16:colId xmlns:a16="http://schemas.microsoft.com/office/drawing/2014/main" val="3503303395"/>
                    </a:ext>
                  </a:extLst>
                </a:gridCol>
                <a:gridCol w="1458492">
                  <a:extLst>
                    <a:ext uri="{9D8B030D-6E8A-4147-A177-3AD203B41FA5}">
                      <a16:colId xmlns:a16="http://schemas.microsoft.com/office/drawing/2014/main" val="730848318"/>
                    </a:ext>
                  </a:extLst>
                </a:gridCol>
                <a:gridCol w="2031959">
                  <a:extLst>
                    <a:ext uri="{9D8B030D-6E8A-4147-A177-3AD203B41FA5}">
                      <a16:colId xmlns:a16="http://schemas.microsoft.com/office/drawing/2014/main" val="984384338"/>
                    </a:ext>
                  </a:extLst>
                </a:gridCol>
                <a:gridCol w="1966452">
                  <a:extLst>
                    <a:ext uri="{9D8B030D-6E8A-4147-A177-3AD203B41FA5}">
                      <a16:colId xmlns:a16="http://schemas.microsoft.com/office/drawing/2014/main" val="1046270911"/>
                    </a:ext>
                  </a:extLst>
                </a:gridCol>
                <a:gridCol w="2418736">
                  <a:extLst>
                    <a:ext uri="{9D8B030D-6E8A-4147-A177-3AD203B41FA5}">
                      <a16:colId xmlns:a16="http://schemas.microsoft.com/office/drawing/2014/main" val="4079254070"/>
                    </a:ext>
                  </a:extLst>
                </a:gridCol>
              </a:tblGrid>
              <a:tr h="11671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uk-UA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1" i="1" dirty="0">
                          <a:effectLst/>
                        </a:rPr>
                        <a:t>Виведення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0" i="1" dirty="0"/>
                        <a:t>(</a:t>
                      </a:r>
                      <a:r>
                        <a:rPr lang="en-US" sz="2400" b="0" i="1" dirty="0"/>
                        <a:t>output</a:t>
                      </a:r>
                      <a:r>
                        <a:rPr lang="uk-UA" sz="2400" b="0" i="1" dirty="0"/>
                        <a:t>)</a:t>
                      </a:r>
                      <a:endParaRPr lang="uk-UA" sz="2400" b="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1" i="1" dirty="0">
                          <a:effectLst/>
                        </a:rPr>
                        <a:t>Введення</a:t>
                      </a:r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0" i="1" dirty="0"/>
                        <a:t>(</a:t>
                      </a:r>
                      <a:r>
                        <a:rPr lang="en-US" sz="2400" b="0" i="1" dirty="0"/>
                        <a:t>input</a:t>
                      </a:r>
                      <a:r>
                        <a:rPr lang="uk-UA" sz="2400" b="0" i="1" dirty="0"/>
                        <a:t>)</a:t>
                      </a:r>
                      <a:endParaRPr lang="uk-UA" sz="2400" b="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1" i="1" dirty="0"/>
                        <a:t>Одно-спрямовані</a:t>
                      </a:r>
                      <a:r>
                        <a:rPr lang="uk-UA" sz="2400" b="0" i="1" dirty="0"/>
                        <a:t> (</a:t>
                      </a:r>
                      <a:r>
                        <a:rPr lang="en-US" sz="2400" b="0" i="1" dirty="0"/>
                        <a:t>forward</a:t>
                      </a:r>
                      <a:r>
                        <a:rPr lang="uk-UA" sz="2400" b="0" i="1" dirty="0"/>
                        <a:t>)</a:t>
                      </a:r>
                      <a:endParaRPr lang="uk-UA" sz="2400" b="0" i="1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1" i="1" dirty="0" err="1"/>
                        <a:t>Дво</a:t>
                      </a:r>
                      <a:r>
                        <a:rPr lang="uk-UA" sz="2400" b="1" i="1" dirty="0"/>
                        <a:t>-спрямовані</a:t>
                      </a:r>
                      <a:r>
                        <a:rPr lang="uk-UA" sz="2400" b="0" i="1" dirty="0"/>
                        <a:t> (</a:t>
                      </a:r>
                      <a:r>
                        <a:rPr lang="en-US" sz="2400" b="0" i="1" dirty="0"/>
                        <a:t>bidirectional</a:t>
                      </a:r>
                      <a:r>
                        <a:rPr lang="uk-UA" sz="2400" b="0" i="1" dirty="0"/>
                        <a:t>)</a:t>
                      </a:r>
                      <a:endParaRPr lang="uk-UA" sz="2400" b="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uk-UA" sz="2400" b="1" i="1" dirty="0"/>
                    </a:p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b="1" i="1" dirty="0"/>
                        <a:t>Довільного доступу </a:t>
                      </a:r>
                      <a:r>
                        <a:rPr lang="uk-UA" sz="2400" b="0" i="1" dirty="0"/>
                        <a:t>(</a:t>
                      </a:r>
                      <a:r>
                        <a:rPr lang="en-US" sz="2400" b="0" i="1" dirty="0"/>
                        <a:t>random access</a:t>
                      </a:r>
                      <a:r>
                        <a:rPr lang="uk-UA" sz="2400" b="0" i="1" dirty="0"/>
                        <a:t>)</a:t>
                      </a:r>
                      <a:endParaRPr lang="uk-UA" sz="2400" b="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000" b="0" i="1" dirty="0">
                          <a:effectLst/>
                        </a:rPr>
                        <a:t> </a:t>
                      </a:r>
                      <a:endParaRPr lang="uk-UA" sz="1000" b="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35237"/>
                  </a:ext>
                </a:extLst>
              </a:tr>
              <a:tr h="45741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i="1" dirty="0">
                          <a:effectLst/>
                        </a:rPr>
                        <a:t>Читання</a:t>
                      </a:r>
                      <a:endParaRPr lang="uk-UA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x = *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x = *i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x = *i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x = *i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33674"/>
                  </a:ext>
                </a:extLst>
              </a:tr>
              <a:tr h="550606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i="1" dirty="0">
                          <a:effectLst/>
                        </a:rPr>
                        <a:t>Запис</a:t>
                      </a:r>
                      <a:endParaRPr lang="uk-UA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*i = x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*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r>
                        <a:rPr lang="en-US" sz="2400" b="1" dirty="0">
                          <a:effectLst/>
                        </a:rPr>
                        <a:t> = x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*i = x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*i = x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627392"/>
                  </a:ext>
                </a:extLst>
              </a:tr>
              <a:tr h="560439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i="1" dirty="0">
                          <a:effectLst/>
                        </a:rPr>
                        <a:t>Ітерація</a:t>
                      </a:r>
                      <a:endParaRPr lang="uk-UA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++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++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++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++, --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++, --, +, -, +=, -=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722407"/>
                  </a:ext>
                </a:extLst>
              </a:tr>
              <a:tr h="600397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uk-UA" sz="2400" i="1" dirty="0">
                          <a:effectLst/>
                        </a:rPr>
                        <a:t>Порівняння</a:t>
                      </a:r>
                      <a:endParaRPr lang="uk-UA" sz="2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==, !=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==, !=</a:t>
                      </a:r>
                      <a:endParaRPr lang="uk-UA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==, !=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==, !=, &lt;, &gt;, &lt;=, &gt;=</a:t>
                      </a:r>
                      <a:endParaRPr lang="uk-UA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418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82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854800-02D0-4257-891D-C8D2CA48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60" y="1552727"/>
            <a:ext cx="5845518" cy="35101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 err="1">
                <a:solidFill>
                  <a:schemeClr val="tx1"/>
                </a:solidFill>
              </a:rPr>
              <a:t>Що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таке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шаблон</a:t>
            </a:r>
            <a:r>
              <a:rPr lang="en-US" sz="4400" dirty="0">
                <a:solidFill>
                  <a:schemeClr val="tx1"/>
                </a:solidFill>
              </a:rPr>
              <a:t> в С++?</a:t>
            </a:r>
            <a:endParaRPr lang="en-US" sz="4400" kern="1200" dirty="0">
              <a:solidFill>
                <a:srgbClr val="000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9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B1C9ED1-0412-4D22-8F66-DAAA63A87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t="13937" r="13271" b="6620"/>
          <a:stretch/>
        </p:blipFill>
        <p:spPr bwMode="auto">
          <a:xfrm>
            <a:off x="377381" y="1466193"/>
            <a:ext cx="4656082" cy="35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9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B1C9ED1-0412-4D22-8F66-DAAA63A87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t="13937" r="13271" b="6620"/>
          <a:stretch/>
        </p:blipFill>
        <p:spPr bwMode="auto">
          <a:xfrm>
            <a:off x="377381" y="1466193"/>
            <a:ext cx="4656082" cy="35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01ABC207-E333-46F1-B640-C584741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60" y="1552727"/>
            <a:ext cx="5845518" cy="351011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uk-UA" sz="4400" b="1" dirty="0">
                <a:solidFill>
                  <a:schemeClr val="tx1"/>
                </a:solidFill>
                <a:latin typeface="+mn-lt"/>
              </a:rPr>
              <a:t>Шаблон </a:t>
            </a:r>
            <a:r>
              <a:rPr lang="uk-UA" sz="4400" dirty="0">
                <a:solidFill>
                  <a:schemeClr val="tx1"/>
                </a:solidFill>
                <a:latin typeface="+mn-lt"/>
              </a:rPr>
              <a:t>являє собою функцію або клас, що реалізуються для декількох </a:t>
            </a:r>
            <a:r>
              <a:rPr lang="uk-UA" sz="4400" b="1" dirty="0">
                <a:solidFill>
                  <a:schemeClr val="tx1"/>
                </a:solidFill>
                <a:latin typeface="+mn-lt"/>
              </a:rPr>
              <a:t>типів даних</a:t>
            </a:r>
            <a:endParaRPr lang="en-US" sz="4400" kern="1200" dirty="0">
              <a:solidFill>
                <a:srgbClr val="000000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2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6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752400" y="2702948"/>
            <a:ext cx="10684151" cy="19919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uk-UA" sz="4000" b="1" dirty="0">
                <a:solidFill>
                  <a:schemeClr val="bg1"/>
                </a:solidFill>
                <a:latin typeface="+mn-lt"/>
              </a:rPr>
              <a:t>Стандартна бібліотека шаблонів </a:t>
            </a:r>
            <a:r>
              <a:rPr lang="uk-UA" sz="4000" dirty="0">
                <a:solidFill>
                  <a:schemeClr val="bg1"/>
                </a:solidFill>
                <a:latin typeface="+mn-lt"/>
              </a:rPr>
              <a:t>(</a:t>
            </a:r>
            <a:r>
              <a:rPr lang="uk-UA" sz="4000" i="1" dirty="0">
                <a:solidFill>
                  <a:schemeClr val="bg1"/>
                </a:solidFill>
                <a:latin typeface="+mn-lt"/>
              </a:rPr>
              <a:t>Standard </a:t>
            </a:r>
            <a:r>
              <a:rPr lang="uk-UA" sz="4000" i="1" dirty="0" err="1">
                <a:solidFill>
                  <a:schemeClr val="bg1"/>
                </a:solidFill>
                <a:latin typeface="+mn-lt"/>
              </a:rPr>
              <a:t>Template</a:t>
            </a:r>
            <a:r>
              <a:rPr lang="uk-UA" sz="4000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sz="4000" i="1" dirty="0" err="1">
                <a:solidFill>
                  <a:schemeClr val="bg1"/>
                </a:solidFill>
                <a:latin typeface="+mn-lt"/>
              </a:rPr>
              <a:t>Library</a:t>
            </a:r>
            <a:r>
              <a:rPr lang="uk-UA" sz="4000" dirty="0">
                <a:solidFill>
                  <a:schemeClr val="bg1"/>
                </a:solidFill>
                <a:latin typeface="+mn-lt"/>
              </a:rPr>
              <a:t>) – набір універсальних </a:t>
            </a:r>
            <a:r>
              <a:rPr lang="uk-UA" sz="4000" b="1" dirty="0">
                <a:solidFill>
                  <a:schemeClr val="bg1"/>
                </a:solidFill>
                <a:latin typeface="+mn-lt"/>
              </a:rPr>
              <a:t>шаблонних</a:t>
            </a:r>
            <a:r>
              <a:rPr lang="uk-UA" sz="4000" dirty="0">
                <a:solidFill>
                  <a:schemeClr val="bg1"/>
                </a:solidFill>
                <a:latin typeface="+mn-lt"/>
              </a:rPr>
              <a:t> класів та функцій, які реалізують роботу базових </a:t>
            </a:r>
            <a:r>
              <a:rPr lang="uk-UA" sz="4000" b="1" dirty="0">
                <a:solidFill>
                  <a:schemeClr val="bg1"/>
                </a:solidFill>
                <a:latin typeface="+mn-lt"/>
              </a:rPr>
              <a:t>структур даних </a:t>
            </a:r>
            <a:r>
              <a:rPr lang="uk-UA" sz="4000" dirty="0">
                <a:solidFill>
                  <a:schemeClr val="bg1"/>
                </a:solidFill>
                <a:latin typeface="+mn-lt"/>
              </a:rPr>
              <a:t>та </a:t>
            </a:r>
            <a:r>
              <a:rPr lang="uk-UA" sz="4000" b="1" dirty="0">
                <a:solidFill>
                  <a:schemeClr val="bg1"/>
                </a:solidFill>
                <a:latin typeface="+mn-lt"/>
              </a:rPr>
              <a:t>алгоритмів </a:t>
            </a:r>
            <a:r>
              <a:rPr lang="uk-UA" sz="4000" dirty="0">
                <a:solidFill>
                  <a:schemeClr val="bg1"/>
                </a:solidFill>
                <a:latin typeface="+mn-lt"/>
              </a:rPr>
              <a:t>їх обробки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416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608104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535509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4" descr="Результат пошуку зображень за запитом container computer&quot;">
            <a:extLst>
              <a:ext uri="{FF2B5EF4-FFF2-40B4-BE49-F238E27FC236}">
                <a16:creationId xmlns:a16="http://schemas.microsoft.com/office/drawing/2014/main" id="{AF3787FF-EA9D-414E-844A-F124167E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03" y="3352800"/>
            <a:ext cx="2308685" cy="230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1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3EA6BD-4BAA-4FF6-B4FC-58964E14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13" y="1613635"/>
            <a:ext cx="7156223" cy="2960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4600" b="1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Контейнери</a:t>
            </a:r>
            <a:r>
              <a:rPr lang="uk-UA" sz="4600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 </a:t>
            </a:r>
            <a:r>
              <a:rPr lang="uk-UA" sz="46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представляють собою структури для </a:t>
            </a:r>
            <a:r>
              <a:rPr lang="uk-UA" sz="4600" b="1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зберігання</a:t>
            </a:r>
            <a:r>
              <a:rPr lang="uk-UA" sz="4600" kern="120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даних</a:t>
            </a:r>
            <a:endParaRPr lang="uk-UA" sz="4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0" name="Picture 4" descr="Результат пошуку зображень за запитом container computer&quot;">
            <a:extLst>
              <a:ext uri="{FF2B5EF4-FFF2-40B4-BE49-F238E27FC236}">
                <a16:creationId xmlns:a16="http://schemas.microsoft.com/office/drawing/2014/main" id="{210283D6-FBA2-49C4-B600-D44023D1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78" y="1613635"/>
            <a:ext cx="3630729" cy="36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FCCCCB-8049-4963-A651-14501D3F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64" y="4845905"/>
            <a:ext cx="3705225" cy="638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5D57B-1592-4B1E-AD4C-F3AAAC9E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925" y="5755907"/>
            <a:ext cx="3533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659933"/>
              </p:ext>
            </p:extLst>
          </p:nvPr>
        </p:nvGraphicFramePr>
        <p:xfrm>
          <a:off x="344129" y="729000"/>
          <a:ext cx="11375923" cy="568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84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B4DF275-9402-481F-A1BB-4310CBD4F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4322"/>
              </p:ext>
            </p:extLst>
          </p:nvPr>
        </p:nvGraphicFramePr>
        <p:xfrm>
          <a:off x="696000" y="867365"/>
          <a:ext cx="108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03049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303</Words>
  <Application>Microsoft Office PowerPoint</Application>
  <PresentationFormat>Широкий екран</PresentationFormat>
  <Paragraphs>95</Paragraphs>
  <Slides>17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17</vt:i4>
      </vt:variant>
    </vt:vector>
  </HeadingPairs>
  <TitlesOfParts>
    <vt:vector size="29" baseType="lpstr">
      <vt:lpstr>Arial</vt:lpstr>
      <vt:lpstr>Bitter</vt:lpstr>
      <vt:lpstr>Calibri</vt:lpstr>
      <vt:lpstr>Calibri Light</vt:lpstr>
      <vt:lpstr>Noto Sans</vt:lpstr>
      <vt:lpstr>Roboto Light</vt:lpstr>
      <vt:lpstr>Roboto Medium</vt:lpstr>
      <vt:lpstr>Times New Roman</vt:lpstr>
      <vt:lpstr>Wingdings</vt:lpstr>
      <vt:lpstr>Blank</vt:lpstr>
      <vt:lpstr>Basic with Circle</vt:lpstr>
      <vt:lpstr>Headerline</vt:lpstr>
      <vt:lpstr>Презентація PowerPoint</vt:lpstr>
      <vt:lpstr>Що таке шаблон в С++?</vt:lpstr>
      <vt:lpstr>Шаблон являє собою функцію або клас, що реалізуються для декількох типів даних</vt:lpstr>
      <vt:lpstr>Презентація PowerPoint</vt:lpstr>
      <vt:lpstr>Презентація PowerPoint</vt:lpstr>
      <vt:lpstr>Презентація PowerPoint</vt:lpstr>
      <vt:lpstr>Контейнери представляють собою структури для зберігання даних</vt:lpstr>
      <vt:lpstr>Презентація PowerPoint</vt:lpstr>
      <vt:lpstr>Презентація PowerPoint</vt:lpstr>
      <vt:lpstr>Презентація PowerPoint</vt:lpstr>
      <vt:lpstr>Алгоритми виконують операції над елементами, що містяться у контейнері </vt:lpstr>
      <vt:lpstr>Презентація PowerPoint</vt:lpstr>
      <vt:lpstr>Презентація PowerPoint</vt:lpstr>
      <vt:lpstr>Презентація PowerPoint</vt:lpstr>
      <vt:lpstr>Презентація PowerPoint</vt:lpstr>
      <vt:lpstr>Ітератори – це деяка абстракція, яка застосовується для виконання ітерації (перебору) елементів в контейнері STL і надання доступу до окремих елементів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Наталія Щур</dc:creator>
  <cp:lastModifiedBy>Наталія Щур</cp:lastModifiedBy>
  <cp:revision>3</cp:revision>
  <dcterms:created xsi:type="dcterms:W3CDTF">2020-02-05T19:06:01Z</dcterms:created>
  <dcterms:modified xsi:type="dcterms:W3CDTF">2020-06-14T12:31:57Z</dcterms:modified>
</cp:coreProperties>
</file>