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21"/>
  </p:notesMasterIdLst>
  <p:sldIdLst>
    <p:sldId id="541" r:id="rId4"/>
    <p:sldId id="494" r:id="rId5"/>
    <p:sldId id="544" r:id="rId6"/>
    <p:sldId id="545" r:id="rId7"/>
    <p:sldId id="549" r:id="rId8"/>
    <p:sldId id="547" r:id="rId9"/>
    <p:sldId id="550" r:id="rId10"/>
    <p:sldId id="551" r:id="rId11"/>
    <p:sldId id="553" r:id="rId12"/>
    <p:sldId id="534" r:id="rId13"/>
    <p:sldId id="554" r:id="rId14"/>
    <p:sldId id="555" r:id="rId15"/>
    <p:sldId id="552" r:id="rId16"/>
    <p:sldId id="537" r:id="rId17"/>
    <p:sldId id="529" r:id="rId18"/>
    <p:sldId id="557" r:id="rId19"/>
    <p:sldId id="5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008002"/>
    <a:srgbClr val="00B050"/>
    <a:srgbClr val="FF0000"/>
    <a:srgbClr val="000000"/>
    <a:srgbClr val="FFFF00"/>
    <a:srgbClr val="00FFFF"/>
    <a:srgbClr val="FF00FF"/>
    <a:srgbClr val="D4B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7731"/>
  </p:normalViewPr>
  <p:slideViewPr>
    <p:cSldViewPr snapToGrid="0" showGuides="1">
      <p:cViewPr varScale="1">
        <p:scale>
          <a:sx n="78" d="100"/>
          <a:sy n="78" d="100"/>
        </p:scale>
        <p:origin x="557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талія Щур" userId="c2de6eb28b005a69" providerId="LiveId" clId="{DE279684-B874-427D-B0C6-DF0DFBE1B5BC}"/>
    <pc:docChg chg="undo custSel addSld delSld modSld sldOrd">
      <pc:chgData name="Наталія Щур" userId="c2de6eb28b005a69" providerId="LiveId" clId="{DE279684-B874-427D-B0C6-DF0DFBE1B5BC}" dt="2019-09-06T07:50:21.547" v="1908" actId="14100"/>
      <pc:docMkLst>
        <pc:docMk/>
      </pc:docMkLst>
      <pc:sldChg chg="modSp ord">
        <pc:chgData name="Наталія Щур" userId="c2de6eb28b005a69" providerId="LiveId" clId="{DE279684-B874-427D-B0C6-DF0DFBE1B5BC}" dt="2019-09-06T05:11:21.813" v="722"/>
        <pc:sldMkLst>
          <pc:docMk/>
          <pc:sldMk cId="2852789504" sldId="494"/>
        </pc:sldMkLst>
        <pc:spChg chg="mod">
          <ac:chgData name="Наталія Щур" userId="c2de6eb28b005a69" providerId="LiveId" clId="{DE279684-B874-427D-B0C6-DF0DFBE1B5BC}" dt="2019-09-04T18:22:31.433" v="331" actId="20577"/>
          <ac:spMkLst>
            <pc:docMk/>
            <pc:sldMk cId="2852789504" sldId="494"/>
            <ac:spMk id="16" creationId="{9FFF1B5B-3DDE-4962-91CF-5AC756A5FA39}"/>
          </ac:spMkLst>
        </pc:spChg>
      </pc:sldChg>
      <pc:sldChg chg="delSp modSp ord">
        <pc:chgData name="Наталія Щур" userId="c2de6eb28b005a69" providerId="LiveId" clId="{DE279684-B874-427D-B0C6-DF0DFBE1B5BC}" dt="2019-09-04T20:35:45.943" v="714" actId="14100"/>
        <pc:sldMkLst>
          <pc:docMk/>
          <pc:sldMk cId="1523647223" sldId="529"/>
        </pc:sldMkLst>
        <pc:spChg chg="mod">
          <ac:chgData name="Наталія Щур" userId="c2de6eb28b005a69" providerId="LiveId" clId="{DE279684-B874-427D-B0C6-DF0DFBE1B5BC}" dt="2019-09-04T19:03:22.437" v="371" actId="20577"/>
          <ac:spMkLst>
            <pc:docMk/>
            <pc:sldMk cId="1523647223" sldId="529"/>
            <ac:spMk id="2" creationId="{D57A9443-F51E-44D4-906E-DFBF9103E412}"/>
          </ac:spMkLst>
        </pc:spChg>
        <pc:spChg chg="del">
          <ac:chgData name="Наталія Щур" userId="c2de6eb28b005a69" providerId="LiveId" clId="{DE279684-B874-427D-B0C6-DF0DFBE1B5BC}" dt="2019-09-04T19:03:24.612" v="372" actId="478"/>
          <ac:spMkLst>
            <pc:docMk/>
            <pc:sldMk cId="1523647223" sldId="529"/>
            <ac:spMk id="16" creationId="{9FFF1B5B-3DDE-4962-91CF-5AC756A5FA39}"/>
          </ac:spMkLst>
        </pc:spChg>
        <pc:picChg chg="mod">
          <ac:chgData name="Наталія Щур" userId="c2de6eb28b005a69" providerId="LiveId" clId="{DE279684-B874-427D-B0C6-DF0DFBE1B5BC}" dt="2019-09-04T20:35:45.943" v="714" actId="14100"/>
          <ac:picMkLst>
            <pc:docMk/>
            <pc:sldMk cId="1523647223" sldId="529"/>
            <ac:picMk id="3" creationId="{25845E81-EAE8-44E6-A761-77BB32E0E393}"/>
          </ac:picMkLst>
        </pc:picChg>
      </pc:sldChg>
      <pc:sldChg chg="addSp delSp modSp">
        <pc:chgData name="Наталія Щур" userId="c2de6eb28b005a69" providerId="LiveId" clId="{DE279684-B874-427D-B0C6-DF0DFBE1B5BC}" dt="2019-09-04T20:07:04.925" v="531" actId="1076"/>
        <pc:sldMkLst>
          <pc:docMk/>
          <pc:sldMk cId="2351922005" sldId="534"/>
        </pc:sldMkLst>
        <pc:spChg chg="mod">
          <ac:chgData name="Наталія Щур" userId="c2de6eb28b005a69" providerId="LiveId" clId="{DE279684-B874-427D-B0C6-DF0DFBE1B5BC}" dt="2019-09-04T19:02:56.258" v="367" actId="20577"/>
          <ac:spMkLst>
            <pc:docMk/>
            <pc:sldMk cId="2351922005" sldId="534"/>
            <ac:spMk id="2" creationId="{D57A9443-F51E-44D4-906E-DFBF9103E412}"/>
          </ac:spMkLst>
        </pc:spChg>
        <pc:spChg chg="del mod">
          <ac:chgData name="Наталія Щур" userId="c2de6eb28b005a69" providerId="LiveId" clId="{DE279684-B874-427D-B0C6-DF0DFBE1B5BC}" dt="2019-09-04T20:04:03.357" v="516" actId="478"/>
          <ac:spMkLst>
            <pc:docMk/>
            <pc:sldMk cId="2351922005" sldId="534"/>
            <ac:spMk id="16" creationId="{9FFF1B5B-3DDE-4962-91CF-5AC756A5FA39}"/>
          </ac:spMkLst>
        </pc:spChg>
        <pc:picChg chg="add del mod">
          <ac:chgData name="Наталія Щур" userId="c2de6eb28b005a69" providerId="LiveId" clId="{DE279684-B874-427D-B0C6-DF0DFBE1B5BC}" dt="2019-09-04T20:05:30.829" v="519" actId="478"/>
          <ac:picMkLst>
            <pc:docMk/>
            <pc:sldMk cId="2351922005" sldId="534"/>
            <ac:picMk id="3" creationId="{2C33FE59-9254-4B3D-8D5C-DC0E1B667393}"/>
          </ac:picMkLst>
        </pc:picChg>
        <pc:picChg chg="add mod">
          <ac:chgData name="Наталія Щур" userId="c2de6eb28b005a69" providerId="LiveId" clId="{DE279684-B874-427D-B0C6-DF0DFBE1B5BC}" dt="2019-09-04T20:05:53.618" v="522"/>
          <ac:picMkLst>
            <pc:docMk/>
            <pc:sldMk cId="2351922005" sldId="534"/>
            <ac:picMk id="4" creationId="{5AACB461-471C-4C59-9468-FD650BB7839F}"/>
          </ac:picMkLst>
        </pc:picChg>
        <pc:picChg chg="add mod">
          <ac:chgData name="Наталія Щур" userId="c2de6eb28b005a69" providerId="LiveId" clId="{DE279684-B874-427D-B0C6-DF0DFBE1B5BC}" dt="2019-09-04T20:06:20.620" v="525"/>
          <ac:picMkLst>
            <pc:docMk/>
            <pc:sldMk cId="2351922005" sldId="534"/>
            <ac:picMk id="5" creationId="{E1D6E30E-015C-4E31-BFCB-8EE8E6A5A9CD}"/>
          </ac:picMkLst>
        </pc:picChg>
        <pc:picChg chg="add del">
          <ac:chgData name="Наталія Щур" userId="c2de6eb28b005a69" providerId="LiveId" clId="{DE279684-B874-427D-B0C6-DF0DFBE1B5BC}" dt="2019-09-04T20:06:34.712" v="527"/>
          <ac:picMkLst>
            <pc:docMk/>
            <pc:sldMk cId="2351922005" sldId="534"/>
            <ac:picMk id="6" creationId="{89753B49-8490-42A9-A944-2A6D2CB2B510}"/>
          </ac:picMkLst>
        </pc:picChg>
        <pc:picChg chg="add mod">
          <ac:chgData name="Наталія Щур" userId="c2de6eb28b005a69" providerId="LiveId" clId="{DE279684-B874-427D-B0C6-DF0DFBE1B5BC}" dt="2019-09-04T20:07:04.925" v="531" actId="1076"/>
          <ac:picMkLst>
            <pc:docMk/>
            <pc:sldMk cId="2351922005" sldId="534"/>
            <ac:picMk id="7" creationId="{A4DC678B-11D6-4F9E-A55A-54AF41B8B17C}"/>
          </ac:picMkLst>
        </pc:picChg>
      </pc:sldChg>
      <pc:sldChg chg="modSp">
        <pc:chgData name="Наталія Щур" userId="c2de6eb28b005a69" providerId="LiveId" clId="{DE279684-B874-427D-B0C6-DF0DFBE1B5BC}" dt="2019-09-04T19:03:07.993" v="368"/>
        <pc:sldMkLst>
          <pc:docMk/>
          <pc:sldMk cId="3275821723" sldId="537"/>
        </pc:sldMkLst>
        <pc:spChg chg="mod">
          <ac:chgData name="Наталія Щур" userId="c2de6eb28b005a69" providerId="LiveId" clId="{DE279684-B874-427D-B0C6-DF0DFBE1B5BC}" dt="2019-09-04T19:03:07.993" v="368"/>
          <ac:spMkLst>
            <pc:docMk/>
            <pc:sldMk cId="3275821723" sldId="537"/>
            <ac:spMk id="2" creationId="{D57A9443-F51E-44D4-906E-DFBF9103E412}"/>
          </ac:spMkLst>
        </pc:spChg>
      </pc:sldChg>
      <pc:sldChg chg="modSp">
        <pc:chgData name="Наталія Щур" userId="c2de6eb28b005a69" providerId="LiveId" clId="{DE279684-B874-427D-B0C6-DF0DFBE1B5BC}" dt="2019-09-06T07:09:52.137" v="782" actId="20577"/>
        <pc:sldMkLst>
          <pc:docMk/>
          <pc:sldMk cId="3902812204" sldId="541"/>
        </pc:sldMkLst>
        <pc:spChg chg="mod">
          <ac:chgData name="Наталія Щур" userId="c2de6eb28b005a69" providerId="LiveId" clId="{DE279684-B874-427D-B0C6-DF0DFBE1B5BC}" dt="2019-09-06T07:09:52.137" v="782" actId="20577"/>
          <ac:spMkLst>
            <pc:docMk/>
            <pc:sldMk cId="3902812204" sldId="541"/>
            <ac:spMk id="2" creationId="{00000000-0000-0000-0000-000000000000}"/>
          </ac:spMkLst>
        </pc:spChg>
      </pc:sldChg>
      <pc:sldChg chg="delSp modSp del">
        <pc:chgData name="Наталія Щур" userId="c2de6eb28b005a69" providerId="LiveId" clId="{DE279684-B874-427D-B0C6-DF0DFBE1B5BC}" dt="2019-09-05T20:00:13.479" v="719" actId="2696"/>
        <pc:sldMkLst>
          <pc:docMk/>
          <pc:sldMk cId="544207798" sldId="543"/>
        </pc:sldMkLst>
        <pc:spChg chg="mod">
          <ac:chgData name="Наталія Щур" userId="c2de6eb28b005a69" providerId="LiveId" clId="{DE279684-B874-427D-B0C6-DF0DFBE1B5BC}" dt="2019-09-04T19:04:37.747" v="428" actId="6549"/>
          <ac:spMkLst>
            <pc:docMk/>
            <pc:sldMk cId="544207798" sldId="543"/>
            <ac:spMk id="2" creationId="{D57A9443-F51E-44D4-906E-DFBF9103E412}"/>
          </ac:spMkLst>
        </pc:spChg>
        <pc:spChg chg="del mod">
          <ac:chgData name="Наталія Щур" userId="c2de6eb28b005a69" providerId="LiveId" clId="{DE279684-B874-427D-B0C6-DF0DFBE1B5BC}" dt="2019-09-04T19:03:38.808" v="374" actId="478"/>
          <ac:spMkLst>
            <pc:docMk/>
            <pc:sldMk cId="544207798" sldId="543"/>
            <ac:spMk id="16" creationId="{9FFF1B5B-3DDE-4962-91CF-5AC756A5FA39}"/>
          </ac:spMkLst>
        </pc:spChg>
        <pc:graphicFrameChg chg="mod modGraphic">
          <ac:chgData name="Наталія Щур" userId="c2de6eb28b005a69" providerId="LiveId" clId="{DE279684-B874-427D-B0C6-DF0DFBE1B5BC}" dt="2019-09-04T20:36:04.314" v="718" actId="14100"/>
          <ac:graphicFrameMkLst>
            <pc:docMk/>
            <pc:sldMk cId="544207798" sldId="543"/>
            <ac:graphicFrameMk id="4" creationId="{F7C73F3C-39A3-4032-B579-C036FB67F629}"/>
          </ac:graphicFrameMkLst>
        </pc:graphicFrameChg>
      </pc:sldChg>
      <pc:sldChg chg="addSp delSp modSp modAnim">
        <pc:chgData name="Наталія Щур" userId="c2de6eb28b005a69" providerId="LiveId" clId="{DE279684-B874-427D-B0C6-DF0DFBE1B5BC}" dt="2019-09-04T18:20:45.432" v="312" actId="790"/>
        <pc:sldMkLst>
          <pc:docMk/>
          <pc:sldMk cId="2522471875" sldId="545"/>
        </pc:sldMkLst>
        <pc:spChg chg="add mod">
          <ac:chgData name="Наталія Щур" userId="c2de6eb28b005a69" providerId="LiveId" clId="{DE279684-B874-427D-B0C6-DF0DFBE1B5BC}" dt="2019-09-04T17:34:42.386" v="55" actId="164"/>
          <ac:spMkLst>
            <pc:docMk/>
            <pc:sldMk cId="2522471875" sldId="545"/>
            <ac:spMk id="14" creationId="{D4594EE5-E96E-49A4-951C-77DEB0429E2C}"/>
          </ac:spMkLst>
        </pc:spChg>
        <pc:spChg chg="add mod">
          <ac:chgData name="Наталія Щур" userId="c2de6eb28b005a69" providerId="LiveId" clId="{DE279684-B874-427D-B0C6-DF0DFBE1B5BC}" dt="2019-09-04T18:20:45.432" v="312" actId="790"/>
          <ac:spMkLst>
            <pc:docMk/>
            <pc:sldMk cId="2522471875" sldId="545"/>
            <ac:spMk id="24" creationId="{C5D615A7-4D05-4890-BBF7-42ADDC342A18}"/>
          </ac:spMkLst>
        </pc:spChg>
        <pc:grpChg chg="add mod">
          <ac:chgData name="Наталія Щур" userId="c2de6eb28b005a69" providerId="LiveId" clId="{DE279684-B874-427D-B0C6-DF0DFBE1B5BC}" dt="2019-09-04T17:34:42.386" v="55" actId="164"/>
          <ac:grpSpMkLst>
            <pc:docMk/>
            <pc:sldMk cId="2522471875" sldId="545"/>
            <ac:grpSpMk id="21" creationId="{E3640CA3-B622-4724-A648-A44C3B9BA05C}"/>
          </ac:grpSpMkLst>
        </pc:grpChg>
        <pc:picChg chg="del">
          <ac:chgData name="Наталія Щур" userId="c2de6eb28b005a69" providerId="LiveId" clId="{DE279684-B874-427D-B0C6-DF0DFBE1B5BC}" dt="2019-09-04T17:30:35.853" v="0" actId="478"/>
          <ac:picMkLst>
            <pc:docMk/>
            <pc:sldMk cId="2522471875" sldId="545"/>
            <ac:picMk id="3" creationId="{65DD145C-5E7F-4D6B-984A-CD7174C5A3DD}"/>
          </ac:picMkLst>
        </pc:picChg>
        <pc:picChg chg="add del mod">
          <ac:chgData name="Наталія Щур" userId="c2de6eb28b005a69" providerId="LiveId" clId="{DE279684-B874-427D-B0C6-DF0DFBE1B5BC}" dt="2019-09-04T18:06:06.183" v="60" actId="478"/>
          <ac:picMkLst>
            <pc:docMk/>
            <pc:sldMk cId="2522471875" sldId="545"/>
            <ac:picMk id="4" creationId="{02C9A920-2597-42FD-BC25-2D97DE4CD23F}"/>
          </ac:picMkLst>
        </pc:picChg>
        <pc:picChg chg="add del mod">
          <ac:chgData name="Наталія Щур" userId="c2de6eb28b005a69" providerId="LiveId" clId="{DE279684-B874-427D-B0C6-DF0DFBE1B5BC}" dt="2019-09-04T18:08:56.725" v="68" actId="478"/>
          <ac:picMkLst>
            <pc:docMk/>
            <pc:sldMk cId="2522471875" sldId="545"/>
            <ac:picMk id="22" creationId="{89DDEED5-8391-4092-A995-D8B37950A6DB}"/>
          </ac:picMkLst>
        </pc:picChg>
        <pc:picChg chg="add mod">
          <ac:chgData name="Наталія Щур" userId="c2de6eb28b005a69" providerId="LiveId" clId="{DE279684-B874-427D-B0C6-DF0DFBE1B5BC}" dt="2019-09-04T18:09:52.844" v="73"/>
          <ac:picMkLst>
            <pc:docMk/>
            <pc:sldMk cId="2522471875" sldId="545"/>
            <ac:picMk id="23" creationId="{5A8F6147-01AE-486B-9C6D-7C906A4FD860}"/>
          </ac:picMkLst>
        </pc:picChg>
        <pc:cxnChg chg="add mod">
          <ac:chgData name="Наталія Щур" userId="c2de6eb28b005a69" providerId="LiveId" clId="{DE279684-B874-427D-B0C6-DF0DFBE1B5BC}" dt="2019-09-04T17:34:42.386" v="55" actId="164"/>
          <ac:cxnSpMkLst>
            <pc:docMk/>
            <pc:sldMk cId="2522471875" sldId="545"/>
            <ac:cxnSpMk id="5" creationId="{B97B3F94-2852-43D7-A4DF-D9F6299FAC48}"/>
          </ac:cxnSpMkLst>
        </pc:cxnChg>
        <pc:cxnChg chg="add mod">
          <ac:chgData name="Наталія Щур" userId="c2de6eb28b005a69" providerId="LiveId" clId="{DE279684-B874-427D-B0C6-DF0DFBE1B5BC}" dt="2019-09-04T17:34:42.386" v="55" actId="164"/>
          <ac:cxnSpMkLst>
            <pc:docMk/>
            <pc:sldMk cId="2522471875" sldId="545"/>
            <ac:cxnSpMk id="7" creationId="{0D739655-D116-4241-A217-BECF0836A2A9}"/>
          </ac:cxnSpMkLst>
        </pc:cxnChg>
        <pc:cxnChg chg="add mod">
          <ac:chgData name="Наталія Щур" userId="c2de6eb28b005a69" providerId="LiveId" clId="{DE279684-B874-427D-B0C6-DF0DFBE1B5BC}" dt="2019-09-04T18:15:08.822" v="208" actId="14100"/>
          <ac:cxnSpMkLst>
            <pc:docMk/>
            <pc:sldMk cId="2522471875" sldId="545"/>
            <ac:cxnSpMk id="25" creationId="{7D401E9A-40B0-4487-86AE-E0CC0D812553}"/>
          </ac:cxnSpMkLst>
        </pc:cxnChg>
        <pc:cxnChg chg="add mod">
          <ac:chgData name="Наталія Щур" userId="c2de6eb28b005a69" providerId="LiveId" clId="{DE279684-B874-427D-B0C6-DF0DFBE1B5BC}" dt="2019-09-04T18:20:15.303" v="311" actId="14100"/>
          <ac:cxnSpMkLst>
            <pc:docMk/>
            <pc:sldMk cId="2522471875" sldId="545"/>
            <ac:cxnSpMk id="32" creationId="{EACBA43B-C27F-423C-8D2E-DEE35F02CC20}"/>
          </ac:cxnSpMkLst>
        </pc:cxnChg>
      </pc:sldChg>
      <pc:sldChg chg="modSp del ord">
        <pc:chgData name="Наталія Щур" userId="c2de6eb28b005a69" providerId="LiveId" clId="{DE279684-B874-427D-B0C6-DF0DFBE1B5BC}" dt="2019-09-04T18:22:49.863" v="332" actId="2696"/>
        <pc:sldMkLst>
          <pc:docMk/>
          <pc:sldMk cId="2900930246" sldId="546"/>
        </pc:sldMkLst>
        <pc:spChg chg="mod">
          <ac:chgData name="Наталія Щур" userId="c2de6eb28b005a69" providerId="LiveId" clId="{DE279684-B874-427D-B0C6-DF0DFBE1B5BC}" dt="2019-09-04T17:35:30.747" v="59"/>
          <ac:spMkLst>
            <pc:docMk/>
            <pc:sldMk cId="2900930246" sldId="546"/>
            <ac:spMk id="2" creationId="{D57A9443-F51E-44D4-906E-DFBF9103E412}"/>
          </ac:spMkLst>
        </pc:spChg>
        <pc:spChg chg="mod">
          <ac:chgData name="Наталія Щур" userId="c2de6eb28b005a69" providerId="LiveId" clId="{DE279684-B874-427D-B0C6-DF0DFBE1B5BC}" dt="2019-09-04T18:06:42.166" v="66" actId="1076"/>
          <ac:spMkLst>
            <pc:docMk/>
            <pc:sldMk cId="2900930246" sldId="546"/>
            <ac:spMk id="16" creationId="{9FFF1B5B-3DDE-4962-91CF-5AC756A5FA39}"/>
          </ac:spMkLst>
        </pc:spChg>
      </pc:sldChg>
      <pc:sldChg chg="modSp ord">
        <pc:chgData name="Наталія Щур" userId="c2de6eb28b005a69" providerId="LiveId" clId="{DE279684-B874-427D-B0C6-DF0DFBE1B5BC}" dt="2019-09-04T18:12:00.408" v="80"/>
        <pc:sldMkLst>
          <pc:docMk/>
          <pc:sldMk cId="1117681632" sldId="547"/>
        </pc:sldMkLst>
        <pc:graphicFrameChg chg="modGraphic">
          <ac:chgData name="Наталія Щур" userId="c2de6eb28b005a69" providerId="LiveId" clId="{DE279684-B874-427D-B0C6-DF0DFBE1B5BC}" dt="2019-09-04T17:34:58.525" v="57" actId="6549"/>
          <ac:graphicFrameMkLst>
            <pc:docMk/>
            <pc:sldMk cId="1117681632" sldId="547"/>
            <ac:graphicFrameMk id="4" creationId="{F7C73F3C-39A3-4032-B579-C036FB67F629}"/>
          </ac:graphicFrameMkLst>
        </pc:graphicFrameChg>
      </pc:sldChg>
      <pc:sldChg chg="add del">
        <pc:chgData name="Наталія Щур" userId="c2de6eb28b005a69" providerId="LiveId" clId="{DE279684-B874-427D-B0C6-DF0DFBE1B5BC}" dt="2019-09-04T18:22:53.944" v="333" actId="2696"/>
        <pc:sldMkLst>
          <pc:docMk/>
          <pc:sldMk cId="1709951388" sldId="548"/>
        </pc:sldMkLst>
      </pc:sldChg>
      <pc:sldChg chg="addSp delSp modSp add delAnim">
        <pc:chgData name="Наталія Щур" userId="c2de6eb28b005a69" providerId="LiveId" clId="{DE279684-B874-427D-B0C6-DF0DFBE1B5BC}" dt="2019-09-04T18:25:50.173" v="340" actId="1076"/>
        <pc:sldMkLst>
          <pc:docMk/>
          <pc:sldMk cId="1897371246" sldId="549"/>
        </pc:sldMkLst>
        <pc:spChg chg="mod">
          <ac:chgData name="Наталія Щур" userId="c2de6eb28b005a69" providerId="LiveId" clId="{DE279684-B874-427D-B0C6-DF0DFBE1B5BC}" dt="2019-09-04T18:22:20.220" v="324" actId="20577"/>
          <ac:spMkLst>
            <pc:docMk/>
            <pc:sldMk cId="1897371246" sldId="549"/>
            <ac:spMk id="2" creationId="{D57A9443-F51E-44D4-906E-DFBF9103E412}"/>
          </ac:spMkLst>
        </pc:spChg>
        <pc:grpChg chg="del">
          <ac:chgData name="Наталія Щур" userId="c2de6eb28b005a69" providerId="LiveId" clId="{DE279684-B874-427D-B0C6-DF0DFBE1B5BC}" dt="2019-09-04T18:11:07.982" v="76" actId="478"/>
          <ac:grpSpMkLst>
            <pc:docMk/>
            <pc:sldMk cId="1897371246" sldId="549"/>
            <ac:grpSpMk id="21" creationId="{E3640CA3-B622-4724-A648-A44C3B9BA05C}"/>
          </ac:grpSpMkLst>
        </pc:grpChg>
        <pc:picChg chg="add mod">
          <ac:chgData name="Наталія Щур" userId="c2de6eb28b005a69" providerId="LiveId" clId="{DE279684-B874-427D-B0C6-DF0DFBE1B5BC}" dt="2019-09-04T18:11:30.302" v="79" actId="1076"/>
          <ac:picMkLst>
            <pc:docMk/>
            <pc:sldMk cId="1897371246" sldId="549"/>
            <ac:picMk id="3" creationId="{92260340-7B06-4CBF-A704-74376A83051A}"/>
          </ac:picMkLst>
        </pc:picChg>
        <pc:picChg chg="add del mod">
          <ac:chgData name="Наталія Щур" userId="c2de6eb28b005a69" providerId="LiveId" clId="{DE279684-B874-427D-B0C6-DF0DFBE1B5BC}" dt="2019-09-04T18:24:19.218" v="338" actId="478"/>
          <ac:picMkLst>
            <pc:docMk/>
            <pc:sldMk cId="1897371246" sldId="549"/>
            <ac:picMk id="4" creationId="{07DFE337-74FA-4CA0-B7DC-2A9E5815BC2E}"/>
          </ac:picMkLst>
        </pc:picChg>
        <pc:picChg chg="add mod">
          <ac:chgData name="Наталія Щур" userId="c2de6eb28b005a69" providerId="LiveId" clId="{DE279684-B874-427D-B0C6-DF0DFBE1B5BC}" dt="2019-09-04T18:25:50.173" v="340" actId="1076"/>
          <ac:picMkLst>
            <pc:docMk/>
            <pc:sldMk cId="1897371246" sldId="549"/>
            <ac:picMk id="6" creationId="{2FF00672-6837-4931-9E45-B4C43C71FC3C}"/>
          </ac:picMkLst>
        </pc:picChg>
        <pc:picChg chg="del">
          <ac:chgData name="Наталія Щур" userId="c2de6eb28b005a69" providerId="LiveId" clId="{DE279684-B874-427D-B0C6-DF0DFBE1B5BC}" dt="2019-09-04T18:11:06.689" v="75" actId="478"/>
          <ac:picMkLst>
            <pc:docMk/>
            <pc:sldMk cId="1897371246" sldId="549"/>
            <ac:picMk id="23" creationId="{5A8F6147-01AE-486B-9C6D-7C906A4FD860}"/>
          </ac:picMkLst>
        </pc:picChg>
        <pc:cxnChg chg="mod">
          <ac:chgData name="Наталія Щур" userId="c2de6eb28b005a69" providerId="LiveId" clId="{DE279684-B874-427D-B0C6-DF0DFBE1B5BC}" dt="2019-09-04T18:11:07.982" v="76" actId="478"/>
          <ac:cxnSpMkLst>
            <pc:docMk/>
            <pc:sldMk cId="1897371246" sldId="549"/>
            <ac:cxnSpMk id="5" creationId="{B97B3F94-2852-43D7-A4DF-D9F6299FAC48}"/>
          </ac:cxnSpMkLst>
        </pc:cxnChg>
        <pc:cxnChg chg="mod">
          <ac:chgData name="Наталія Щур" userId="c2de6eb28b005a69" providerId="LiveId" clId="{DE279684-B874-427D-B0C6-DF0DFBE1B5BC}" dt="2019-09-04T18:11:07.982" v="76" actId="478"/>
          <ac:cxnSpMkLst>
            <pc:docMk/>
            <pc:sldMk cId="1897371246" sldId="549"/>
            <ac:cxnSpMk id="7" creationId="{0D739655-D116-4241-A217-BECF0836A2A9}"/>
          </ac:cxnSpMkLst>
        </pc:cxnChg>
      </pc:sldChg>
      <pc:sldChg chg="addSp delSp modSp add">
        <pc:chgData name="Наталія Щур" userId="c2de6eb28b005a69" providerId="LiveId" clId="{DE279684-B874-427D-B0C6-DF0DFBE1B5BC}" dt="2019-09-04T18:29:39.655" v="352" actId="1076"/>
        <pc:sldMkLst>
          <pc:docMk/>
          <pc:sldMk cId="3200706438" sldId="550"/>
        </pc:sldMkLst>
        <pc:picChg chg="del">
          <ac:chgData name="Наталія Щур" userId="c2de6eb28b005a69" providerId="LiveId" clId="{DE279684-B874-427D-B0C6-DF0DFBE1B5BC}" dt="2019-09-04T18:29:21.567" v="347" actId="478"/>
          <ac:picMkLst>
            <pc:docMk/>
            <pc:sldMk cId="3200706438" sldId="550"/>
            <ac:picMk id="3" creationId="{92260340-7B06-4CBF-A704-74376A83051A}"/>
          </ac:picMkLst>
        </pc:picChg>
        <pc:picChg chg="add del">
          <ac:chgData name="Наталія Щур" userId="c2de6eb28b005a69" providerId="LiveId" clId="{DE279684-B874-427D-B0C6-DF0DFBE1B5BC}" dt="2019-09-04T18:28:24.558" v="343"/>
          <ac:picMkLst>
            <pc:docMk/>
            <pc:sldMk cId="3200706438" sldId="550"/>
            <ac:picMk id="4" creationId="{6E23DDDD-A4E5-4068-9AE6-23B8670D4C6E}"/>
          </ac:picMkLst>
        </pc:picChg>
        <pc:picChg chg="add mod">
          <ac:chgData name="Наталія Щур" userId="c2de6eb28b005a69" providerId="LiveId" clId="{DE279684-B874-427D-B0C6-DF0DFBE1B5BC}" dt="2019-09-04T18:29:39.655" v="352" actId="1076"/>
          <ac:picMkLst>
            <pc:docMk/>
            <pc:sldMk cId="3200706438" sldId="550"/>
            <ac:picMk id="5" creationId="{F80122F3-4105-4154-9BF3-C2379A3203C9}"/>
          </ac:picMkLst>
        </pc:picChg>
        <pc:picChg chg="del">
          <ac:chgData name="Наталія Щур" userId="c2de6eb28b005a69" providerId="LiveId" clId="{DE279684-B874-427D-B0C6-DF0DFBE1B5BC}" dt="2019-09-04T18:28:40.029" v="344" actId="478"/>
          <ac:picMkLst>
            <pc:docMk/>
            <pc:sldMk cId="3200706438" sldId="550"/>
            <ac:picMk id="6" creationId="{2FF00672-6837-4931-9E45-B4C43C71FC3C}"/>
          </ac:picMkLst>
        </pc:picChg>
        <pc:picChg chg="add mod ord">
          <ac:chgData name="Наталія Щур" userId="c2de6eb28b005a69" providerId="LiveId" clId="{DE279684-B874-427D-B0C6-DF0DFBE1B5BC}" dt="2019-09-04T18:29:35.381" v="351" actId="167"/>
          <ac:picMkLst>
            <pc:docMk/>
            <pc:sldMk cId="3200706438" sldId="550"/>
            <ac:picMk id="7" creationId="{4998558E-C35A-46B4-8042-923D4C18427F}"/>
          </ac:picMkLst>
        </pc:picChg>
      </pc:sldChg>
      <pc:sldChg chg="addSp delSp modSp add">
        <pc:chgData name="Наталія Щур" userId="c2de6eb28b005a69" providerId="LiveId" clId="{DE279684-B874-427D-B0C6-DF0DFBE1B5BC}" dt="2019-09-04T19:01:56.769" v="361" actId="1076"/>
        <pc:sldMkLst>
          <pc:docMk/>
          <pc:sldMk cId="1206140478" sldId="551"/>
        </pc:sldMkLst>
        <pc:picChg chg="add mod">
          <ac:chgData name="Наталія Щур" userId="c2de6eb28b005a69" providerId="LiveId" clId="{DE279684-B874-427D-B0C6-DF0DFBE1B5BC}" dt="2019-09-04T19:01:16.054" v="358"/>
          <ac:picMkLst>
            <pc:docMk/>
            <pc:sldMk cId="1206140478" sldId="551"/>
            <ac:picMk id="3" creationId="{85E4B912-03A5-4E0D-BB77-42B2A9170B1E}"/>
          </ac:picMkLst>
        </pc:picChg>
        <pc:picChg chg="add mod">
          <ac:chgData name="Наталія Щур" userId="c2de6eb28b005a69" providerId="LiveId" clId="{DE279684-B874-427D-B0C6-DF0DFBE1B5BC}" dt="2019-09-04T19:01:56.769" v="361" actId="1076"/>
          <ac:picMkLst>
            <pc:docMk/>
            <pc:sldMk cId="1206140478" sldId="551"/>
            <ac:picMk id="4" creationId="{2945FAB8-13BC-44DE-98D2-5657FBA13DCB}"/>
          </ac:picMkLst>
        </pc:picChg>
        <pc:picChg chg="del">
          <ac:chgData name="Наталія Щур" userId="c2de6eb28b005a69" providerId="LiveId" clId="{DE279684-B874-427D-B0C6-DF0DFBE1B5BC}" dt="2019-09-04T19:01:20.050" v="359" actId="478"/>
          <ac:picMkLst>
            <pc:docMk/>
            <pc:sldMk cId="1206140478" sldId="551"/>
            <ac:picMk id="5" creationId="{F80122F3-4105-4154-9BF3-C2379A3203C9}"/>
          </ac:picMkLst>
        </pc:picChg>
        <pc:picChg chg="del">
          <ac:chgData name="Наталія Щур" userId="c2de6eb28b005a69" providerId="LiveId" clId="{DE279684-B874-427D-B0C6-DF0DFBE1B5BC}" dt="2019-09-04T19:01:04.751" v="355" actId="478"/>
          <ac:picMkLst>
            <pc:docMk/>
            <pc:sldMk cId="1206140478" sldId="551"/>
            <ac:picMk id="7" creationId="{4998558E-C35A-46B4-8042-923D4C18427F}"/>
          </ac:picMkLst>
        </pc:picChg>
      </pc:sldChg>
      <pc:sldChg chg="addSp delSp modSp add">
        <pc:chgData name="Наталія Щур" userId="c2de6eb28b005a69" providerId="LiveId" clId="{DE279684-B874-427D-B0C6-DF0DFBE1B5BC}" dt="2019-09-04T20:35:35.770" v="713"/>
        <pc:sldMkLst>
          <pc:docMk/>
          <pc:sldMk cId="2059871956" sldId="552"/>
        </pc:sldMkLst>
        <pc:spChg chg="mod">
          <ac:chgData name="Наталія Щур" userId="c2de6eb28b005a69" providerId="LiveId" clId="{DE279684-B874-427D-B0C6-DF0DFBE1B5BC}" dt="2019-09-04T20:35:16.351" v="708" actId="14100"/>
          <ac:spMkLst>
            <pc:docMk/>
            <pc:sldMk cId="2059871956" sldId="552"/>
            <ac:spMk id="16" creationId="{9FFF1B5B-3DDE-4962-91CF-5AC756A5FA39}"/>
          </ac:spMkLst>
        </pc:spChg>
        <pc:picChg chg="add del mod">
          <ac:chgData name="Наталія Щур" userId="c2de6eb28b005a69" providerId="LiveId" clId="{DE279684-B874-427D-B0C6-DF0DFBE1B5BC}" dt="2019-09-04T20:35:18.515" v="709" actId="478"/>
          <ac:picMkLst>
            <pc:docMk/>
            <pc:sldMk cId="2059871956" sldId="552"/>
            <ac:picMk id="3" creationId="{0AC1DE36-F313-4A17-AFB7-BCD9DA5305E0}"/>
          </ac:picMkLst>
        </pc:picChg>
        <pc:picChg chg="add mod">
          <ac:chgData name="Наталія Щур" userId="c2de6eb28b005a69" providerId="LiveId" clId="{DE279684-B874-427D-B0C6-DF0DFBE1B5BC}" dt="2019-09-04T20:35:35.770" v="713"/>
          <ac:picMkLst>
            <pc:docMk/>
            <pc:sldMk cId="2059871956" sldId="552"/>
            <ac:picMk id="4" creationId="{103B8572-55CB-4022-84F7-4C3A4FCDC9FC}"/>
          </ac:picMkLst>
        </pc:picChg>
      </pc:sldChg>
      <pc:sldChg chg="addSp modSp add ord">
        <pc:chgData name="Наталія Щур" userId="c2de6eb28b005a69" providerId="LiveId" clId="{DE279684-B874-427D-B0C6-DF0DFBE1B5BC}" dt="2019-09-04T20:04:00.342" v="515"/>
        <pc:sldMkLst>
          <pc:docMk/>
          <pc:sldMk cId="3789411819" sldId="553"/>
        </pc:sldMkLst>
        <pc:spChg chg="mod">
          <ac:chgData name="Наталія Щур" userId="c2de6eb28b005a69" providerId="LiveId" clId="{DE279684-B874-427D-B0C6-DF0DFBE1B5BC}" dt="2019-09-04T20:03:51.981" v="514" actId="14100"/>
          <ac:spMkLst>
            <pc:docMk/>
            <pc:sldMk cId="3789411819" sldId="553"/>
            <ac:spMk id="16" creationId="{9FFF1B5B-3DDE-4962-91CF-5AC756A5FA39}"/>
          </ac:spMkLst>
        </pc:spChg>
        <pc:picChg chg="add mod">
          <ac:chgData name="Наталія Щур" userId="c2de6eb28b005a69" providerId="LiveId" clId="{DE279684-B874-427D-B0C6-DF0DFBE1B5BC}" dt="2019-09-04T20:03:35.275" v="513"/>
          <ac:picMkLst>
            <pc:docMk/>
            <pc:sldMk cId="3789411819" sldId="553"/>
            <ac:picMk id="3" creationId="{CF24E218-BB2F-4E61-A933-3D30D227FB3E}"/>
          </ac:picMkLst>
        </pc:picChg>
      </pc:sldChg>
      <pc:sldChg chg="addSp delSp modSp add">
        <pc:chgData name="Наталія Щур" userId="c2de6eb28b005a69" providerId="LiveId" clId="{DE279684-B874-427D-B0C6-DF0DFBE1B5BC}" dt="2019-09-04T20:11:44.270" v="548" actId="1076"/>
        <pc:sldMkLst>
          <pc:docMk/>
          <pc:sldMk cId="2023942613" sldId="554"/>
        </pc:sldMkLst>
        <pc:picChg chg="add mod">
          <ac:chgData name="Наталія Щур" userId="c2de6eb28b005a69" providerId="LiveId" clId="{DE279684-B874-427D-B0C6-DF0DFBE1B5BC}" dt="2019-09-04T20:11:37.110" v="545" actId="1076"/>
          <ac:picMkLst>
            <pc:docMk/>
            <pc:sldMk cId="2023942613" sldId="554"/>
            <ac:picMk id="3" creationId="{946B749C-1F11-4800-93D8-899F0B4F1582}"/>
          </ac:picMkLst>
        </pc:picChg>
        <pc:picChg chg="del">
          <ac:chgData name="Наталія Щур" userId="c2de6eb28b005a69" providerId="LiveId" clId="{DE279684-B874-427D-B0C6-DF0DFBE1B5BC}" dt="2019-09-04T20:10:52.986" v="536" actId="478"/>
          <ac:picMkLst>
            <pc:docMk/>
            <pc:sldMk cId="2023942613" sldId="554"/>
            <ac:picMk id="4" creationId="{5AACB461-471C-4C59-9468-FD650BB7839F}"/>
          </ac:picMkLst>
        </pc:picChg>
        <pc:picChg chg="del">
          <ac:chgData name="Наталія Щур" userId="c2de6eb28b005a69" providerId="LiveId" clId="{DE279684-B874-427D-B0C6-DF0DFBE1B5BC}" dt="2019-09-04T20:11:05.545" v="542" actId="478"/>
          <ac:picMkLst>
            <pc:docMk/>
            <pc:sldMk cId="2023942613" sldId="554"/>
            <ac:picMk id="5" creationId="{E1D6E30E-015C-4E31-BFCB-8EE8E6A5A9CD}"/>
          </ac:picMkLst>
        </pc:picChg>
        <pc:picChg chg="add mod">
          <ac:chgData name="Наталія Щур" userId="c2de6eb28b005a69" providerId="LiveId" clId="{DE279684-B874-427D-B0C6-DF0DFBE1B5BC}" dt="2019-09-04T20:11:44.270" v="548" actId="1076"/>
          <ac:picMkLst>
            <pc:docMk/>
            <pc:sldMk cId="2023942613" sldId="554"/>
            <ac:picMk id="6" creationId="{A2A99683-364F-4350-9722-BA6780B14EC8}"/>
          </ac:picMkLst>
        </pc:picChg>
        <pc:picChg chg="del">
          <ac:chgData name="Наталія Щур" userId="c2de6eb28b005a69" providerId="LiveId" clId="{DE279684-B874-427D-B0C6-DF0DFBE1B5BC}" dt="2019-09-04T20:10:18.496" v="533" actId="478"/>
          <ac:picMkLst>
            <pc:docMk/>
            <pc:sldMk cId="2023942613" sldId="554"/>
            <ac:picMk id="7" creationId="{A4DC678B-11D6-4F9E-A55A-54AF41B8B17C}"/>
          </ac:picMkLst>
        </pc:picChg>
        <pc:picChg chg="add mod">
          <ac:chgData name="Наталія Щур" userId="c2de6eb28b005a69" providerId="LiveId" clId="{DE279684-B874-427D-B0C6-DF0DFBE1B5BC}" dt="2019-09-04T20:11:39.396" v="546"/>
          <ac:picMkLst>
            <pc:docMk/>
            <pc:sldMk cId="2023942613" sldId="554"/>
            <ac:picMk id="8" creationId="{6A3278DD-2B15-4CDA-9823-AD90AFDE26DC}"/>
          </ac:picMkLst>
        </pc:picChg>
      </pc:sldChg>
      <pc:sldChg chg="delSp modSp add ord">
        <pc:chgData name="Наталія Щур" userId="c2de6eb28b005a69" providerId="LiveId" clId="{DE279684-B874-427D-B0C6-DF0DFBE1B5BC}" dt="2019-09-04T20:26:37.143" v="696" actId="14100"/>
        <pc:sldMkLst>
          <pc:docMk/>
          <pc:sldMk cId="448693287" sldId="555"/>
        </pc:sldMkLst>
        <pc:spChg chg="mod">
          <ac:chgData name="Наталія Щур" userId="c2de6eb28b005a69" providerId="LiveId" clId="{DE279684-B874-427D-B0C6-DF0DFBE1B5BC}" dt="2019-09-04T20:26:37.143" v="696" actId="14100"/>
          <ac:spMkLst>
            <pc:docMk/>
            <pc:sldMk cId="448693287" sldId="555"/>
            <ac:spMk id="16" creationId="{9FFF1B5B-3DDE-4962-91CF-5AC756A5FA39}"/>
          </ac:spMkLst>
        </pc:spChg>
        <pc:picChg chg="del">
          <ac:chgData name="Наталія Щур" userId="c2de6eb28b005a69" providerId="LiveId" clId="{DE279684-B874-427D-B0C6-DF0DFBE1B5BC}" dt="2019-09-04T20:22:28.438" v="555" actId="478"/>
          <ac:picMkLst>
            <pc:docMk/>
            <pc:sldMk cId="448693287" sldId="555"/>
            <ac:picMk id="3" creationId="{CF24E218-BB2F-4E61-A933-3D30D227FB3E}"/>
          </ac:picMkLst>
        </pc:picChg>
      </pc:sldChg>
      <pc:sldChg chg="add del ord">
        <pc:chgData name="Наталія Щур" userId="c2de6eb28b005a69" providerId="LiveId" clId="{DE279684-B874-427D-B0C6-DF0DFBE1B5BC}" dt="2019-09-04T20:22:16.084" v="552" actId="2696"/>
        <pc:sldMkLst>
          <pc:docMk/>
          <pc:sldMk cId="3405680743" sldId="555"/>
        </pc:sldMkLst>
      </pc:sldChg>
      <pc:sldChg chg="addSp delSp modSp add">
        <pc:chgData name="Наталія Щур" userId="c2de6eb28b005a69" providerId="LiveId" clId="{DE279684-B874-427D-B0C6-DF0DFBE1B5BC}" dt="2019-09-06T07:06:06.120" v="781"/>
        <pc:sldMkLst>
          <pc:docMk/>
          <pc:sldMk cId="1421569378" sldId="556"/>
        </pc:sldMkLst>
        <pc:spChg chg="mod">
          <ac:chgData name="Наталія Щур" userId="c2de6eb28b005a69" providerId="LiveId" clId="{DE279684-B874-427D-B0C6-DF0DFBE1B5BC}" dt="2019-09-06T07:01:13.045" v="741" actId="20577"/>
          <ac:spMkLst>
            <pc:docMk/>
            <pc:sldMk cId="1421569378" sldId="556"/>
            <ac:spMk id="2" creationId="{D57A9443-F51E-44D4-906E-DFBF9103E412}"/>
          </ac:spMkLst>
        </pc:spChg>
        <pc:spChg chg="add mod">
          <ac:chgData name="Наталія Щур" userId="c2de6eb28b005a69" providerId="LiveId" clId="{DE279684-B874-427D-B0C6-DF0DFBE1B5BC}" dt="2019-09-06T07:06:06.120" v="781"/>
          <ac:spMkLst>
            <pc:docMk/>
            <pc:sldMk cId="1421569378" sldId="556"/>
            <ac:spMk id="4" creationId="{CB1C52A5-C68F-4432-A59B-AE6E9FBB86F2}"/>
          </ac:spMkLst>
        </pc:spChg>
        <pc:picChg chg="del">
          <ac:chgData name="Наталія Щур" userId="c2de6eb28b005a69" providerId="LiveId" clId="{DE279684-B874-427D-B0C6-DF0DFBE1B5BC}" dt="2019-09-06T07:01:04.687" v="724" actId="478"/>
          <ac:picMkLst>
            <pc:docMk/>
            <pc:sldMk cId="1421569378" sldId="556"/>
            <ac:picMk id="3" creationId="{25845E81-EAE8-44E6-A761-77BB32E0E393}"/>
          </ac:picMkLst>
        </pc:picChg>
      </pc:sldChg>
      <pc:sldChg chg="modSp add ord">
        <pc:chgData name="Наталія Щур" userId="c2de6eb28b005a69" providerId="LiveId" clId="{DE279684-B874-427D-B0C6-DF0DFBE1B5BC}" dt="2019-09-06T07:50:21.547" v="1908" actId="14100"/>
        <pc:sldMkLst>
          <pc:docMk/>
          <pc:sldMk cId="2461872503" sldId="557"/>
        </pc:sldMkLst>
        <pc:spChg chg="mod">
          <ac:chgData name="Наталія Щур" userId="c2de6eb28b005a69" providerId="LiveId" clId="{DE279684-B874-427D-B0C6-DF0DFBE1B5BC}" dt="2019-09-06T07:16:15.804" v="802" actId="20577"/>
          <ac:spMkLst>
            <pc:docMk/>
            <pc:sldMk cId="2461872503" sldId="557"/>
            <ac:spMk id="2" creationId="{D57A9443-F51E-44D4-906E-DFBF9103E412}"/>
          </ac:spMkLst>
        </pc:spChg>
        <pc:spChg chg="mod">
          <ac:chgData name="Наталія Щур" userId="c2de6eb28b005a69" providerId="LiveId" clId="{DE279684-B874-427D-B0C6-DF0DFBE1B5BC}" dt="2019-09-06T07:50:21.547" v="1908" actId="14100"/>
          <ac:spMkLst>
            <pc:docMk/>
            <pc:sldMk cId="2461872503" sldId="557"/>
            <ac:spMk id="16" creationId="{9FFF1B5B-3DDE-4962-91CF-5AC756A5FA39}"/>
          </ac:spMkLst>
        </pc:spChg>
      </pc:sldChg>
    </pc:docChg>
  </pc:docChgLst>
  <pc:docChgLst>
    <pc:chgData name="Наталія Щур" userId="c2de6eb28b005a69" providerId="LiveId" clId="{DC59E110-08AA-49CF-A446-862A0F68B444}"/>
    <pc:docChg chg="undo custSel addSld delSld modSld sldOrd">
      <pc:chgData name="Наталія Щур" userId="c2de6eb28b005a69" providerId="LiveId" clId="{DC59E110-08AA-49CF-A446-862A0F68B444}" dt="2019-09-03T20:35:19.379" v="1503" actId="113"/>
      <pc:docMkLst>
        <pc:docMk/>
      </pc:docMkLst>
      <pc:sldChg chg="modSp del">
        <pc:chgData name="Наталія Щур" userId="c2de6eb28b005a69" providerId="LiveId" clId="{DC59E110-08AA-49CF-A446-862A0F68B444}" dt="2019-09-03T16:03:22" v="339" actId="2696"/>
        <pc:sldMkLst>
          <pc:docMk/>
          <pc:sldMk cId="672139932" sldId="266"/>
        </pc:sldMkLst>
        <pc:spChg chg="mod">
          <ac:chgData name="Наталія Щур" userId="c2de6eb28b005a69" providerId="LiveId" clId="{DC59E110-08AA-49CF-A446-862A0F68B444}" dt="2019-09-03T15:13:34.613" v="90" actId="6549"/>
          <ac:spMkLst>
            <pc:docMk/>
            <pc:sldMk cId="672139932" sldId="266"/>
            <ac:spMk id="42" creationId="{00000000-0000-0000-0000-000000000000}"/>
          </ac:spMkLst>
        </pc:spChg>
      </pc:sldChg>
      <pc:sldChg chg="modSp">
        <pc:chgData name="Наталія Щур" userId="c2de6eb28b005a69" providerId="LiveId" clId="{DC59E110-08AA-49CF-A446-862A0F68B444}" dt="2019-09-03T20:16:43.270" v="1320" actId="790"/>
        <pc:sldMkLst>
          <pc:docMk/>
          <pc:sldMk cId="2852789504" sldId="494"/>
        </pc:sldMkLst>
        <pc:spChg chg="mod">
          <ac:chgData name="Наталія Щур" userId="c2de6eb28b005a69" providerId="LiveId" clId="{DC59E110-08AA-49CF-A446-862A0F68B444}" dt="2019-09-03T20:16:43.270" v="1320" actId="790"/>
          <ac:spMkLst>
            <pc:docMk/>
            <pc:sldMk cId="2852789504" sldId="494"/>
            <ac:spMk id="16" creationId="{9FFF1B5B-3DDE-4962-91CF-5AC756A5FA39}"/>
          </ac:spMkLst>
        </pc:spChg>
      </pc:sldChg>
      <pc:sldChg chg="del">
        <pc:chgData name="Наталія Щур" userId="c2de6eb28b005a69" providerId="LiveId" clId="{DC59E110-08AA-49CF-A446-862A0F68B444}" dt="2019-09-03T16:02:03.121" v="314" actId="2696"/>
        <pc:sldMkLst>
          <pc:docMk/>
          <pc:sldMk cId="790725441" sldId="522"/>
        </pc:sldMkLst>
      </pc:sldChg>
      <pc:sldChg chg="del">
        <pc:chgData name="Наталія Щур" userId="c2de6eb28b005a69" providerId="LiveId" clId="{DC59E110-08AA-49CF-A446-862A0F68B444}" dt="2019-09-03T15:21:50.862" v="94" actId="2696"/>
        <pc:sldMkLst>
          <pc:docMk/>
          <pc:sldMk cId="3722306574" sldId="523"/>
        </pc:sldMkLst>
      </pc:sldChg>
      <pc:sldChg chg="del">
        <pc:chgData name="Наталія Щур" userId="c2de6eb28b005a69" providerId="LiveId" clId="{DC59E110-08AA-49CF-A446-862A0F68B444}" dt="2019-09-03T16:02:06.340" v="315" actId="2696"/>
        <pc:sldMkLst>
          <pc:docMk/>
          <pc:sldMk cId="870927851" sldId="525"/>
        </pc:sldMkLst>
      </pc:sldChg>
      <pc:sldChg chg="del">
        <pc:chgData name="Наталія Щур" userId="c2de6eb28b005a69" providerId="LiveId" clId="{DC59E110-08AA-49CF-A446-862A0F68B444}" dt="2019-09-03T16:02:34.452" v="325" actId="2696"/>
        <pc:sldMkLst>
          <pc:docMk/>
          <pc:sldMk cId="2058828263" sldId="526"/>
        </pc:sldMkLst>
      </pc:sldChg>
      <pc:sldChg chg="addSp modSp ord">
        <pc:chgData name="Наталія Щур" userId="c2de6eb28b005a69" providerId="LiveId" clId="{DC59E110-08AA-49CF-A446-862A0F68B444}" dt="2019-09-03T19:34:14.837" v="1212"/>
        <pc:sldMkLst>
          <pc:docMk/>
          <pc:sldMk cId="1523647223" sldId="529"/>
        </pc:sldMkLst>
        <pc:spChg chg="mod">
          <ac:chgData name="Наталія Щур" userId="c2de6eb28b005a69" providerId="LiveId" clId="{DC59E110-08AA-49CF-A446-862A0F68B444}" dt="2019-09-03T19:34:14.837" v="1212"/>
          <ac:spMkLst>
            <pc:docMk/>
            <pc:sldMk cId="1523647223" sldId="529"/>
            <ac:spMk id="2" creationId="{D57A9443-F51E-44D4-906E-DFBF9103E412}"/>
          </ac:spMkLst>
        </pc:spChg>
        <pc:spChg chg="mod">
          <ac:chgData name="Наталія Щур" userId="c2de6eb28b005a69" providerId="LiveId" clId="{DC59E110-08AA-49CF-A446-862A0F68B444}" dt="2019-09-03T16:01:07.443" v="311" actId="20577"/>
          <ac:spMkLst>
            <pc:docMk/>
            <pc:sldMk cId="1523647223" sldId="529"/>
            <ac:spMk id="16" creationId="{9FFF1B5B-3DDE-4962-91CF-5AC756A5FA39}"/>
          </ac:spMkLst>
        </pc:spChg>
        <pc:picChg chg="add mod">
          <ac:chgData name="Наталія Щур" userId="c2de6eb28b005a69" providerId="LiveId" clId="{DC59E110-08AA-49CF-A446-862A0F68B444}" dt="2019-09-03T16:01:17.677" v="313"/>
          <ac:picMkLst>
            <pc:docMk/>
            <pc:sldMk cId="1523647223" sldId="529"/>
            <ac:picMk id="3" creationId="{25845E81-EAE8-44E6-A761-77BB32E0E393}"/>
          </ac:picMkLst>
        </pc:picChg>
      </pc:sldChg>
      <pc:sldChg chg="del">
        <pc:chgData name="Наталія Щур" userId="c2de6eb28b005a69" providerId="LiveId" clId="{DC59E110-08AA-49CF-A446-862A0F68B444}" dt="2019-09-03T16:02:33.751" v="324" actId="2696"/>
        <pc:sldMkLst>
          <pc:docMk/>
          <pc:sldMk cId="3055638946" sldId="530"/>
        </pc:sldMkLst>
      </pc:sldChg>
      <pc:sldChg chg="del">
        <pc:chgData name="Наталія Щур" userId="c2de6eb28b005a69" providerId="LiveId" clId="{DC59E110-08AA-49CF-A446-862A0F68B444}" dt="2019-09-03T16:02:31.294" v="321" actId="2696"/>
        <pc:sldMkLst>
          <pc:docMk/>
          <pc:sldMk cId="2164152735" sldId="531"/>
        </pc:sldMkLst>
      </pc:sldChg>
      <pc:sldChg chg="del">
        <pc:chgData name="Наталія Щур" userId="c2de6eb28b005a69" providerId="LiveId" clId="{DC59E110-08AA-49CF-A446-862A0F68B444}" dt="2019-09-03T16:02:27.146" v="320" actId="2696"/>
        <pc:sldMkLst>
          <pc:docMk/>
          <pc:sldMk cId="3720435704" sldId="532"/>
        </pc:sldMkLst>
      </pc:sldChg>
      <pc:sldChg chg="del">
        <pc:chgData name="Наталія Щур" userId="c2de6eb28b005a69" providerId="LiveId" clId="{DC59E110-08AA-49CF-A446-862A0F68B444}" dt="2019-09-03T16:00:32.507" v="287" actId="2696"/>
        <pc:sldMkLst>
          <pc:docMk/>
          <pc:sldMk cId="3142389662" sldId="533"/>
        </pc:sldMkLst>
      </pc:sldChg>
      <pc:sldChg chg="modSp ord">
        <pc:chgData name="Наталія Щур" userId="c2de6eb28b005a69" providerId="LiveId" clId="{DC59E110-08AA-49CF-A446-862A0F68B444}" dt="2019-09-03T20:13:51.921" v="1305"/>
        <pc:sldMkLst>
          <pc:docMk/>
          <pc:sldMk cId="2351922005" sldId="534"/>
        </pc:sldMkLst>
        <pc:spChg chg="mod">
          <ac:chgData name="Наталія Щур" userId="c2de6eb28b005a69" providerId="LiveId" clId="{DC59E110-08AA-49CF-A446-862A0F68B444}" dt="2019-09-03T16:15:34.802" v="394"/>
          <ac:spMkLst>
            <pc:docMk/>
            <pc:sldMk cId="2351922005" sldId="534"/>
            <ac:spMk id="2" creationId="{D57A9443-F51E-44D4-906E-DFBF9103E412}"/>
          </ac:spMkLst>
        </pc:spChg>
        <pc:spChg chg="mod">
          <ac:chgData name="Наталія Щур" userId="c2de6eb28b005a69" providerId="LiveId" clId="{DC59E110-08AA-49CF-A446-862A0F68B444}" dt="2019-09-03T15:32:22.828" v="226" actId="113"/>
          <ac:spMkLst>
            <pc:docMk/>
            <pc:sldMk cId="2351922005" sldId="534"/>
            <ac:spMk id="16" creationId="{9FFF1B5B-3DDE-4962-91CF-5AC756A5FA39}"/>
          </ac:spMkLst>
        </pc:spChg>
      </pc:sldChg>
      <pc:sldChg chg="del">
        <pc:chgData name="Наталія Щур" userId="c2de6eb28b005a69" providerId="LiveId" clId="{DC59E110-08AA-49CF-A446-862A0F68B444}" dt="2019-09-03T16:02:20.236" v="319" actId="2696"/>
        <pc:sldMkLst>
          <pc:docMk/>
          <pc:sldMk cId="3416240839" sldId="535"/>
        </pc:sldMkLst>
      </pc:sldChg>
      <pc:sldChg chg="del">
        <pc:chgData name="Наталія Щур" userId="c2de6eb28b005a69" providerId="LiveId" clId="{DC59E110-08AA-49CF-A446-862A0F68B444}" dt="2019-09-03T15:21:53.733" v="95" actId="2696"/>
        <pc:sldMkLst>
          <pc:docMk/>
          <pc:sldMk cId="3450359910" sldId="536"/>
        </pc:sldMkLst>
      </pc:sldChg>
      <pc:sldChg chg="modSp">
        <pc:chgData name="Наталія Щур" userId="c2de6eb28b005a69" providerId="LiveId" clId="{DC59E110-08AA-49CF-A446-862A0F68B444}" dt="2019-09-03T20:31:11.598" v="1439" actId="790"/>
        <pc:sldMkLst>
          <pc:docMk/>
          <pc:sldMk cId="3275821723" sldId="537"/>
        </pc:sldMkLst>
        <pc:spChg chg="mod">
          <ac:chgData name="Наталія Щур" userId="c2de6eb28b005a69" providerId="LiveId" clId="{DC59E110-08AA-49CF-A446-862A0F68B444}" dt="2019-09-03T20:31:11.598" v="1439" actId="790"/>
          <ac:spMkLst>
            <pc:docMk/>
            <pc:sldMk cId="3275821723" sldId="537"/>
            <ac:spMk id="16" creationId="{9FFF1B5B-3DDE-4962-91CF-5AC756A5FA39}"/>
          </ac:spMkLst>
        </pc:spChg>
      </pc:sldChg>
      <pc:sldChg chg="modSp del ord">
        <pc:chgData name="Наталія Щур" userId="c2de6eb28b005a69" providerId="LiveId" clId="{DC59E110-08AA-49CF-A446-862A0F68B444}" dt="2019-09-03T16:14:27.545" v="370" actId="2696"/>
        <pc:sldMkLst>
          <pc:docMk/>
          <pc:sldMk cId="3867123193" sldId="540"/>
        </pc:sldMkLst>
        <pc:spChg chg="mod">
          <ac:chgData name="Наталія Щур" userId="c2de6eb28b005a69" providerId="LiveId" clId="{DC59E110-08AA-49CF-A446-862A0F68B444}" dt="2019-09-03T16:14:22.315" v="369"/>
          <ac:spMkLst>
            <pc:docMk/>
            <pc:sldMk cId="3867123193" sldId="540"/>
            <ac:spMk id="16" creationId="{9FFF1B5B-3DDE-4962-91CF-5AC756A5FA39}"/>
          </ac:spMkLst>
        </pc:spChg>
      </pc:sldChg>
      <pc:sldChg chg="del">
        <pc:chgData name="Наталія Щур" userId="c2de6eb28b005a69" providerId="LiveId" clId="{DC59E110-08AA-49CF-A446-862A0F68B444}" dt="2019-09-03T16:02:07.625" v="316" actId="2696"/>
        <pc:sldMkLst>
          <pc:docMk/>
          <pc:sldMk cId="1709817506" sldId="541"/>
        </pc:sldMkLst>
      </pc:sldChg>
      <pc:sldChg chg="modSp add">
        <pc:chgData name="Наталія Щур" userId="c2de6eb28b005a69" providerId="LiveId" clId="{DC59E110-08AA-49CF-A446-862A0F68B444}" dt="2019-09-03T16:03:49.784" v="357" actId="1076"/>
        <pc:sldMkLst>
          <pc:docMk/>
          <pc:sldMk cId="3902812204" sldId="541"/>
        </pc:sldMkLst>
        <pc:spChg chg="mod">
          <ac:chgData name="Наталія Щур" userId="c2de6eb28b005a69" providerId="LiveId" clId="{DC59E110-08AA-49CF-A446-862A0F68B444}" dt="2019-09-03T16:03:49.784" v="357" actId="1076"/>
          <ac:spMkLst>
            <pc:docMk/>
            <pc:sldMk cId="3902812204" sldId="541"/>
            <ac:spMk id="42" creationId="{00000000-0000-0000-0000-000000000000}"/>
          </ac:spMkLst>
        </pc:spChg>
      </pc:sldChg>
      <pc:sldChg chg="del">
        <pc:chgData name="Наталія Щур" userId="c2de6eb28b005a69" providerId="LiveId" clId="{DC59E110-08AA-49CF-A446-862A0F68B444}" dt="2019-09-03T16:02:08.588" v="317" actId="2696"/>
        <pc:sldMkLst>
          <pc:docMk/>
          <pc:sldMk cId="974033793" sldId="542"/>
        </pc:sldMkLst>
      </pc:sldChg>
      <pc:sldChg chg="addSp delSp modSp add del ord">
        <pc:chgData name="Наталія Щур" userId="c2de6eb28b005a69" providerId="LiveId" clId="{DC59E110-08AA-49CF-A446-862A0F68B444}" dt="2019-09-03T19:08:50.343" v="1013" actId="2696"/>
        <pc:sldMkLst>
          <pc:docMk/>
          <pc:sldMk cId="4205346411" sldId="542"/>
        </pc:sldMkLst>
        <pc:spChg chg="mod">
          <ac:chgData name="Наталія Щур" userId="c2de6eb28b005a69" providerId="LiveId" clId="{DC59E110-08AA-49CF-A446-862A0F68B444}" dt="2019-09-03T16:15:23.224" v="392"/>
          <ac:spMkLst>
            <pc:docMk/>
            <pc:sldMk cId="4205346411" sldId="542"/>
            <ac:spMk id="2" creationId="{D57A9443-F51E-44D4-906E-DFBF9103E412}"/>
          </ac:spMkLst>
        </pc:spChg>
        <pc:spChg chg="del mod">
          <ac:chgData name="Наталія Щур" userId="c2de6eb28b005a69" providerId="LiveId" clId="{DC59E110-08AA-49CF-A446-862A0F68B444}" dt="2019-09-03T19:02:14.443" v="842" actId="478"/>
          <ac:spMkLst>
            <pc:docMk/>
            <pc:sldMk cId="4205346411" sldId="542"/>
            <ac:spMk id="16" creationId="{9FFF1B5B-3DDE-4962-91CF-5AC756A5FA39}"/>
          </ac:spMkLst>
        </pc:spChg>
        <pc:picChg chg="add del mod">
          <ac:chgData name="Наталія Щур" userId="c2de6eb28b005a69" providerId="LiveId" clId="{DC59E110-08AA-49CF-A446-862A0F68B444}" dt="2019-09-03T19:08:49.050" v="1012"/>
          <ac:picMkLst>
            <pc:docMk/>
            <pc:sldMk cId="4205346411" sldId="542"/>
            <ac:picMk id="1026" creationId="{31E8DF73-39A0-4506-9520-DDB7DA990CE6}"/>
          </ac:picMkLst>
        </pc:picChg>
      </pc:sldChg>
      <pc:sldChg chg="addSp delSp modSp add ord">
        <pc:chgData name="Наталія Щур" userId="c2de6eb28b005a69" providerId="LiveId" clId="{DC59E110-08AA-49CF-A446-862A0F68B444}" dt="2019-09-03T20:25:26.556" v="1383"/>
        <pc:sldMkLst>
          <pc:docMk/>
          <pc:sldMk cId="544207798" sldId="543"/>
        </pc:sldMkLst>
        <pc:spChg chg="mod">
          <ac:chgData name="Наталія Щур" userId="c2de6eb28b005a69" providerId="LiveId" clId="{DC59E110-08AA-49CF-A446-862A0F68B444}" dt="2019-09-03T16:15:14.305" v="391" actId="20577"/>
          <ac:spMkLst>
            <pc:docMk/>
            <pc:sldMk cId="544207798" sldId="543"/>
            <ac:spMk id="2" creationId="{D57A9443-F51E-44D4-906E-DFBF9103E412}"/>
          </ac:spMkLst>
        </pc:spChg>
        <pc:spChg chg="mod">
          <ac:chgData name="Наталія Щур" userId="c2de6eb28b005a69" providerId="LiveId" clId="{DC59E110-08AA-49CF-A446-862A0F68B444}" dt="2019-09-03T16:16:20.665" v="397" actId="114"/>
          <ac:spMkLst>
            <pc:docMk/>
            <pc:sldMk cId="544207798" sldId="543"/>
            <ac:spMk id="16" creationId="{9FFF1B5B-3DDE-4962-91CF-5AC756A5FA39}"/>
          </ac:spMkLst>
        </pc:spChg>
        <pc:graphicFrameChg chg="add mod modGraphic">
          <ac:chgData name="Наталія Щур" userId="c2de6eb28b005a69" providerId="LiveId" clId="{DC59E110-08AA-49CF-A446-862A0F68B444}" dt="2019-09-03T20:25:26.556" v="1383"/>
          <ac:graphicFrameMkLst>
            <pc:docMk/>
            <pc:sldMk cId="544207798" sldId="543"/>
            <ac:graphicFrameMk id="4" creationId="{F7C73F3C-39A3-4032-B579-C036FB67F629}"/>
          </ac:graphicFrameMkLst>
        </pc:graphicFrameChg>
        <pc:picChg chg="del">
          <ac:chgData name="Наталія Щур" userId="c2de6eb28b005a69" providerId="LiveId" clId="{DC59E110-08AA-49CF-A446-862A0F68B444}" dt="2019-09-03T16:14:36.376" v="373" actId="478"/>
          <ac:picMkLst>
            <pc:docMk/>
            <pc:sldMk cId="544207798" sldId="543"/>
            <ac:picMk id="3" creationId="{25845E81-EAE8-44E6-A761-77BB32E0E393}"/>
          </ac:picMkLst>
        </pc:picChg>
        <pc:picChg chg="add del mod">
          <ac:chgData name="Наталія Щур" userId="c2de6eb28b005a69" providerId="LiveId" clId="{DC59E110-08AA-49CF-A446-862A0F68B444}" dt="2019-09-03T19:12:58.654" v="1019" actId="478"/>
          <ac:picMkLst>
            <pc:docMk/>
            <pc:sldMk cId="544207798" sldId="543"/>
            <ac:picMk id="6" creationId="{7C6FC945-33BB-4AD2-AD4B-3A2C91FE8020}"/>
          </ac:picMkLst>
        </pc:picChg>
        <pc:picChg chg="add del mod">
          <ac:chgData name="Наталія Щур" userId="c2de6eb28b005a69" providerId="LiveId" clId="{DC59E110-08AA-49CF-A446-862A0F68B444}" dt="2019-09-03T19:12:59.569" v="1020" actId="478"/>
          <ac:picMkLst>
            <pc:docMk/>
            <pc:sldMk cId="544207798" sldId="543"/>
            <ac:picMk id="7" creationId="{5FB60195-2E42-4461-93AB-DEA9561056CB}"/>
          </ac:picMkLst>
        </pc:picChg>
      </pc:sldChg>
      <pc:sldChg chg="del">
        <pc:chgData name="Наталія Щур" userId="c2de6eb28b005a69" providerId="LiveId" clId="{DC59E110-08AA-49CF-A446-862A0F68B444}" dt="2019-09-03T16:02:32.183" v="322" actId="2696"/>
        <pc:sldMkLst>
          <pc:docMk/>
          <pc:sldMk cId="2573867512" sldId="543"/>
        </pc:sldMkLst>
      </pc:sldChg>
      <pc:sldChg chg="del">
        <pc:chgData name="Наталія Щур" userId="c2de6eb28b005a69" providerId="LiveId" clId="{DC59E110-08AA-49CF-A446-862A0F68B444}" dt="2019-09-03T16:02:32.868" v="323" actId="2696"/>
        <pc:sldMkLst>
          <pc:docMk/>
          <pc:sldMk cId="775652443" sldId="544"/>
        </pc:sldMkLst>
      </pc:sldChg>
      <pc:sldChg chg="addSp delSp modSp add">
        <pc:chgData name="Наталія Щур" userId="c2de6eb28b005a69" providerId="LiveId" clId="{DC59E110-08AA-49CF-A446-862A0F68B444}" dt="2019-09-03T20:21:51.992" v="1362" actId="1582"/>
        <pc:sldMkLst>
          <pc:docMk/>
          <pc:sldMk cId="2588749876" sldId="544"/>
        </pc:sldMkLst>
        <pc:spChg chg="mod">
          <ac:chgData name="Наталія Щур" userId="c2de6eb28b005a69" providerId="LiveId" clId="{DC59E110-08AA-49CF-A446-862A0F68B444}" dt="2019-09-03T19:33:56.150" v="1209" actId="790"/>
          <ac:spMkLst>
            <pc:docMk/>
            <pc:sldMk cId="2588749876" sldId="544"/>
            <ac:spMk id="2" creationId="{D57A9443-F51E-44D4-906E-DFBF9103E412}"/>
          </ac:spMkLst>
        </pc:spChg>
        <pc:spChg chg="add del mod">
          <ac:chgData name="Наталія Щур" userId="c2de6eb28b005a69" providerId="LiveId" clId="{DC59E110-08AA-49CF-A446-862A0F68B444}" dt="2019-09-03T19:21:42.657" v="1132" actId="478"/>
          <ac:spMkLst>
            <pc:docMk/>
            <pc:sldMk cId="2588749876" sldId="544"/>
            <ac:spMk id="3" creationId="{694C1051-AD1D-4653-B429-7A1142B18143}"/>
          </ac:spMkLst>
        </pc:spChg>
        <pc:spChg chg="add del mod">
          <ac:chgData name="Наталія Щур" userId="c2de6eb28b005a69" providerId="LiveId" clId="{DC59E110-08AA-49CF-A446-862A0F68B444}" dt="2019-09-03T19:21:44.035" v="1133" actId="478"/>
          <ac:spMkLst>
            <pc:docMk/>
            <pc:sldMk cId="2588749876" sldId="544"/>
            <ac:spMk id="5" creationId="{87B821F7-3D15-4FD5-9AA9-F6D75F98A5A4}"/>
          </ac:spMkLst>
        </pc:spChg>
        <pc:spChg chg="add mod">
          <ac:chgData name="Наталія Щур" userId="c2de6eb28b005a69" providerId="LiveId" clId="{DC59E110-08AA-49CF-A446-862A0F68B444}" dt="2019-09-03T20:11:39.121" v="1297" actId="1076"/>
          <ac:spMkLst>
            <pc:docMk/>
            <pc:sldMk cId="2588749876" sldId="544"/>
            <ac:spMk id="6" creationId="{87520ED4-320A-4A6D-83BB-914FFBABAF07}"/>
          </ac:spMkLst>
        </pc:spChg>
        <pc:spChg chg="add mod">
          <ac:chgData name="Наталія Щур" userId="c2de6eb28b005a69" providerId="LiveId" clId="{DC59E110-08AA-49CF-A446-862A0F68B444}" dt="2019-09-03T20:11:42.271" v="1298" actId="1076"/>
          <ac:spMkLst>
            <pc:docMk/>
            <pc:sldMk cId="2588749876" sldId="544"/>
            <ac:spMk id="7" creationId="{0F7C67B7-E7C4-4241-8FDC-57C46A2C775B}"/>
          </ac:spMkLst>
        </pc:spChg>
        <pc:spChg chg="add del mod">
          <ac:chgData name="Наталія Щур" userId="c2de6eb28b005a69" providerId="LiveId" clId="{DC59E110-08AA-49CF-A446-862A0F68B444}" dt="2019-09-03T19:35:44.850" v="1225" actId="11529"/>
          <ac:spMkLst>
            <pc:docMk/>
            <pc:sldMk cId="2588749876" sldId="544"/>
            <ac:spMk id="8" creationId="{3F628469-2471-4C5C-BD52-A97255F3B7FE}"/>
          </ac:spMkLst>
        </pc:spChg>
        <pc:spChg chg="mod">
          <ac:chgData name="Наталія Щур" userId="c2de6eb28b005a69" providerId="LiveId" clId="{DC59E110-08AA-49CF-A446-862A0F68B444}" dt="2019-09-03T20:17:08.377" v="1324" actId="1076"/>
          <ac:spMkLst>
            <pc:docMk/>
            <pc:sldMk cId="2588749876" sldId="544"/>
            <ac:spMk id="16" creationId="{9FFF1B5B-3DDE-4962-91CF-5AC756A5FA39}"/>
          </ac:spMkLst>
        </pc:spChg>
        <pc:spChg chg="add mod">
          <ac:chgData name="Наталія Щур" userId="c2de6eb28b005a69" providerId="LiveId" clId="{DC59E110-08AA-49CF-A446-862A0F68B444}" dt="2019-09-03T20:21:26.169" v="1358" actId="1076"/>
          <ac:spMkLst>
            <pc:docMk/>
            <pc:sldMk cId="2588749876" sldId="544"/>
            <ac:spMk id="22" creationId="{7807809F-71F9-4C4C-B53D-44D2ABDBF141}"/>
          </ac:spMkLst>
        </pc:spChg>
        <pc:picChg chg="add del mod">
          <ac:chgData name="Наталія Щур" userId="c2de6eb28b005a69" providerId="LiveId" clId="{DC59E110-08AA-49CF-A446-862A0F68B444}" dt="2019-09-03T19:20:06.284" v="1125" actId="478"/>
          <ac:picMkLst>
            <pc:docMk/>
            <pc:sldMk cId="2588749876" sldId="544"/>
            <ac:picMk id="4" creationId="{A488F76A-FE83-4F8A-9369-9E8A65425044}"/>
          </ac:picMkLst>
        </pc:picChg>
        <pc:picChg chg="add del mod">
          <ac:chgData name="Наталія Щур" userId="c2de6eb28b005a69" providerId="LiveId" clId="{DC59E110-08AA-49CF-A446-862A0F68B444}" dt="2019-09-03T20:10:01.058" v="1258" actId="478"/>
          <ac:picMkLst>
            <pc:docMk/>
            <pc:sldMk cId="2588749876" sldId="544"/>
            <ac:picMk id="9" creationId="{07CFCB1F-863E-496B-B0C9-F9FEF3359A7F}"/>
          </ac:picMkLst>
        </pc:picChg>
        <pc:picChg chg="add mod">
          <ac:chgData name="Наталія Щур" userId="c2de6eb28b005a69" providerId="LiveId" clId="{DC59E110-08AA-49CF-A446-862A0F68B444}" dt="2019-09-03T20:11:32.513" v="1296" actId="1076"/>
          <ac:picMkLst>
            <pc:docMk/>
            <pc:sldMk cId="2588749876" sldId="544"/>
            <ac:picMk id="10" creationId="{D92E8294-8F1D-4F33-AACC-8794A8A0AFC0}"/>
          </ac:picMkLst>
        </pc:picChg>
        <pc:picChg chg="add del mod">
          <ac:chgData name="Наталія Щур" userId="c2de6eb28b005a69" providerId="LiveId" clId="{DC59E110-08AA-49CF-A446-862A0F68B444}" dt="2019-09-03T20:07:51.286" v="1240" actId="478"/>
          <ac:picMkLst>
            <pc:docMk/>
            <pc:sldMk cId="2588749876" sldId="544"/>
            <ac:picMk id="3074" creationId="{FD22227B-4EEC-4C99-9550-EB49DD7C54E9}"/>
          </ac:picMkLst>
        </pc:picChg>
        <pc:picChg chg="add del mod">
          <ac:chgData name="Наталія Щур" userId="c2de6eb28b005a69" providerId="LiveId" clId="{DC59E110-08AA-49CF-A446-862A0F68B444}" dt="2019-09-03T19:23:34.329" v="1141" actId="478"/>
          <ac:picMkLst>
            <pc:docMk/>
            <pc:sldMk cId="2588749876" sldId="544"/>
            <ac:picMk id="3076" creationId="{6BB83859-B511-4D0F-8AC1-EA713B496563}"/>
          </ac:picMkLst>
        </pc:picChg>
        <pc:cxnChg chg="add del mod">
          <ac:chgData name="Наталія Щур" userId="c2de6eb28b005a69" providerId="LiveId" clId="{DC59E110-08AA-49CF-A446-862A0F68B444}" dt="2019-09-03T20:20:08.142" v="1327" actId="478"/>
          <ac:cxnSpMkLst>
            <pc:docMk/>
            <pc:sldMk cId="2588749876" sldId="544"/>
            <ac:cxnSpMk id="12" creationId="{5D228638-ECFB-4AD9-A4E6-108CE1D3EAA9}"/>
          </ac:cxnSpMkLst>
        </pc:cxnChg>
        <pc:cxnChg chg="add mod">
          <ac:chgData name="Наталія Щур" userId="c2de6eb28b005a69" providerId="LiveId" clId="{DC59E110-08AA-49CF-A446-862A0F68B444}" dt="2019-09-03T20:21:51.992" v="1362" actId="1582"/>
          <ac:cxnSpMkLst>
            <pc:docMk/>
            <pc:sldMk cId="2588749876" sldId="544"/>
            <ac:cxnSpMk id="15" creationId="{F251189B-ADA4-4D09-A2E5-E96A230ED5FA}"/>
          </ac:cxnSpMkLst>
        </pc:cxnChg>
        <pc:cxnChg chg="add mod">
          <ac:chgData name="Наталія Щур" userId="c2de6eb28b005a69" providerId="LiveId" clId="{DC59E110-08AA-49CF-A446-862A0F68B444}" dt="2019-09-03T20:21:07.152" v="1346" actId="1036"/>
          <ac:cxnSpMkLst>
            <pc:docMk/>
            <pc:sldMk cId="2588749876" sldId="544"/>
            <ac:cxnSpMk id="19" creationId="{F713E275-E922-4FC0-A9F0-119BFDEE120A}"/>
          </ac:cxnSpMkLst>
        </pc:cxnChg>
      </pc:sldChg>
      <pc:sldChg chg="addSp delSp modSp add ord">
        <pc:chgData name="Наталія Щур" userId="c2de6eb28b005a69" providerId="LiveId" clId="{DC59E110-08AA-49CF-A446-862A0F68B444}" dt="2019-09-03T20:13:11.727" v="1303"/>
        <pc:sldMkLst>
          <pc:docMk/>
          <pc:sldMk cId="2522471875" sldId="545"/>
        </pc:sldMkLst>
        <pc:spChg chg="mod">
          <ac:chgData name="Наталія Щур" userId="c2de6eb28b005a69" providerId="LiveId" clId="{DC59E110-08AA-49CF-A446-862A0F68B444}" dt="2019-09-03T19:34:39.821" v="1214"/>
          <ac:spMkLst>
            <pc:docMk/>
            <pc:sldMk cId="2522471875" sldId="545"/>
            <ac:spMk id="2" creationId="{D57A9443-F51E-44D4-906E-DFBF9103E412}"/>
          </ac:spMkLst>
        </pc:spChg>
        <pc:spChg chg="del mod">
          <ac:chgData name="Наталія Щур" userId="c2de6eb28b005a69" providerId="LiveId" clId="{DC59E110-08AA-49CF-A446-862A0F68B444}" dt="2019-09-03T20:12:58.145" v="1301" actId="478"/>
          <ac:spMkLst>
            <pc:docMk/>
            <pc:sldMk cId="2522471875" sldId="545"/>
            <ac:spMk id="16" creationId="{9FFF1B5B-3DDE-4962-91CF-5AC756A5FA39}"/>
          </ac:spMkLst>
        </pc:spChg>
        <pc:picChg chg="add mod">
          <ac:chgData name="Наталія Щур" userId="c2de6eb28b005a69" providerId="LiveId" clId="{DC59E110-08AA-49CF-A446-862A0F68B444}" dt="2019-09-03T20:13:11.727" v="1303"/>
          <ac:picMkLst>
            <pc:docMk/>
            <pc:sldMk cId="2522471875" sldId="545"/>
            <ac:picMk id="3" creationId="{65DD145C-5E7F-4D6B-984A-CD7174C5A3DD}"/>
          </ac:picMkLst>
        </pc:picChg>
      </pc:sldChg>
      <pc:sldChg chg="del">
        <pc:chgData name="Наталія Щур" userId="c2de6eb28b005a69" providerId="LiveId" clId="{DC59E110-08AA-49CF-A446-862A0F68B444}" dt="2019-09-03T16:02:35.352" v="326" actId="2696"/>
        <pc:sldMkLst>
          <pc:docMk/>
          <pc:sldMk cId="2549090976" sldId="545"/>
        </pc:sldMkLst>
      </pc:sldChg>
      <pc:sldChg chg="delSp modSp add ord">
        <pc:chgData name="Наталія Щур" userId="c2de6eb28b005a69" providerId="LiveId" clId="{DC59E110-08AA-49CF-A446-862A0F68B444}" dt="2019-09-03T19:13:46.077" v="1033"/>
        <pc:sldMkLst>
          <pc:docMk/>
          <pc:sldMk cId="2900930246" sldId="546"/>
        </pc:sldMkLst>
        <pc:spChg chg="mod">
          <ac:chgData name="Наталія Щур" userId="c2de6eb28b005a69" providerId="LiveId" clId="{DC59E110-08AA-49CF-A446-862A0F68B444}" dt="2019-09-03T19:13:36.359" v="1031" actId="6549"/>
          <ac:spMkLst>
            <pc:docMk/>
            <pc:sldMk cId="2900930246" sldId="546"/>
            <ac:spMk id="16" creationId="{9FFF1B5B-3DDE-4962-91CF-5AC756A5FA39}"/>
          </ac:spMkLst>
        </pc:spChg>
        <pc:picChg chg="del">
          <ac:chgData name="Наталія Щур" userId="c2de6eb28b005a69" providerId="LiveId" clId="{DC59E110-08AA-49CF-A446-862A0F68B444}" dt="2019-09-03T19:13:27.842" v="1027" actId="478"/>
          <ac:picMkLst>
            <pc:docMk/>
            <pc:sldMk cId="2900930246" sldId="546"/>
            <ac:picMk id="4" creationId="{A488F76A-FE83-4F8A-9369-9E8A65425044}"/>
          </ac:picMkLst>
        </pc:picChg>
      </pc:sldChg>
      <pc:sldChg chg="del">
        <pc:chgData name="Наталія Щур" userId="c2de6eb28b005a69" providerId="LiveId" clId="{DC59E110-08AA-49CF-A446-862A0F68B444}" dt="2019-09-03T16:02:35.727" v="327" actId="2696"/>
        <pc:sldMkLst>
          <pc:docMk/>
          <pc:sldMk cId="3382498899" sldId="546"/>
        </pc:sldMkLst>
      </pc:sldChg>
      <pc:sldChg chg="del">
        <pc:chgData name="Наталія Щур" userId="c2de6eb28b005a69" providerId="LiveId" clId="{DC59E110-08AA-49CF-A446-862A0F68B444}" dt="2019-09-03T16:02:36.019" v="328" actId="2696"/>
        <pc:sldMkLst>
          <pc:docMk/>
          <pc:sldMk cId="692107906" sldId="547"/>
        </pc:sldMkLst>
      </pc:sldChg>
      <pc:sldChg chg="modSp add">
        <pc:chgData name="Наталія Щур" userId="c2de6eb28b005a69" providerId="LiveId" clId="{DC59E110-08AA-49CF-A446-862A0F68B444}" dt="2019-09-03T20:35:19.379" v="1503" actId="113"/>
        <pc:sldMkLst>
          <pc:docMk/>
          <pc:sldMk cId="1117681632" sldId="547"/>
        </pc:sldMkLst>
        <pc:spChg chg="mod">
          <ac:chgData name="Наталія Щур" userId="c2de6eb28b005a69" providerId="LiveId" clId="{DC59E110-08AA-49CF-A446-862A0F68B444}" dt="2019-09-03T20:26:40.521" v="1394"/>
          <ac:spMkLst>
            <pc:docMk/>
            <pc:sldMk cId="1117681632" sldId="547"/>
            <ac:spMk id="2" creationId="{D57A9443-F51E-44D4-906E-DFBF9103E412}"/>
          </ac:spMkLst>
        </pc:spChg>
        <pc:spChg chg="mod">
          <ac:chgData name="Наталія Щур" userId="c2de6eb28b005a69" providerId="LiveId" clId="{DC59E110-08AA-49CF-A446-862A0F68B444}" dt="2019-09-03T20:31:53.109" v="1474" actId="20577"/>
          <ac:spMkLst>
            <pc:docMk/>
            <pc:sldMk cId="1117681632" sldId="547"/>
            <ac:spMk id="16" creationId="{9FFF1B5B-3DDE-4962-91CF-5AC756A5FA39}"/>
          </ac:spMkLst>
        </pc:spChg>
        <pc:graphicFrameChg chg="mod modGraphic">
          <ac:chgData name="Наталія Щур" userId="c2de6eb28b005a69" providerId="LiveId" clId="{DC59E110-08AA-49CF-A446-862A0F68B444}" dt="2019-09-03T20:35:19.379" v="1503" actId="113"/>
          <ac:graphicFrameMkLst>
            <pc:docMk/>
            <pc:sldMk cId="1117681632" sldId="547"/>
            <ac:graphicFrameMk id="4" creationId="{F7C73F3C-39A3-4032-B579-C036FB67F629}"/>
          </ac:graphicFrameMkLst>
        </pc:graphicFrameChg>
      </pc:sldChg>
      <pc:sldChg chg="addSp delSp modSp add del">
        <pc:chgData name="Наталія Щур" userId="c2de6eb28b005a69" providerId="LiveId" clId="{DC59E110-08AA-49CF-A446-862A0F68B444}" dt="2019-09-03T20:26:12.929" v="1390" actId="2696"/>
        <pc:sldMkLst>
          <pc:docMk/>
          <pc:sldMk cId="2299527285" sldId="547"/>
        </pc:sldMkLst>
        <pc:spChg chg="mod">
          <ac:chgData name="Наталія Щур" userId="c2de6eb28b005a69" providerId="LiveId" clId="{DC59E110-08AA-49CF-A446-862A0F68B444}" dt="2019-09-03T20:23:55.959" v="1366" actId="6549"/>
          <ac:spMkLst>
            <pc:docMk/>
            <pc:sldMk cId="2299527285" sldId="547"/>
            <ac:spMk id="16" creationId="{9FFF1B5B-3DDE-4962-91CF-5AC756A5FA39}"/>
          </ac:spMkLst>
        </pc:spChg>
        <pc:graphicFrameChg chg="add del mod modGraphic">
          <ac:chgData name="Наталія Щур" userId="c2de6eb28b005a69" providerId="LiveId" clId="{DC59E110-08AA-49CF-A446-862A0F68B444}" dt="2019-09-03T20:25:34.058" v="1385" actId="478"/>
          <ac:graphicFrameMkLst>
            <pc:docMk/>
            <pc:sldMk cId="2299527285" sldId="547"/>
            <ac:graphicFrameMk id="4" creationId="{6A6C7120-E524-4B12-84B1-B5EA88334EFF}"/>
          </ac:graphicFrameMkLst>
        </pc:graphicFrameChg>
        <pc:graphicFrameChg chg="add mod modGraphic">
          <ac:chgData name="Наталія Щур" userId="c2de6eb28b005a69" providerId="LiveId" clId="{DC59E110-08AA-49CF-A446-862A0F68B444}" dt="2019-09-03T20:26:05.961" v="1389" actId="6549"/>
          <ac:graphicFrameMkLst>
            <pc:docMk/>
            <pc:sldMk cId="2299527285" sldId="547"/>
            <ac:graphicFrameMk id="7" creationId="{2493D9BF-FCB9-4B0E-8B32-DFDE28679C9F}"/>
          </ac:graphicFrameMkLst>
        </pc:graphicFrameChg>
        <pc:picChg chg="del">
          <ac:chgData name="Наталія Щур" userId="c2de6eb28b005a69" providerId="LiveId" clId="{DC59E110-08AA-49CF-A446-862A0F68B444}" dt="2019-09-03T20:13:41.188" v="1304" actId="478"/>
          <ac:picMkLst>
            <pc:docMk/>
            <pc:sldMk cId="2299527285" sldId="547"/>
            <ac:picMk id="3" creationId="{65DD145C-5E7F-4D6B-984A-CD7174C5A3DD}"/>
          </ac:picMkLst>
        </pc:picChg>
      </pc:sldChg>
      <pc:sldChg chg="del">
        <pc:chgData name="Наталія Щур" userId="c2de6eb28b005a69" providerId="LiveId" clId="{DC59E110-08AA-49CF-A446-862A0F68B444}" dt="2019-09-03T16:02:36.294" v="329" actId="2696"/>
        <pc:sldMkLst>
          <pc:docMk/>
          <pc:sldMk cId="4090279621" sldId="548"/>
        </pc:sldMkLst>
      </pc:sldChg>
      <pc:sldChg chg="del">
        <pc:chgData name="Наталія Щур" userId="c2de6eb28b005a69" providerId="LiveId" clId="{DC59E110-08AA-49CF-A446-862A0F68B444}" dt="2019-09-03T16:02:37.003" v="330" actId="2696"/>
        <pc:sldMkLst>
          <pc:docMk/>
          <pc:sldMk cId="3761467651" sldId="549"/>
        </pc:sldMkLst>
      </pc:sldChg>
      <pc:sldChg chg="del">
        <pc:chgData name="Наталія Щур" userId="c2de6eb28b005a69" providerId="LiveId" clId="{DC59E110-08AA-49CF-A446-862A0F68B444}" dt="2019-09-03T16:02:44.702" v="332" actId="2696"/>
        <pc:sldMkLst>
          <pc:docMk/>
          <pc:sldMk cId="4182803829" sldId="550"/>
        </pc:sldMkLst>
      </pc:sldChg>
      <pc:sldChg chg="del">
        <pc:chgData name="Наталія Щур" userId="c2de6eb28b005a69" providerId="LiveId" clId="{DC59E110-08AA-49CF-A446-862A0F68B444}" dt="2019-09-03T16:02:45.239" v="333" actId="2696"/>
        <pc:sldMkLst>
          <pc:docMk/>
          <pc:sldMk cId="2378201450" sldId="551"/>
        </pc:sldMkLst>
      </pc:sldChg>
      <pc:sldChg chg="del">
        <pc:chgData name="Наталія Щур" userId="c2de6eb28b005a69" providerId="LiveId" clId="{DC59E110-08AA-49CF-A446-862A0F68B444}" dt="2019-09-03T16:02:37.945" v="331" actId="2696"/>
        <pc:sldMkLst>
          <pc:docMk/>
          <pc:sldMk cId="3629520487" sldId="552"/>
        </pc:sldMkLst>
      </pc:sldChg>
      <pc:sldChg chg="del">
        <pc:chgData name="Наталія Щур" userId="c2de6eb28b005a69" providerId="LiveId" clId="{DC59E110-08AA-49CF-A446-862A0F68B444}" dt="2019-09-03T16:02:46.633" v="335" actId="2696"/>
        <pc:sldMkLst>
          <pc:docMk/>
          <pc:sldMk cId="2054255341" sldId="553"/>
        </pc:sldMkLst>
      </pc:sldChg>
      <pc:sldChg chg="del">
        <pc:chgData name="Наталія Щур" userId="c2de6eb28b005a69" providerId="LiveId" clId="{DC59E110-08AA-49CF-A446-862A0F68B444}" dt="2019-09-03T16:02:47.555" v="336" actId="2696"/>
        <pc:sldMkLst>
          <pc:docMk/>
          <pc:sldMk cId="1846335381" sldId="554"/>
        </pc:sldMkLst>
      </pc:sldChg>
      <pc:sldChg chg="del">
        <pc:chgData name="Наталія Щур" userId="c2de6eb28b005a69" providerId="LiveId" clId="{DC59E110-08AA-49CF-A446-862A0F68B444}" dt="2019-09-03T16:02:47.981" v="337" actId="2696"/>
        <pc:sldMkLst>
          <pc:docMk/>
          <pc:sldMk cId="4048234375" sldId="555"/>
        </pc:sldMkLst>
      </pc:sldChg>
      <pc:sldChg chg="del">
        <pc:chgData name="Наталія Щур" userId="c2de6eb28b005a69" providerId="LiveId" clId="{DC59E110-08AA-49CF-A446-862A0F68B444}" dt="2019-09-03T16:02:45.717" v="334" actId="2696"/>
        <pc:sldMkLst>
          <pc:docMk/>
          <pc:sldMk cId="1403553032" sldId="556"/>
        </pc:sldMkLst>
      </pc:sldChg>
    </pc:docChg>
  </pc:docChgLst>
  <pc:docChgLst>
    <pc:chgData name="Наталія Щур" userId="c2de6eb28b005a69" providerId="LiveId" clId="{BB0B0CE4-2BED-4214-98CA-9E0BF6E36B64}"/>
    <pc:docChg chg="modSld sldOrd">
      <pc:chgData name="Наталія Щур" userId="c2de6eb28b005a69" providerId="LiveId" clId="{BB0B0CE4-2BED-4214-98CA-9E0BF6E36B64}" dt="2020-06-14T08:45:05.402" v="1"/>
      <pc:docMkLst>
        <pc:docMk/>
      </pc:docMkLst>
      <pc:sldChg chg="ord">
        <pc:chgData name="Наталія Щур" userId="c2de6eb28b005a69" providerId="LiveId" clId="{BB0B0CE4-2BED-4214-98CA-9E0BF6E36B64}" dt="2020-06-14T08:45:05.402" v="1"/>
        <pc:sldMkLst>
          <pc:docMk/>
          <pc:sldMk cId="1897371246" sldId="5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0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BB1C7-BE67-4733-926B-848890521DB8}"/>
              </a:ext>
            </a:extLst>
          </p:cNvPr>
          <p:cNvGrpSpPr/>
          <p:nvPr userDrawn="1"/>
        </p:nvGrpSpPr>
        <p:grpSpPr>
          <a:xfrm>
            <a:off x="10852873" y="139959"/>
            <a:ext cx="1058370" cy="959130"/>
            <a:chOff x="1585912" y="819150"/>
            <a:chExt cx="5143500" cy="4668265"/>
          </a:xfrm>
        </p:grpSpPr>
        <p:sp>
          <p:nvSpPr>
            <p:cNvPr id="11" name="Diamond 9">
              <a:extLst>
                <a:ext uri="{FF2B5EF4-FFF2-40B4-BE49-F238E27FC236}">
                  <a16:creationId xmlns:a16="http://schemas.microsoft.com/office/drawing/2014/main" id="{F1DE8168-600E-4B9B-9BAC-A0B8CEBB941D}"/>
                </a:ext>
              </a:extLst>
            </p:cNvPr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C3FC091-6A78-4108-8907-022FC6F217E6}"/>
                </a:ext>
              </a:extLst>
            </p:cNvPr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1">
              <a:extLst>
                <a:ext uri="{FF2B5EF4-FFF2-40B4-BE49-F238E27FC236}">
                  <a16:creationId xmlns:a16="http://schemas.microsoft.com/office/drawing/2014/main" id="{FDDFDC07-6A1D-4505-8C33-6559529BB9D5}"/>
                </a:ext>
              </a:extLst>
            </p:cNvPr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059FBF5-A098-443A-8CE8-BDF6ED4114EC}"/>
                </a:ext>
              </a:extLst>
            </p:cNvPr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3">
              <a:extLst>
                <a:ext uri="{FF2B5EF4-FFF2-40B4-BE49-F238E27FC236}">
                  <a16:creationId xmlns:a16="http://schemas.microsoft.com/office/drawing/2014/main" id="{C20B93CC-EF71-4B21-B301-DF96D6CF9FEC}"/>
                </a:ext>
              </a:extLst>
            </p:cNvPr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83304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zACnP7h9E&amp;list=PLQOaTSbfxUtBm7DxblJZShqBQnBAVzlXX&amp;index=7" TargetMode="External"/><Relationship Id="rId2" Type="http://schemas.openxmlformats.org/officeDocument/2006/relationships/hyperlink" Target="https://www.youtube.com/watch?v=77H7aRy68P8&amp;list=PLQOaTSbfxUtBm7DxblJZShqBQnBAVzlXX&amp;index=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Xng09pmfwM&amp;t=8s" TargetMode="External"/><Relationship Id="rId5" Type="http://schemas.openxmlformats.org/officeDocument/2006/relationships/hyperlink" Target="https://www.youtube.com/watch?v=sLQLUed6izY&amp;list=PLQOaTSbfxUtBm7DxblJZShqBQnBAVzlXX&amp;index=8" TargetMode="External"/><Relationship Id="rId4" Type="http://schemas.openxmlformats.org/officeDocument/2006/relationships/hyperlink" Target="https://www.youtube.com/watch?v=1GdzmKdBf9s&amp;list=PLQOaTSbfxUtBm7DxblJZShqBQnBAVzlXX&amp;index=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555962" y="3160458"/>
            <a:ext cx="7241940" cy="931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uk-UA" sz="4400" dirty="0">
                <a:latin typeface="Roboto Medium"/>
                <a:ea typeface="Roboto Light" charset="0"/>
                <a:cs typeface="Roboto Light" charset="0"/>
              </a:rPr>
              <a:t>КЛАСИ ТА ОБ'ЄКТИ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69441" y="827108"/>
            <a:ext cx="3395222" cy="629851"/>
            <a:chOff x="835004" y="660914"/>
            <a:chExt cx="3395222" cy="629851"/>
          </a:xfrm>
        </p:grpSpPr>
        <p:grpSp>
          <p:nvGrpSpPr>
            <p:cNvPr id="11" name="Group 10"/>
            <p:cNvGrpSpPr/>
            <p:nvPr/>
          </p:nvGrpSpPr>
          <p:grpSpPr>
            <a:xfrm>
              <a:off x="835004" y="660914"/>
              <a:ext cx="677117" cy="614554"/>
              <a:chOff x="1585912" y="819150"/>
              <a:chExt cx="5143500" cy="4668265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1585912" y="2687065"/>
                <a:ext cx="5143500" cy="280035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243137" y="2687065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1585912" y="1753108"/>
                <a:ext cx="5143500" cy="280035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243137" y="1753108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Diamond 15"/>
              <p:cNvSpPr/>
              <p:nvPr/>
            </p:nvSpPr>
            <p:spPr>
              <a:xfrm>
                <a:off x="1585912" y="819150"/>
                <a:ext cx="5143500" cy="2800350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81385" y="767545"/>
              <a:ext cx="2548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80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Лекція 2</a:t>
              </a:r>
              <a:endParaRPr lang="en-US" sz="2800" dirty="0">
                <a:solidFill>
                  <a:schemeClr val="bg2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81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uk-UA" dirty="0"/>
              <a:t>Конструктори і деструктори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ACB461-471C-4C59-9468-FD650BB7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780" y="1400328"/>
            <a:ext cx="5895975" cy="49815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D6E30E-015C-4E31-BFCB-8EE8E6A5A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2242" y="1400328"/>
            <a:ext cx="2657475" cy="1771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DC678B-11D6-4F9E-A55A-54AF41B8B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2242" y="3778507"/>
            <a:ext cx="28194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uk-UA" dirty="0"/>
              <a:t>Конструктори і деструктори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6B749C-1F11-4800-93D8-899F0B4F1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42" y="4161998"/>
            <a:ext cx="2943225" cy="800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A99683-364F-4350-9722-BA6780B14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0927" y="1373903"/>
            <a:ext cx="4449898" cy="48153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3278DD-2B15-4CDA-9823-AD90AFDE2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2242" y="1400328"/>
            <a:ext cx="2705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4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uk-UA" dirty="0"/>
              <a:t>Конструктори і деструктори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3" y="1592628"/>
            <a:ext cx="11419634" cy="4021591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Якщо класі </a:t>
            </a:r>
            <a:r>
              <a:rPr lang="uk-UA" sz="2800" b="1" dirty="0"/>
              <a:t>не створено жодного конструктора</a:t>
            </a:r>
            <a:r>
              <a:rPr lang="uk-UA" sz="2800" dirty="0"/>
              <a:t>, то для класу створюється </a:t>
            </a:r>
            <a:r>
              <a:rPr lang="uk-UA" sz="2800" b="1" i="1" dirty="0"/>
              <a:t>конструктор за замовчуванням </a:t>
            </a:r>
            <a:r>
              <a:rPr lang="uk-UA" sz="2800" dirty="0"/>
              <a:t>без параметрів.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Якщо ви створюєте хоча б один </a:t>
            </a:r>
            <a:r>
              <a:rPr lang="uk-UA" sz="2800" b="1" dirty="0"/>
              <a:t>власний конструктор</a:t>
            </a:r>
            <a:r>
              <a:rPr lang="uk-UA" sz="2800" dirty="0"/>
              <a:t>, то конструктор за замовчуваний вже не створюється.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Якщо потрібен і конструктор </a:t>
            </a:r>
            <a:r>
              <a:rPr lang="uk-UA" sz="2800" b="1" i="1" dirty="0"/>
              <a:t>за замовчуванням </a:t>
            </a:r>
            <a:r>
              <a:rPr lang="uk-UA" sz="2800" dirty="0"/>
              <a:t>без параметрів, то його потрібно описати явно.</a:t>
            </a:r>
          </a:p>
        </p:txBody>
      </p:sp>
    </p:spTree>
    <p:extLst>
      <p:ext uri="{BB962C8B-B14F-4D97-AF65-F5344CB8AC3E}">
        <p14:creationId xmlns:p14="http://schemas.microsoft.com/office/powerpoint/2010/main" val="4486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uk-UA" dirty="0"/>
              <a:t>Конструктори і деструктори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3" y="1592628"/>
            <a:ext cx="7929182" cy="3431656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Деструктор</a:t>
            </a:r>
            <a:r>
              <a:rPr lang="uk-UA" sz="2800" dirty="0"/>
              <a:t> –  метод класу, який призначений для знищення об‘єкту класу.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Найчастіше його роль полягає в тому, щоб </a:t>
            </a:r>
            <a:r>
              <a:rPr lang="uk-UA" sz="2800" b="1" dirty="0"/>
              <a:t>звільнити динамічну пам'ять</a:t>
            </a:r>
            <a:r>
              <a:rPr lang="uk-UA" sz="2800" dirty="0"/>
              <a:t>, яку виділяв конструктор для об'єкта.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3B8572-55CB-4022-84F7-4C3A4FCDC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3617" y="1724640"/>
            <a:ext cx="30099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uk-UA" dirty="0"/>
              <a:t>Конструктори і деструктори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3" y="1592627"/>
            <a:ext cx="11350808" cy="4355889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i="1" dirty="0"/>
              <a:t>Властивості конструкторів та деструкторів:</a:t>
            </a:r>
          </a:p>
          <a:p>
            <a:pPr marL="720000" indent="-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400" dirty="0"/>
              <a:t>конструктори та деструктор завжди оголошуємо в розділі </a:t>
            </a:r>
            <a:r>
              <a:rPr lang="uk-UA" sz="2400" b="1" dirty="0" err="1"/>
              <a:t>public</a:t>
            </a:r>
            <a:r>
              <a:rPr lang="uk-UA" sz="2400" dirty="0"/>
              <a:t>;</a:t>
            </a:r>
          </a:p>
          <a:p>
            <a:pPr marL="720000" indent="-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400" dirty="0"/>
              <a:t>конструктор та деструктор </a:t>
            </a:r>
            <a:r>
              <a:rPr lang="uk-UA" sz="2400" b="1" dirty="0"/>
              <a:t>немає типу</a:t>
            </a:r>
            <a:r>
              <a:rPr lang="uk-UA" sz="2400" dirty="0"/>
              <a:t>, навіть </a:t>
            </a:r>
            <a:r>
              <a:rPr lang="uk-UA" sz="2400" dirty="0" err="1"/>
              <a:t>void</a:t>
            </a:r>
            <a:r>
              <a:rPr lang="uk-UA" sz="2400" dirty="0"/>
              <a:t>;</a:t>
            </a:r>
          </a:p>
          <a:p>
            <a:pPr marL="720000" indent="-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400" b="1" dirty="0"/>
              <a:t>ім'я конструктора </a:t>
            </a:r>
            <a:r>
              <a:rPr lang="uk-UA" sz="2400" dirty="0"/>
              <a:t>співпадає</a:t>
            </a:r>
            <a:r>
              <a:rPr lang="uk-UA" sz="2400" b="1" dirty="0"/>
              <a:t> </a:t>
            </a:r>
            <a:r>
              <a:rPr lang="uk-UA" sz="2400" dirty="0"/>
              <a:t>з іменем </a:t>
            </a:r>
            <a:r>
              <a:rPr lang="uk-UA" sz="2400" b="1" dirty="0"/>
              <a:t>класу</a:t>
            </a:r>
            <a:r>
              <a:rPr lang="uk-UA" sz="2400" dirty="0"/>
              <a:t>;</a:t>
            </a:r>
          </a:p>
          <a:p>
            <a:pPr marL="720000" indent="-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400" b="1" dirty="0"/>
              <a:t>ім'я деструктора </a:t>
            </a:r>
            <a:r>
              <a:rPr lang="uk-UA" sz="2400" dirty="0"/>
              <a:t>співпадає</a:t>
            </a:r>
            <a:r>
              <a:rPr lang="uk-UA" sz="2400" b="1" dirty="0"/>
              <a:t> </a:t>
            </a:r>
            <a:r>
              <a:rPr lang="uk-UA" sz="2400" dirty="0"/>
              <a:t>з іменем класу з </a:t>
            </a:r>
            <a:r>
              <a:rPr lang="uk-UA" sz="2400" b="1" dirty="0"/>
              <a:t>приставкою ~</a:t>
            </a:r>
            <a:r>
              <a:rPr lang="uk-UA" sz="2400" dirty="0"/>
              <a:t>;</a:t>
            </a:r>
          </a:p>
          <a:p>
            <a:pPr marL="720000" indent="-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400" dirty="0"/>
              <a:t>в класі можна створити </a:t>
            </a:r>
            <a:r>
              <a:rPr lang="uk-UA" sz="2400" b="1" dirty="0"/>
              <a:t>декілька конструкторів</a:t>
            </a:r>
            <a:r>
              <a:rPr lang="uk-UA" sz="2400" dirty="0"/>
              <a:t>, але їх синтаксис повинен відповідати правилам </a:t>
            </a:r>
            <a:r>
              <a:rPr lang="uk-UA" sz="2400" b="1" dirty="0"/>
              <a:t>перевантаження функцій</a:t>
            </a:r>
            <a:r>
              <a:rPr lang="uk-UA" sz="2400" dirty="0"/>
              <a:t>;</a:t>
            </a:r>
          </a:p>
          <a:p>
            <a:pPr marL="720000" indent="-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400" dirty="0"/>
              <a:t>в класі можна створити лише </a:t>
            </a:r>
            <a:r>
              <a:rPr lang="uk-UA" sz="2400" b="1" dirty="0"/>
              <a:t>один деструктор</a:t>
            </a:r>
            <a:r>
              <a:rPr lang="uk-UA" sz="2400" dirty="0"/>
              <a:t>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uk-UA" sz="2800" b="1" i="1" dirty="0"/>
          </a:p>
        </p:txBody>
      </p:sp>
    </p:spTree>
    <p:extLst>
      <p:ext uri="{BB962C8B-B14F-4D97-AF65-F5344CB8AC3E}">
        <p14:creationId xmlns:p14="http://schemas.microsoft.com/office/powerpoint/2010/main" val="327582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>
                <a:solidFill>
                  <a:srgbClr val="FFFFFF"/>
                </a:solidFill>
              </a:rPr>
              <a:t>Структура класу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845E81-EAE8-44E6-A761-77BB32E0E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732" y="1642601"/>
            <a:ext cx="8931378" cy="37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Домашнє завдання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147484" y="1150374"/>
            <a:ext cx="11779045" cy="527992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marL="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uk-UA" sz="2400" dirty="0"/>
              <a:t>Розробити </a:t>
            </a:r>
            <a:r>
              <a:rPr lang="uk-UA" sz="2400" b="1" dirty="0"/>
              <a:t>три варіанта </a:t>
            </a:r>
            <a:r>
              <a:rPr lang="uk-UA" sz="2400" dirty="0"/>
              <a:t>програми: створити клас </a:t>
            </a:r>
            <a:r>
              <a:rPr lang="uk-UA" sz="2400" b="1" dirty="0" err="1"/>
              <a:t>Circle</a:t>
            </a:r>
            <a:r>
              <a:rPr lang="uk-UA" sz="2400" dirty="0"/>
              <a:t> з полями </a:t>
            </a:r>
            <a:r>
              <a:rPr lang="uk-UA" sz="2400" b="1" dirty="0" err="1"/>
              <a:t>radius</a:t>
            </a:r>
            <a:r>
              <a:rPr lang="uk-UA" sz="2400" dirty="0"/>
              <a:t> та </a:t>
            </a:r>
            <a:r>
              <a:rPr lang="uk-UA" sz="2400" b="1" dirty="0" err="1"/>
              <a:t>color</a:t>
            </a:r>
            <a:r>
              <a:rPr lang="uk-UA" sz="2400" dirty="0"/>
              <a:t> (колір – це текст, наприклад “</a:t>
            </a:r>
            <a:r>
              <a:rPr lang="uk-UA" sz="2400" dirty="0" err="1"/>
              <a:t>green</a:t>
            </a:r>
            <a:r>
              <a:rPr lang="uk-UA" sz="2400" dirty="0"/>
              <a:t>”) для обчислення площі круга. На екран виводити радіус, колір та площу. Перевірити роботу програм, створивши декілька об'єктів.</a:t>
            </a:r>
          </a:p>
          <a:p>
            <a:pPr marL="81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uk-UA" sz="2400" dirty="0"/>
              <a:t>Для встановлення та отримання значень кожного з полів використовувати </a:t>
            </a:r>
            <a:r>
              <a:rPr lang="uk-UA" sz="2400" b="1" dirty="0" err="1"/>
              <a:t>set</a:t>
            </a:r>
            <a:r>
              <a:rPr lang="uk-UA" sz="2400" b="1" dirty="0"/>
              <a:t>-функції </a:t>
            </a:r>
            <a:r>
              <a:rPr lang="uk-UA" sz="2400" dirty="0"/>
              <a:t>та </a:t>
            </a:r>
            <a:r>
              <a:rPr lang="uk-UA" sz="2400" b="1" dirty="0" err="1"/>
              <a:t>get</a:t>
            </a:r>
            <a:r>
              <a:rPr lang="uk-UA" sz="2400" b="1" dirty="0"/>
              <a:t>-функції</a:t>
            </a:r>
            <a:r>
              <a:rPr lang="uk-UA" sz="2400" dirty="0"/>
              <a:t>.</a:t>
            </a:r>
          </a:p>
          <a:p>
            <a:pPr marL="81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uk-UA" sz="2400" dirty="0"/>
              <a:t>Замість </a:t>
            </a:r>
            <a:r>
              <a:rPr lang="uk-UA" sz="2400" b="1" dirty="0" err="1"/>
              <a:t>set</a:t>
            </a:r>
            <a:r>
              <a:rPr lang="uk-UA" sz="2400" b="1" dirty="0"/>
              <a:t>-функцій </a:t>
            </a:r>
            <a:r>
              <a:rPr lang="uk-UA" sz="2400" dirty="0"/>
              <a:t>створити </a:t>
            </a:r>
            <a:r>
              <a:rPr lang="uk-UA" sz="2400" b="1" dirty="0"/>
              <a:t>конструктор з параметрами </a:t>
            </a:r>
            <a:r>
              <a:rPr lang="uk-UA" sz="2400" dirty="0"/>
              <a:t>для отримання значень відповідних полів та </a:t>
            </a:r>
            <a:r>
              <a:rPr lang="uk-UA" sz="2400" b="1" dirty="0"/>
              <a:t>конструктор за замовчуванням </a:t>
            </a:r>
            <a:r>
              <a:rPr lang="uk-UA" sz="2400" dirty="0"/>
              <a:t>(</a:t>
            </a:r>
            <a:r>
              <a:rPr lang="uk-UA" sz="2400" b="1" dirty="0" err="1"/>
              <a:t>radius</a:t>
            </a:r>
            <a:r>
              <a:rPr lang="uk-UA" sz="2400" b="1" dirty="0"/>
              <a:t> = 1</a:t>
            </a:r>
            <a:r>
              <a:rPr lang="uk-UA" sz="2400" dirty="0"/>
              <a:t> та </a:t>
            </a:r>
            <a:r>
              <a:rPr lang="uk-UA" sz="2400" b="1" dirty="0" err="1"/>
              <a:t>color</a:t>
            </a:r>
            <a:r>
              <a:rPr lang="uk-UA" sz="2400" b="1" dirty="0"/>
              <a:t>=“</a:t>
            </a:r>
            <a:r>
              <a:rPr lang="uk-UA" sz="2400" b="1" dirty="0" err="1"/>
              <a:t>red</a:t>
            </a:r>
            <a:r>
              <a:rPr lang="uk-UA" sz="2400" b="1" dirty="0"/>
              <a:t>”</a:t>
            </a:r>
            <a:r>
              <a:rPr lang="uk-UA" sz="2400" dirty="0"/>
              <a:t> ).</a:t>
            </a:r>
          </a:p>
          <a:p>
            <a:pPr marL="81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uk-UA" sz="2400" dirty="0"/>
              <a:t>! Написати функції</a:t>
            </a:r>
            <a:r>
              <a:rPr lang="uk-UA" sz="2400" b="1" dirty="0"/>
              <a:t> </a:t>
            </a:r>
            <a:r>
              <a:rPr lang="uk-UA" sz="2400" b="1" dirty="0" err="1"/>
              <a:t>setData</a:t>
            </a:r>
            <a:r>
              <a:rPr lang="uk-UA" sz="2400" b="1" dirty="0"/>
              <a:t>() </a:t>
            </a:r>
            <a:r>
              <a:rPr lang="uk-UA" sz="2400" dirty="0"/>
              <a:t>для встановлення значень полів, значеннями, які ввів користувач з клавіатури та </a:t>
            </a:r>
            <a:r>
              <a:rPr lang="uk-UA" sz="2400" b="1" dirty="0" err="1"/>
              <a:t>getData</a:t>
            </a:r>
            <a:r>
              <a:rPr lang="uk-UA" sz="2400" b="1" dirty="0"/>
              <a:t>() </a:t>
            </a:r>
            <a:r>
              <a:rPr lang="uk-UA" sz="2400" dirty="0"/>
              <a:t>для виведення радіуса та </a:t>
            </a:r>
            <a:r>
              <a:rPr lang="uk-UA" sz="2400" dirty="0" err="1"/>
              <a:t>кольора</a:t>
            </a:r>
            <a:r>
              <a:rPr lang="uk-UA" sz="2400" dirty="0"/>
              <a:t> на екран. Ці значення мають передаватися в конструктор з параметрами.</a:t>
            </a:r>
            <a:endParaRPr lang="uk-UA" sz="2800" b="1" i="1" dirty="0"/>
          </a:p>
        </p:txBody>
      </p:sp>
    </p:spTree>
    <p:extLst>
      <p:ext uri="{BB962C8B-B14F-4D97-AF65-F5344CB8AC3E}">
        <p14:creationId xmlns:p14="http://schemas.microsoft.com/office/powerpoint/2010/main" val="246187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>
                <a:solidFill>
                  <a:srgbClr val="FFFFFF"/>
                </a:solidFill>
              </a:rPr>
              <a:t>Корисні посилання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C52A5-C68F-4432-A59B-AE6E9FBB86F2}"/>
              </a:ext>
            </a:extLst>
          </p:cNvPr>
          <p:cNvSpPr txBox="1">
            <a:spLocks/>
          </p:cNvSpPr>
          <p:nvPr/>
        </p:nvSpPr>
        <p:spPr>
          <a:xfrm>
            <a:off x="280753" y="1592627"/>
            <a:ext cx="11350808" cy="4355889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>
                <a:hlinkClick r:id="rId2"/>
              </a:rPr>
              <a:t>Модифікатори доступу</a:t>
            </a:r>
            <a:endParaRPr lang="uk-UA" sz="2800" dirty="0">
              <a:hlinkClick r:id="rId3"/>
            </a:endParaRPr>
          </a:p>
          <a:p>
            <a:pPr indent="360000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 err="1">
                <a:hlinkClick r:id="rId4"/>
              </a:rPr>
              <a:t>Геттери</a:t>
            </a:r>
            <a:r>
              <a:rPr lang="uk-UA" sz="2800" dirty="0">
                <a:hlinkClick r:id="rId4"/>
              </a:rPr>
              <a:t> та </a:t>
            </a:r>
            <a:r>
              <a:rPr lang="uk-UA" sz="2800" dirty="0" err="1">
                <a:hlinkClick r:id="rId4"/>
              </a:rPr>
              <a:t>сеттери</a:t>
            </a:r>
            <a:endParaRPr lang="uk-UA" sz="2800" dirty="0">
              <a:hlinkClick r:id="rId3"/>
            </a:endParaRPr>
          </a:p>
          <a:p>
            <a:pPr indent="360000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>
                <a:hlinkClick r:id="rId3"/>
              </a:rPr>
              <a:t>Конструктор класу</a:t>
            </a:r>
            <a:endParaRPr lang="uk-UA" sz="2800" dirty="0"/>
          </a:p>
          <a:p>
            <a:pPr indent="360000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>
                <a:hlinkClick r:id="rId5"/>
              </a:rPr>
              <a:t>Перевантаження конструкторів</a:t>
            </a:r>
            <a:endParaRPr lang="uk-UA" sz="2800" dirty="0">
              <a:hlinkClick r:id="rId6"/>
            </a:endParaRPr>
          </a:p>
          <a:p>
            <a:pPr indent="360000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>
                <a:hlinkClick r:id="rId6"/>
              </a:rPr>
              <a:t>Деструктор класу</a:t>
            </a:r>
            <a:endParaRPr lang="uk-UA" sz="2800" dirty="0"/>
          </a:p>
          <a:p>
            <a:pPr indent="360000">
              <a:spcBef>
                <a:spcPts val="600"/>
              </a:spcBef>
              <a:spcAft>
                <a:spcPts val="600"/>
              </a:spcAft>
              <a:defRPr/>
            </a:pPr>
            <a:endParaRPr lang="uk-UA" sz="2800" b="1" i="1" dirty="0"/>
          </a:p>
        </p:txBody>
      </p:sp>
    </p:spTree>
    <p:extLst>
      <p:ext uri="{BB962C8B-B14F-4D97-AF65-F5344CB8AC3E}">
        <p14:creationId xmlns:p14="http://schemas.microsoft.com/office/powerpoint/2010/main" val="142156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842297" y="1637978"/>
            <a:ext cx="10507405" cy="42947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Члени класу і керування доступом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Створення об’єктів класу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Конструктори і деструктори</a:t>
            </a:r>
          </a:p>
        </p:txBody>
      </p:sp>
    </p:spTree>
    <p:extLst>
      <p:ext uri="{BB962C8B-B14F-4D97-AF65-F5344CB8AC3E}">
        <p14:creationId xmlns:p14="http://schemas.microsoft.com/office/powerpoint/2010/main" val="285278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/>
              <a:t>1. Члени класу і керування доступом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751782" y="1821229"/>
            <a:ext cx="5815244" cy="411745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3200" b="1" i="1" dirty="0"/>
              <a:t>Дані (поля) класу </a:t>
            </a:r>
            <a:r>
              <a:rPr lang="uk-UA" sz="3200" dirty="0"/>
              <a:t>– змінні, які оголошені безпосередньо в класі.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3200" b="1" i="1" dirty="0"/>
              <a:t>Функції-члени (методи, операції) </a:t>
            </a:r>
            <a:r>
              <a:rPr lang="uk-UA" sz="3200" dirty="0"/>
              <a:t>– функції, які описані всередині класу.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uk-UA" sz="3200" b="1" i="1" dirty="0">
              <a:cs typeface="Arial" charset="0"/>
            </a:endParaRPr>
          </a:p>
        </p:txBody>
      </p:sp>
      <p:sp>
        <p:nvSpPr>
          <p:cNvPr id="6" name="Права фігурна дужка 5">
            <a:extLst>
              <a:ext uri="{FF2B5EF4-FFF2-40B4-BE49-F238E27FC236}">
                <a16:creationId xmlns:a16="http://schemas.microsoft.com/office/drawing/2014/main" id="{87520ED4-320A-4A6D-83BB-914FFBABAF07}"/>
              </a:ext>
            </a:extLst>
          </p:cNvPr>
          <p:cNvSpPr/>
          <p:nvPr/>
        </p:nvSpPr>
        <p:spPr>
          <a:xfrm>
            <a:off x="9728257" y="3159956"/>
            <a:ext cx="360000" cy="720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C67B7-E7C4-4241-8FDC-57C46A2C775B}"/>
              </a:ext>
            </a:extLst>
          </p:cNvPr>
          <p:cNvSpPr txBox="1"/>
          <p:nvPr/>
        </p:nvSpPr>
        <p:spPr>
          <a:xfrm>
            <a:off x="10241934" y="3058291"/>
            <a:ext cx="166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Члени (елементи) класу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2E8294-8F1D-4F33-AACC-8794A8A0A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7266" y="2671762"/>
            <a:ext cx="2457450" cy="1514475"/>
          </a:xfrm>
          <a:prstGeom prst="rect">
            <a:avLst/>
          </a:prstGeom>
        </p:spPr>
      </p:pic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F251189B-ADA4-4D09-A2E5-E96A230ED5F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861111" y="2365481"/>
            <a:ext cx="867146" cy="321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 сполучна лінія 18">
            <a:extLst>
              <a:ext uri="{FF2B5EF4-FFF2-40B4-BE49-F238E27FC236}">
                <a16:creationId xmlns:a16="http://schemas.microsoft.com/office/drawing/2014/main" id="{F713E275-E922-4FC0-A9F0-119BFDEE120A}"/>
              </a:ext>
            </a:extLst>
          </p:cNvPr>
          <p:cNvCxnSpPr/>
          <p:nvPr/>
        </p:nvCxnSpPr>
        <p:spPr>
          <a:xfrm>
            <a:off x="8141110" y="3009131"/>
            <a:ext cx="14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07809F-71F9-4C4C-B53D-44D2ABDBF141}"/>
              </a:ext>
            </a:extLst>
          </p:cNvPr>
          <p:cNvSpPr txBox="1"/>
          <p:nvPr/>
        </p:nvSpPr>
        <p:spPr>
          <a:xfrm>
            <a:off x="9728257" y="2180815"/>
            <a:ext cx="1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Тип даних</a:t>
            </a:r>
          </a:p>
        </p:txBody>
      </p:sp>
    </p:spTree>
    <p:extLst>
      <p:ext uri="{BB962C8B-B14F-4D97-AF65-F5344CB8AC3E}">
        <p14:creationId xmlns:p14="http://schemas.microsoft.com/office/powerpoint/2010/main" val="258874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>
                <a:solidFill>
                  <a:srgbClr val="FFFFFF"/>
                </a:solidFill>
              </a:rPr>
              <a:t>1. Члени класу і керування доступом</a:t>
            </a:r>
            <a:endParaRPr lang="uk-UA" dirty="0"/>
          </a:p>
        </p:txBody>
      </p:sp>
      <p:grpSp>
        <p:nvGrpSpPr>
          <p:cNvPr id="21" name="Групувати 20">
            <a:extLst>
              <a:ext uri="{FF2B5EF4-FFF2-40B4-BE49-F238E27FC236}">
                <a16:creationId xmlns:a16="http://schemas.microsoft.com/office/drawing/2014/main" id="{E3640CA3-B622-4724-A648-A44C3B9BA05C}"/>
              </a:ext>
            </a:extLst>
          </p:cNvPr>
          <p:cNvGrpSpPr/>
          <p:nvPr/>
        </p:nvGrpSpPr>
        <p:grpSpPr>
          <a:xfrm>
            <a:off x="865239" y="1917294"/>
            <a:ext cx="1710813" cy="968845"/>
            <a:chOff x="865239" y="1917294"/>
            <a:chExt cx="1710813" cy="968845"/>
          </a:xfrm>
        </p:grpSpPr>
        <p:cxnSp>
          <p:nvCxnSpPr>
            <p:cNvPr id="5" name="Пряма зі стрілкою 4">
              <a:extLst>
                <a:ext uri="{FF2B5EF4-FFF2-40B4-BE49-F238E27FC236}">
                  <a16:creationId xmlns:a16="http://schemas.microsoft.com/office/drawing/2014/main" id="{B97B3F94-2852-43D7-A4DF-D9F6299FAC48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917289" y="2424474"/>
              <a:ext cx="658763" cy="3777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Пряма зі стрілкою 6">
              <a:extLst>
                <a:ext uri="{FF2B5EF4-FFF2-40B4-BE49-F238E27FC236}">
                  <a16:creationId xmlns:a16="http://schemas.microsoft.com/office/drawing/2014/main" id="{0D739655-D116-4241-A217-BECF0836A2A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1917289" y="1917294"/>
              <a:ext cx="658763" cy="5071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594EE5-E96E-49A4-951C-77DEB0429E2C}"/>
                </a:ext>
              </a:extLst>
            </p:cNvPr>
            <p:cNvSpPr txBox="1"/>
            <p:nvPr/>
          </p:nvSpPr>
          <p:spPr>
            <a:xfrm>
              <a:off x="865239" y="1962809"/>
              <a:ext cx="1052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1" dirty="0"/>
                <a:t>Модифікатори доступу</a:t>
              </a:r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A8F6147-01AE-486B-9C6D-7C906A4FD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7948" y="1246474"/>
            <a:ext cx="4054800" cy="5130238"/>
          </a:xfrm>
          <a:prstGeom prst="rect">
            <a:avLst/>
          </a:prstGeom>
        </p:spPr>
      </p:pic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5D615A7-4D05-4890-BBF7-42ADDC342A18}"/>
              </a:ext>
            </a:extLst>
          </p:cNvPr>
          <p:cNvSpPr txBox="1">
            <a:spLocks/>
          </p:cNvSpPr>
          <p:nvPr/>
        </p:nvSpPr>
        <p:spPr>
          <a:xfrm>
            <a:off x="7114644" y="1246474"/>
            <a:ext cx="4320273" cy="4505397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/>
            <a:r>
              <a:rPr lang="uk-UA" sz="1800" dirty="0"/>
              <a:t>Ми не можемо </a:t>
            </a:r>
            <a:r>
              <a:rPr lang="uk-UA" sz="1800" b="1" dirty="0" err="1"/>
              <a:t>ініціалізувати</a:t>
            </a:r>
            <a:r>
              <a:rPr lang="uk-UA" sz="1800" b="1" dirty="0"/>
              <a:t> поля </a:t>
            </a:r>
            <a:r>
              <a:rPr lang="uk-UA" sz="1800" dirty="0"/>
              <a:t>безпосередньо при оголошенні класу, а в </a:t>
            </a:r>
            <a:r>
              <a:rPr lang="uk-UA" sz="1800" dirty="0" err="1"/>
              <a:t>int</a:t>
            </a:r>
            <a:r>
              <a:rPr lang="uk-UA" sz="1800" dirty="0"/>
              <a:t> </a:t>
            </a:r>
            <a:r>
              <a:rPr lang="uk-UA" sz="1800" dirty="0" err="1"/>
              <a:t>main</a:t>
            </a:r>
            <a:r>
              <a:rPr lang="uk-UA" sz="1800" dirty="0"/>
              <a:t>() ми не маємо до них доступу, тому використовуємо </a:t>
            </a:r>
            <a:r>
              <a:rPr lang="uk-UA" sz="1800" b="1" dirty="0" err="1"/>
              <a:t>set</a:t>
            </a:r>
            <a:r>
              <a:rPr lang="uk-UA" sz="1800" b="1" dirty="0"/>
              <a:t>-функцію</a:t>
            </a:r>
            <a:r>
              <a:rPr lang="uk-UA" sz="1800" dirty="0"/>
              <a:t> (</a:t>
            </a:r>
            <a:r>
              <a:rPr lang="uk-UA" sz="1800" dirty="0" err="1"/>
              <a:t>сеттер</a:t>
            </a:r>
            <a:r>
              <a:rPr lang="uk-UA" sz="1800" dirty="0"/>
              <a:t>)</a:t>
            </a:r>
          </a:p>
          <a:p>
            <a:pPr algn="just"/>
            <a:endParaRPr lang="uk-UA" sz="1800" dirty="0"/>
          </a:p>
          <a:p>
            <a:pPr algn="just"/>
            <a:endParaRPr lang="uk-UA" sz="1800" dirty="0"/>
          </a:p>
          <a:p>
            <a:pPr algn="just"/>
            <a:r>
              <a:rPr lang="uk-UA" sz="1800" b="1" dirty="0" err="1"/>
              <a:t>get</a:t>
            </a:r>
            <a:r>
              <a:rPr lang="uk-UA" sz="1800" b="1" dirty="0"/>
              <a:t>-функція </a:t>
            </a:r>
            <a:r>
              <a:rPr lang="uk-UA" sz="1800" dirty="0"/>
              <a:t>(</a:t>
            </a:r>
            <a:r>
              <a:rPr lang="uk-UA" sz="1800" dirty="0" err="1"/>
              <a:t>геттер</a:t>
            </a:r>
            <a:r>
              <a:rPr lang="uk-UA" sz="1800" dirty="0"/>
              <a:t>) повертає значення закритих змінних-членів класу</a:t>
            </a:r>
          </a:p>
          <a:p>
            <a:pPr algn="just"/>
            <a:endParaRPr lang="uk-UA" sz="1800" dirty="0"/>
          </a:p>
          <a:p>
            <a:pPr algn="just"/>
            <a:endParaRPr lang="uk-UA" sz="1800" dirty="0"/>
          </a:p>
          <a:p>
            <a:pPr algn="just"/>
            <a:endParaRPr lang="uk-UA" sz="1800" dirty="0"/>
          </a:p>
        </p:txBody>
      </p: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7D401E9A-40B0-4487-86AE-E0CC0D812553}"/>
              </a:ext>
            </a:extLst>
          </p:cNvPr>
          <p:cNvCxnSpPr>
            <a:cxnSpLocks/>
          </p:cNvCxnSpPr>
          <p:nvPr/>
        </p:nvCxnSpPr>
        <p:spPr>
          <a:xfrm flipH="1">
            <a:off x="4845348" y="2045110"/>
            <a:ext cx="2194550" cy="688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EACBA43B-C27F-423C-8D2E-DEE35F02CC20}"/>
              </a:ext>
            </a:extLst>
          </p:cNvPr>
          <p:cNvCxnSpPr>
            <a:cxnSpLocks/>
          </p:cNvCxnSpPr>
          <p:nvPr/>
        </p:nvCxnSpPr>
        <p:spPr>
          <a:xfrm flipH="1">
            <a:off x="5447071" y="3758570"/>
            <a:ext cx="1592827" cy="2824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4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>
                <a:solidFill>
                  <a:srgbClr val="FFFFFF"/>
                </a:solidFill>
              </a:rPr>
              <a:t>2. Створення об’єктів класу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260340-7B06-4CBF-A704-74376A830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757" y="1698676"/>
            <a:ext cx="8515350" cy="21431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F00672-6837-4931-9E45-B4C43C71F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57" y="4130624"/>
            <a:ext cx="49720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7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>
                <a:solidFill>
                  <a:srgbClr val="FFFFFF"/>
                </a:solidFill>
              </a:rPr>
              <a:t>1. Члени класу і керування доступом</a:t>
            </a:r>
            <a:endParaRPr lang="uk-UA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403121" y="1667694"/>
            <a:ext cx="10864647" cy="524900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i="1" dirty="0">
                <a:cs typeface="Arial" charset="0"/>
              </a:rPr>
              <a:t>Модифікатори доступу:</a:t>
            </a:r>
            <a:endParaRPr lang="uk-UA" sz="2800" i="1" dirty="0">
              <a:cs typeface="Arial" charset="0"/>
            </a:endParaRPr>
          </a:p>
        </p:txBody>
      </p:sp>
      <p:graphicFrame>
        <p:nvGraphicFramePr>
          <p:cNvPr id="4" name="Таблиця 4">
            <a:extLst>
              <a:ext uri="{FF2B5EF4-FFF2-40B4-BE49-F238E27FC236}">
                <a16:creationId xmlns:a16="http://schemas.microsoft.com/office/drawing/2014/main" id="{F7C73F3C-39A3-4032-B579-C036FB67F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58681"/>
              </p:ext>
            </p:extLst>
          </p:nvPr>
        </p:nvGraphicFramePr>
        <p:xfrm>
          <a:off x="727587" y="2263328"/>
          <a:ext cx="10540182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8168">
                  <a:extLst>
                    <a:ext uri="{9D8B030D-6E8A-4147-A177-3AD203B41FA5}">
                      <a16:colId xmlns:a16="http://schemas.microsoft.com/office/drawing/2014/main" val="1261321162"/>
                    </a:ext>
                  </a:extLst>
                </a:gridCol>
                <a:gridCol w="7502014">
                  <a:extLst>
                    <a:ext uri="{9D8B030D-6E8A-4147-A177-3AD203B41FA5}">
                      <a16:colId xmlns:a16="http://schemas.microsoft.com/office/drawing/2014/main" val="3802495433"/>
                    </a:ext>
                  </a:extLst>
                </a:gridCol>
              </a:tblGrid>
              <a:tr h="404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uk-UA" sz="2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(відкритий член класу)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член класу може використовуватися будь-якою функцією, яка є членом даного або похідного класу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076039"/>
                  </a:ext>
                </a:extLst>
              </a:tr>
              <a:tr h="754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uk-UA" sz="2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(закритий, внутрішній член класу)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член класу може використовуватися тільки функціями-членами і "дружніми" функціями даного класу, у похідному класі він недоступний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29932528"/>
                  </a:ext>
                </a:extLst>
              </a:tr>
              <a:tr h="667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uk-UA" sz="2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(захищений, внутрішній член ієрархії класів)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член класу може використовуватися функціями-членами і "дружніми" функціями, похідними від даного класу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69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8558E-C35A-46B4-8042-923D4C184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112" y="1635836"/>
            <a:ext cx="10687050" cy="32289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>
                <a:solidFill>
                  <a:srgbClr val="FFFFFF"/>
                </a:solidFill>
              </a:rPr>
              <a:t>2. Створення об’єктів класу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0122F3-4105-4154-9BF3-C2379A320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2" y="4979117"/>
            <a:ext cx="50196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0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>
                <a:solidFill>
                  <a:srgbClr val="FFFFFF"/>
                </a:solidFill>
              </a:rPr>
              <a:t>2. Створення об’єктів класу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E4B912-03A5-4E0D-BB77-42B2A9170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652" y="1302160"/>
            <a:ext cx="10753725" cy="40767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45FAB8-13BC-44DE-98D2-5657FBA13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2" y="5472420"/>
            <a:ext cx="49149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uk-UA" dirty="0"/>
              <a:t>Конструктори і деструктори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3" y="1592628"/>
            <a:ext cx="8037337" cy="4021591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Конструктор</a:t>
            </a:r>
            <a:r>
              <a:rPr lang="uk-UA" sz="2800" dirty="0"/>
              <a:t> – це метод класу, який призначений для </a:t>
            </a:r>
            <a:r>
              <a:rPr lang="uk-UA" sz="2800" b="1" dirty="0"/>
              <a:t>ініціалізації</a:t>
            </a:r>
            <a:r>
              <a:rPr lang="uk-UA" sz="2800" dirty="0"/>
              <a:t> </a:t>
            </a:r>
            <a:r>
              <a:rPr lang="uk-UA" sz="2800" b="1" dirty="0"/>
              <a:t>полів</a:t>
            </a:r>
            <a:r>
              <a:rPr lang="uk-UA" sz="2800" dirty="0"/>
              <a:t> класу (надання початкових значень).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Конструктор викликається сам автоматично під час </a:t>
            </a:r>
            <a:r>
              <a:rPr lang="uk-UA" sz="2800" b="1" dirty="0"/>
              <a:t>створення</a:t>
            </a:r>
            <a:r>
              <a:rPr lang="uk-UA" sz="2800" dirty="0"/>
              <a:t> об‘єкту класу (</a:t>
            </a:r>
            <a:r>
              <a:rPr lang="uk-UA" sz="2800" dirty="0" err="1"/>
              <a:t>сеттер</a:t>
            </a:r>
            <a:r>
              <a:rPr lang="uk-UA" sz="2800" dirty="0"/>
              <a:t> потрібно викликати).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24E218-BB2F-4E61-A933-3D30D227F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5573" y="2127301"/>
            <a:ext cx="25527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118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47896</TotalTime>
  <Words>548</Words>
  <Application>Microsoft Office PowerPoint</Application>
  <PresentationFormat>Широкий екран</PresentationFormat>
  <Paragraphs>63</Paragraphs>
  <Slides>17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17</vt:i4>
      </vt:variant>
    </vt:vector>
  </HeadingPairs>
  <TitlesOfParts>
    <vt:vector size="26" baseType="lpstr">
      <vt:lpstr>Arial</vt:lpstr>
      <vt:lpstr>Calibri</vt:lpstr>
      <vt:lpstr>Noto Sans</vt:lpstr>
      <vt:lpstr>Roboto Light</vt:lpstr>
      <vt:lpstr>Roboto Medium</vt:lpstr>
      <vt:lpstr>Wingdings</vt:lpstr>
      <vt:lpstr>Blank</vt:lpstr>
      <vt:lpstr>Basic with Circle</vt:lpstr>
      <vt:lpstr>Headerline</vt:lpstr>
      <vt:lpstr>Презентація PowerPoint</vt:lpstr>
      <vt:lpstr>План</vt:lpstr>
      <vt:lpstr>1. Члени класу і керування доступом </vt:lpstr>
      <vt:lpstr>1. Члени класу і керування доступом</vt:lpstr>
      <vt:lpstr>2. Створення об’єктів класу</vt:lpstr>
      <vt:lpstr>1. Члени класу і керування доступом</vt:lpstr>
      <vt:lpstr>2. Створення об’єктів класу</vt:lpstr>
      <vt:lpstr>2. Створення об’єктів класу</vt:lpstr>
      <vt:lpstr>3. Конструктори і деструктори</vt:lpstr>
      <vt:lpstr>3. Конструктори і деструктори</vt:lpstr>
      <vt:lpstr>3. Конструктори і деструктори</vt:lpstr>
      <vt:lpstr>3. Конструктори і деструктори</vt:lpstr>
      <vt:lpstr>3. Конструктори і деструктори</vt:lpstr>
      <vt:lpstr>3. Конструктори і деструктори</vt:lpstr>
      <vt:lpstr>Структура класу</vt:lpstr>
      <vt:lpstr>Домашнє завдання</vt:lpstr>
      <vt:lpstr>Корисні посилання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Наталія Щур</cp:lastModifiedBy>
  <cp:revision>726</cp:revision>
  <dcterms:created xsi:type="dcterms:W3CDTF">2015-05-30T00:46:15Z</dcterms:created>
  <dcterms:modified xsi:type="dcterms:W3CDTF">2020-06-14T08:45:35Z</dcterms:modified>
</cp:coreProperties>
</file>