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0"/>
  </p:notesMasterIdLst>
  <p:sldIdLst>
    <p:sldId id="541" r:id="rId4"/>
    <p:sldId id="494" r:id="rId5"/>
    <p:sldId id="544" r:id="rId6"/>
    <p:sldId id="558" r:id="rId7"/>
    <p:sldId id="561" r:id="rId8"/>
    <p:sldId id="5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8002"/>
    <a:srgbClr val="00B050"/>
    <a:srgbClr val="FF000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CA59-A363-4168-870B-0030174B4B23}" v="78" dt="2019-09-18T20:00:51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DE279684-B874-427D-B0C6-DF0DFBE1B5BC}"/>
    <pc:docChg chg="undo custSel addSld delSld modSld sldOrd">
      <pc:chgData name="Наталія Щур" userId="c2de6eb28b005a69" providerId="LiveId" clId="{DE279684-B874-427D-B0C6-DF0DFBE1B5BC}" dt="2019-09-08T21:19:28.733" v="400" actId="2696"/>
      <pc:docMkLst>
        <pc:docMk/>
      </pc:docMkLst>
      <pc:sldChg chg="delSp modSp add del">
        <pc:chgData name="Наталія Щур" userId="c2de6eb28b005a69" providerId="LiveId" clId="{DE279684-B874-427D-B0C6-DF0DFBE1B5BC}" dt="2019-09-08T13:24:19.603" v="297" actId="2696"/>
        <pc:sldMkLst>
          <pc:docMk/>
          <pc:sldMk cId="1434389650" sldId="335"/>
        </pc:sldMkLst>
        <pc:spChg chg="del mod">
          <ac:chgData name="Наталія Щур" userId="c2de6eb28b005a69" providerId="LiveId" clId="{DE279684-B874-427D-B0C6-DF0DFBE1B5BC}" dt="2019-09-08T13:23:30.663" v="288"/>
          <ac:spMkLst>
            <pc:docMk/>
            <pc:sldMk cId="1434389650" sldId="335"/>
            <ac:spMk id="2" creationId="{00000000-0000-0000-0000-000000000000}"/>
          </ac:spMkLst>
        </pc:spChg>
        <pc:spChg chg="del mod">
          <ac:chgData name="Наталія Щур" userId="c2de6eb28b005a69" providerId="LiveId" clId="{DE279684-B874-427D-B0C6-DF0DFBE1B5BC}" dt="2019-09-08T13:22:26.374" v="274" actId="478"/>
          <ac:spMkLst>
            <pc:docMk/>
            <pc:sldMk cId="1434389650" sldId="335"/>
            <ac:spMk id="3" creationId="{00000000-0000-0000-0000-000000000000}"/>
          </ac:spMkLst>
        </pc:spChg>
      </pc:sldChg>
      <pc:sldChg chg="modSp">
        <pc:chgData name="Наталія Щур" userId="c2de6eb28b005a69" providerId="LiveId" clId="{DE279684-B874-427D-B0C6-DF0DFBE1B5BC}" dt="2019-09-08T13:40:05.349" v="378" actId="20577"/>
        <pc:sldMkLst>
          <pc:docMk/>
          <pc:sldMk cId="2852789504" sldId="494"/>
        </pc:sldMkLst>
        <pc:spChg chg="mod">
          <ac:chgData name="Наталія Щур" userId="c2de6eb28b005a69" providerId="LiveId" clId="{DE279684-B874-427D-B0C6-DF0DFBE1B5BC}" dt="2019-09-08T13:40:05.349" v="378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DE279684-B874-427D-B0C6-DF0DFBE1B5BC}" dt="2019-09-08T21:19:23.989" v="397" actId="2696"/>
        <pc:sldMkLst>
          <pc:docMk/>
          <pc:sldMk cId="1523647223" sldId="529"/>
        </pc:sldMkLst>
      </pc:sldChg>
      <pc:sldChg chg="del">
        <pc:chgData name="Наталія Щур" userId="c2de6eb28b005a69" providerId="LiveId" clId="{DE279684-B874-427D-B0C6-DF0DFBE1B5BC}" dt="2019-09-08T21:19:20.457" v="392" actId="2696"/>
        <pc:sldMkLst>
          <pc:docMk/>
          <pc:sldMk cId="2351922005" sldId="534"/>
        </pc:sldMkLst>
      </pc:sldChg>
      <pc:sldChg chg="del">
        <pc:chgData name="Наталія Щур" userId="c2de6eb28b005a69" providerId="LiveId" clId="{DE279684-B874-427D-B0C6-DF0DFBE1B5BC}" dt="2019-09-08T21:19:23.177" v="396" actId="2696"/>
        <pc:sldMkLst>
          <pc:docMk/>
          <pc:sldMk cId="3275821723" sldId="537"/>
        </pc:sldMkLst>
      </pc:sldChg>
      <pc:sldChg chg="modSp">
        <pc:chgData name="Наталія Щур" userId="c2de6eb28b005a69" providerId="LiveId" clId="{DE279684-B874-427D-B0C6-DF0DFBE1B5BC}" dt="2019-09-08T12:00:36.665" v="38" actId="1076"/>
        <pc:sldMkLst>
          <pc:docMk/>
          <pc:sldMk cId="3902812204" sldId="541"/>
        </pc:sldMkLst>
        <pc:spChg chg="mod">
          <ac:chgData name="Наталія Щур" userId="c2de6eb28b005a69" providerId="LiveId" clId="{DE279684-B874-427D-B0C6-DF0DFBE1B5BC}" dt="2019-09-08T11:58:13.933" v="0" actId="20577"/>
          <ac:spMkLst>
            <pc:docMk/>
            <pc:sldMk cId="3902812204" sldId="541"/>
            <ac:spMk id="2" creationId="{00000000-0000-0000-0000-000000000000}"/>
          </ac:spMkLst>
        </pc:spChg>
        <pc:spChg chg="mod">
          <ac:chgData name="Наталія Щур" userId="c2de6eb28b005a69" providerId="LiveId" clId="{DE279684-B874-427D-B0C6-DF0DFBE1B5BC}" dt="2019-09-08T12:00:36.665" v="38" actId="1076"/>
          <ac:spMkLst>
            <pc:docMk/>
            <pc:sldMk cId="3902812204" sldId="541"/>
            <ac:spMk id="42" creationId="{00000000-0000-0000-0000-000000000000}"/>
          </ac:spMkLst>
        </pc:spChg>
      </pc:sldChg>
      <pc:sldChg chg="addSp delSp modSp">
        <pc:chgData name="Наталія Щур" userId="c2de6eb28b005a69" providerId="LiveId" clId="{DE279684-B874-427D-B0C6-DF0DFBE1B5BC}" dt="2019-09-08T12:45:31.536" v="271" actId="20577"/>
        <pc:sldMkLst>
          <pc:docMk/>
          <pc:sldMk cId="2588749876" sldId="544"/>
        </pc:sldMkLst>
        <pc:spChg chg="mod">
          <ac:chgData name="Наталія Щур" userId="c2de6eb28b005a69" providerId="LiveId" clId="{DE279684-B874-427D-B0C6-DF0DFBE1B5BC}" dt="2019-09-08T12:34:56.099" v="170" actId="790"/>
          <ac:spMkLst>
            <pc:docMk/>
            <pc:sldMk cId="2588749876" sldId="544"/>
            <ac:spMk id="2" creationId="{D57A9443-F51E-44D4-906E-DFBF9103E412}"/>
          </ac:spMkLst>
        </pc:spChg>
        <pc:spChg chg="del">
          <ac:chgData name="Наталія Щур" userId="c2de6eb28b005a69" providerId="LiveId" clId="{DE279684-B874-427D-B0C6-DF0DFBE1B5BC}" dt="2019-09-08T12:38:39.146" v="261" actId="478"/>
          <ac:spMkLst>
            <pc:docMk/>
            <pc:sldMk cId="2588749876" sldId="544"/>
            <ac:spMk id="6" creationId="{87520ED4-320A-4A6D-83BB-914FFBABAF07}"/>
          </ac:spMkLst>
        </pc:spChg>
        <pc:spChg chg="del">
          <ac:chgData name="Наталія Щур" userId="c2de6eb28b005a69" providerId="LiveId" clId="{DE279684-B874-427D-B0C6-DF0DFBE1B5BC}" dt="2019-09-08T12:38:40.125" v="262" actId="478"/>
          <ac:spMkLst>
            <pc:docMk/>
            <pc:sldMk cId="2588749876" sldId="544"/>
            <ac:spMk id="7" creationId="{0F7C67B7-E7C4-4241-8FDC-57C46A2C775B}"/>
          </ac:spMkLst>
        </pc:spChg>
        <pc:spChg chg="mod">
          <ac:chgData name="Наталія Щур" userId="c2de6eb28b005a69" providerId="LiveId" clId="{DE279684-B874-427D-B0C6-DF0DFBE1B5BC}" dt="2019-09-08T12:45:31.536" v="271" actId="20577"/>
          <ac:spMkLst>
            <pc:docMk/>
            <pc:sldMk cId="2588749876" sldId="544"/>
            <ac:spMk id="16" creationId="{9FFF1B5B-3DDE-4962-91CF-5AC756A5FA39}"/>
          </ac:spMkLst>
        </pc:spChg>
        <pc:spChg chg="add del">
          <ac:chgData name="Наталія Щур" userId="c2de6eb28b005a69" providerId="LiveId" clId="{DE279684-B874-427D-B0C6-DF0DFBE1B5BC}" dt="2019-09-08T12:38:38.536" v="260" actId="478"/>
          <ac:spMkLst>
            <pc:docMk/>
            <pc:sldMk cId="2588749876" sldId="544"/>
            <ac:spMk id="22" creationId="{7807809F-71F9-4C4C-B53D-44D2ABDBF141}"/>
          </ac:spMkLst>
        </pc:spChg>
        <pc:picChg chg="del">
          <ac:chgData name="Наталія Щур" userId="c2de6eb28b005a69" providerId="LiveId" clId="{DE279684-B874-427D-B0C6-DF0DFBE1B5BC}" dt="2019-09-08T12:31:25.524" v="141" actId="478"/>
          <ac:picMkLst>
            <pc:docMk/>
            <pc:sldMk cId="2588749876" sldId="544"/>
            <ac:picMk id="10" creationId="{D92E8294-8F1D-4F33-AACC-8794A8A0AFC0}"/>
          </ac:picMkLst>
        </pc:picChg>
        <pc:cxnChg chg="add del mod">
          <ac:chgData name="Наталія Щур" userId="c2de6eb28b005a69" providerId="LiveId" clId="{DE279684-B874-427D-B0C6-DF0DFBE1B5BC}" dt="2019-09-08T12:38:36.983" v="259" actId="478"/>
          <ac:cxnSpMkLst>
            <pc:docMk/>
            <pc:sldMk cId="2588749876" sldId="544"/>
            <ac:cxnSpMk id="15" creationId="{F251189B-ADA4-4D09-A2E5-E96A230ED5FA}"/>
          </ac:cxnSpMkLst>
        </pc:cxnChg>
        <pc:cxnChg chg="del">
          <ac:chgData name="Наталія Щур" userId="c2de6eb28b005a69" providerId="LiveId" clId="{DE279684-B874-427D-B0C6-DF0DFBE1B5BC}" dt="2019-09-08T12:31:26.714" v="142" actId="478"/>
          <ac:cxnSpMkLst>
            <pc:docMk/>
            <pc:sldMk cId="2588749876" sldId="544"/>
            <ac:cxnSpMk id="19" creationId="{F713E275-E922-4FC0-A9F0-119BFDEE120A}"/>
          </ac:cxnSpMkLst>
        </pc:cxnChg>
      </pc:sldChg>
      <pc:sldChg chg="del">
        <pc:chgData name="Наталія Щур" userId="c2de6eb28b005a69" providerId="LiveId" clId="{DE279684-B874-427D-B0C6-DF0DFBE1B5BC}" dt="2019-09-08T21:19:28.733" v="400" actId="2696"/>
        <pc:sldMkLst>
          <pc:docMk/>
          <pc:sldMk cId="1206140478" sldId="551"/>
        </pc:sldMkLst>
      </pc:sldChg>
      <pc:sldChg chg="del">
        <pc:chgData name="Наталія Щур" userId="c2de6eb28b005a69" providerId="LiveId" clId="{DE279684-B874-427D-B0C6-DF0DFBE1B5BC}" dt="2019-09-08T21:19:22.531" v="395" actId="2696"/>
        <pc:sldMkLst>
          <pc:docMk/>
          <pc:sldMk cId="2059871956" sldId="552"/>
        </pc:sldMkLst>
      </pc:sldChg>
      <pc:sldChg chg="del">
        <pc:chgData name="Наталія Щур" userId="c2de6eb28b005a69" providerId="LiveId" clId="{DE279684-B874-427D-B0C6-DF0DFBE1B5BC}" dt="2019-09-08T21:19:19.925" v="391" actId="2696"/>
        <pc:sldMkLst>
          <pc:docMk/>
          <pc:sldMk cId="3789411819" sldId="553"/>
        </pc:sldMkLst>
      </pc:sldChg>
      <pc:sldChg chg="del">
        <pc:chgData name="Наталія Щур" userId="c2de6eb28b005a69" providerId="LiveId" clId="{DE279684-B874-427D-B0C6-DF0DFBE1B5BC}" dt="2019-09-08T21:19:20.979" v="393" actId="2696"/>
        <pc:sldMkLst>
          <pc:docMk/>
          <pc:sldMk cId="2023942613" sldId="554"/>
        </pc:sldMkLst>
      </pc:sldChg>
      <pc:sldChg chg="del">
        <pc:chgData name="Наталія Щур" userId="c2de6eb28b005a69" providerId="LiveId" clId="{DE279684-B874-427D-B0C6-DF0DFBE1B5BC}" dt="2019-09-08T21:19:21.862" v="394" actId="2696"/>
        <pc:sldMkLst>
          <pc:docMk/>
          <pc:sldMk cId="448693287" sldId="555"/>
        </pc:sldMkLst>
      </pc:sldChg>
      <pc:sldChg chg="del">
        <pc:chgData name="Наталія Щур" userId="c2de6eb28b005a69" providerId="LiveId" clId="{DE279684-B874-427D-B0C6-DF0DFBE1B5BC}" dt="2019-09-08T21:19:25.674" v="399" actId="2696"/>
        <pc:sldMkLst>
          <pc:docMk/>
          <pc:sldMk cId="1421569378" sldId="556"/>
        </pc:sldMkLst>
      </pc:sldChg>
      <pc:sldChg chg="del">
        <pc:chgData name="Наталія Щур" userId="c2de6eb28b005a69" providerId="LiveId" clId="{DE279684-B874-427D-B0C6-DF0DFBE1B5BC}" dt="2019-09-08T21:19:24.539" v="398" actId="2696"/>
        <pc:sldMkLst>
          <pc:docMk/>
          <pc:sldMk cId="2461872503" sldId="557"/>
        </pc:sldMkLst>
      </pc:sldChg>
      <pc:sldChg chg="addSp modSp add">
        <pc:chgData name="Наталія Щур" userId="c2de6eb28b005a69" providerId="LiveId" clId="{DE279684-B874-427D-B0C6-DF0DFBE1B5BC}" dt="2019-09-08T17:32:05.522" v="389"/>
        <pc:sldMkLst>
          <pc:docMk/>
          <pc:sldMk cId="3759371478" sldId="558"/>
        </pc:sldMkLst>
        <pc:spChg chg="mod">
          <ac:chgData name="Наталія Щур" userId="c2de6eb28b005a69" providerId="LiveId" clId="{DE279684-B874-427D-B0C6-DF0DFBE1B5BC}" dt="2019-09-08T13:23:12.772" v="284" actId="20577"/>
          <ac:spMkLst>
            <pc:docMk/>
            <pc:sldMk cId="3759371478" sldId="558"/>
            <ac:spMk id="2" creationId="{D57A9443-F51E-44D4-906E-DFBF9103E412}"/>
          </ac:spMkLst>
        </pc:spChg>
        <pc:spChg chg="mod">
          <ac:chgData name="Наталія Щур" userId="c2de6eb28b005a69" providerId="LiveId" clId="{DE279684-B874-427D-B0C6-DF0DFBE1B5BC}" dt="2019-09-08T17:31:59.390" v="387" actId="14100"/>
          <ac:spMkLst>
            <pc:docMk/>
            <pc:sldMk cId="3759371478" sldId="558"/>
            <ac:spMk id="16" creationId="{9FFF1B5B-3DDE-4962-91CF-5AC756A5FA39}"/>
          </ac:spMkLst>
        </pc:spChg>
        <pc:picChg chg="add mod">
          <ac:chgData name="Наталія Щур" userId="c2de6eb28b005a69" providerId="LiveId" clId="{DE279684-B874-427D-B0C6-DF0DFBE1B5BC}" dt="2019-09-08T17:32:05.522" v="389"/>
          <ac:picMkLst>
            <pc:docMk/>
            <pc:sldMk cId="3759371478" sldId="558"/>
            <ac:picMk id="4" creationId="{8B8F323F-7F99-43E3-A77E-2980730B8322}"/>
          </ac:picMkLst>
        </pc:picChg>
      </pc:sldChg>
      <pc:sldChg chg="addSp delSp modSp add del ord">
        <pc:chgData name="Наталія Щур" userId="c2de6eb28b005a69" providerId="LiveId" clId="{DE279684-B874-427D-B0C6-DF0DFBE1B5BC}" dt="2019-09-08T19:48:25.938" v="390" actId="2696"/>
        <pc:sldMkLst>
          <pc:docMk/>
          <pc:sldMk cId="3421665794" sldId="559"/>
        </pc:sldMkLst>
        <pc:spChg chg="mod">
          <ac:chgData name="Наталія Щур" userId="c2de6eb28b005a69" providerId="LiveId" clId="{DE279684-B874-427D-B0C6-DF0DFBE1B5BC}" dt="2019-09-08T13:23:22.211" v="285"/>
          <ac:spMkLst>
            <pc:docMk/>
            <pc:sldMk cId="3421665794" sldId="559"/>
            <ac:spMk id="2" creationId="{D57A9443-F51E-44D4-906E-DFBF9103E412}"/>
          </ac:spMkLst>
        </pc:spChg>
        <pc:spChg chg="del">
          <ac:chgData name="Наталія Щур" userId="c2de6eb28b005a69" providerId="LiveId" clId="{DE279684-B874-427D-B0C6-DF0DFBE1B5BC}" dt="2019-09-08T13:22:39.617" v="277" actId="478"/>
          <ac:spMkLst>
            <pc:docMk/>
            <pc:sldMk cId="3421665794" sldId="559"/>
            <ac:spMk id="16" creationId="{9FFF1B5B-3DDE-4962-91CF-5AC756A5FA39}"/>
          </ac:spMkLst>
        </pc:spChg>
        <pc:picChg chg="add del mod">
          <ac:chgData name="Наталія Щур" userId="c2de6eb28b005a69" providerId="LiveId" clId="{DE279684-B874-427D-B0C6-DF0DFBE1B5BC}" dt="2019-09-08T17:31:36.667" v="380" actId="478"/>
          <ac:picMkLst>
            <pc:docMk/>
            <pc:sldMk cId="3421665794" sldId="559"/>
            <ac:picMk id="3" creationId="{1065CC04-8BD6-4905-B883-6DCDA1613B1A}"/>
          </ac:picMkLst>
        </pc:picChg>
        <pc:picChg chg="add del">
          <ac:chgData name="Наталія Щур" userId="c2de6eb28b005a69" providerId="LiveId" clId="{DE279684-B874-427D-B0C6-DF0DFBE1B5BC}" dt="2019-09-08T17:31:44.852" v="382"/>
          <ac:picMkLst>
            <pc:docMk/>
            <pc:sldMk cId="3421665794" sldId="559"/>
            <ac:picMk id="4" creationId="{D606DC59-3DE6-4D8D-A58A-C93179305DAC}"/>
          </ac:picMkLst>
        </pc:picChg>
      </pc:sldChg>
      <pc:sldChg chg="modSp add">
        <pc:chgData name="Наталія Щур" userId="c2de6eb28b005a69" providerId="LiveId" clId="{DE279684-B874-427D-B0C6-DF0DFBE1B5BC}" dt="2019-09-08T13:40:28.855" v="379" actId="790"/>
        <pc:sldMkLst>
          <pc:docMk/>
          <pc:sldMk cId="2398405055" sldId="560"/>
        </pc:sldMkLst>
        <pc:spChg chg="mod">
          <ac:chgData name="Наталія Щур" userId="c2de6eb28b005a69" providerId="LiveId" clId="{DE279684-B874-427D-B0C6-DF0DFBE1B5BC}" dt="2019-09-08T13:40:28.855" v="379" actId="790"/>
          <ac:spMkLst>
            <pc:docMk/>
            <pc:sldMk cId="2398405055" sldId="560"/>
            <ac:spMk id="16" creationId="{9FFF1B5B-3DDE-4962-91CF-5AC756A5FA39}"/>
          </ac:spMkLst>
        </pc:spChg>
      </pc:sldChg>
      <pc:sldMasterChg chg="delSldLayout">
        <pc:chgData name="Наталія Щур" userId="c2de6eb28b005a69" providerId="LiveId" clId="{DE279684-B874-427D-B0C6-DF0DFBE1B5BC}" dt="2019-09-08T13:24:19.604" v="298" actId="2696"/>
        <pc:sldMasterMkLst>
          <pc:docMk/>
          <pc:sldMasterMk cId="272312086" sldId="2147483657"/>
        </pc:sldMasterMkLst>
        <pc:sldLayoutChg chg="del">
          <pc:chgData name="Наталія Щур" userId="c2de6eb28b005a69" providerId="LiveId" clId="{DE279684-B874-427D-B0C6-DF0DFBE1B5BC}" dt="2019-09-08T13:24:19.604" v="298" actId="2696"/>
          <pc:sldLayoutMkLst>
            <pc:docMk/>
            <pc:sldMasterMk cId="272312086" sldId="2147483657"/>
            <pc:sldLayoutMk cId="4038002648" sldId="2147483733"/>
          </pc:sldLayoutMkLst>
        </pc:sldLayoutChg>
      </pc:sldMasterChg>
    </pc:docChg>
  </pc:docChgLst>
  <pc:docChgLst>
    <pc:chgData name="Наталія Щур" userId="c2de6eb28b005a69" providerId="LiveId" clId="{FB3ACA59-A363-4168-870B-0030174B4B23}"/>
    <pc:docChg chg="custSel addSld delSld modSld sldOrd">
      <pc:chgData name="Наталія Щур" userId="c2de6eb28b005a69" providerId="LiveId" clId="{FB3ACA59-A363-4168-870B-0030174B4B23}" dt="2019-09-18T20:01:10.425" v="105" actId="113"/>
      <pc:docMkLst>
        <pc:docMk/>
      </pc:docMkLst>
      <pc:sldChg chg="modSp">
        <pc:chgData name="Наталія Щур" userId="c2de6eb28b005a69" providerId="LiveId" clId="{FB3ACA59-A363-4168-870B-0030174B4B23}" dt="2019-09-18T16:56:00.221" v="10" actId="20578"/>
        <pc:sldMkLst>
          <pc:docMk/>
          <pc:sldMk cId="2852789504" sldId="494"/>
        </pc:sldMkLst>
        <pc:spChg chg="mod">
          <ac:chgData name="Наталія Щур" userId="c2de6eb28b005a69" providerId="LiveId" clId="{FB3ACA59-A363-4168-870B-0030174B4B23}" dt="2019-09-18T16:56:00.221" v="10" actId="20578"/>
          <ac:spMkLst>
            <pc:docMk/>
            <pc:sldMk cId="2852789504" sldId="494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FB3ACA59-A363-4168-870B-0030174B4B23}" dt="2019-09-18T16:56:10.121" v="14" actId="2696"/>
        <pc:sldMkLst>
          <pc:docMk/>
          <pc:sldMk cId="2522471875" sldId="545"/>
        </pc:sldMkLst>
      </pc:sldChg>
      <pc:sldChg chg="del">
        <pc:chgData name="Наталія Щур" userId="c2de6eb28b005a69" providerId="LiveId" clId="{FB3ACA59-A363-4168-870B-0030174B4B23}" dt="2019-09-18T16:56:09.457" v="13" actId="2696"/>
        <pc:sldMkLst>
          <pc:docMk/>
          <pc:sldMk cId="1117681632" sldId="547"/>
        </pc:sldMkLst>
      </pc:sldChg>
      <pc:sldChg chg="del">
        <pc:chgData name="Наталія Щур" userId="c2de6eb28b005a69" providerId="LiveId" clId="{FB3ACA59-A363-4168-870B-0030174B4B23}" dt="2019-09-18T16:56:09.048" v="12" actId="2696"/>
        <pc:sldMkLst>
          <pc:docMk/>
          <pc:sldMk cId="1897371246" sldId="549"/>
        </pc:sldMkLst>
      </pc:sldChg>
      <pc:sldChg chg="del">
        <pc:chgData name="Наталія Щур" userId="c2de6eb28b005a69" providerId="LiveId" clId="{FB3ACA59-A363-4168-870B-0030174B4B23}" dt="2019-09-18T16:56:08.657" v="11" actId="2696"/>
        <pc:sldMkLst>
          <pc:docMk/>
          <pc:sldMk cId="3200706438" sldId="550"/>
        </pc:sldMkLst>
      </pc:sldChg>
      <pc:sldChg chg="addSp delSp modSp">
        <pc:chgData name="Наталія Щур" userId="c2de6eb28b005a69" providerId="LiveId" clId="{FB3ACA59-A363-4168-870B-0030174B4B23}" dt="2019-09-18T19:35:44.146" v="66" actId="20577"/>
        <pc:sldMkLst>
          <pc:docMk/>
          <pc:sldMk cId="3759371478" sldId="558"/>
        </pc:sldMkLst>
        <pc:spChg chg="mod">
          <ac:chgData name="Наталія Щур" userId="c2de6eb28b005a69" providerId="LiveId" clId="{FB3ACA59-A363-4168-870B-0030174B4B23}" dt="2019-09-18T19:35:44.146" v="66" actId="20577"/>
          <ac:spMkLst>
            <pc:docMk/>
            <pc:sldMk cId="3759371478" sldId="558"/>
            <ac:spMk id="2" creationId="{D57A9443-F51E-44D4-906E-DFBF9103E412}"/>
          </ac:spMkLst>
        </pc:spChg>
        <pc:spChg chg="mod">
          <ac:chgData name="Наталія Щур" userId="c2de6eb28b005a69" providerId="LiveId" clId="{FB3ACA59-A363-4168-870B-0030174B4B23}" dt="2019-09-18T19:35:03.008" v="62" actId="113"/>
          <ac:spMkLst>
            <pc:docMk/>
            <pc:sldMk cId="3759371478" sldId="558"/>
            <ac:spMk id="16" creationId="{9FFF1B5B-3DDE-4962-91CF-5AC756A5FA39}"/>
          </ac:spMkLst>
        </pc:spChg>
        <pc:picChg chg="add mod">
          <ac:chgData name="Наталія Щур" userId="c2de6eb28b005a69" providerId="LiveId" clId="{FB3ACA59-A363-4168-870B-0030174B4B23}" dt="2019-09-18T19:35:30.377" v="65" actId="1076"/>
          <ac:picMkLst>
            <pc:docMk/>
            <pc:sldMk cId="3759371478" sldId="558"/>
            <ac:picMk id="3" creationId="{BF08DA7F-AAFD-487B-9241-6C87EF87D7B1}"/>
          </ac:picMkLst>
        </pc:picChg>
        <pc:picChg chg="del">
          <ac:chgData name="Наталія Щур" userId="c2de6eb28b005a69" providerId="LiveId" clId="{FB3ACA59-A363-4168-870B-0030174B4B23}" dt="2019-09-18T19:27:22.794" v="15" actId="478"/>
          <ac:picMkLst>
            <pc:docMk/>
            <pc:sldMk cId="3759371478" sldId="558"/>
            <ac:picMk id="4" creationId="{8B8F323F-7F99-43E3-A77E-2980730B8322}"/>
          </ac:picMkLst>
        </pc:picChg>
      </pc:sldChg>
      <pc:sldChg chg="modSp del">
        <pc:chgData name="Наталія Щур" userId="c2de6eb28b005a69" providerId="LiveId" clId="{FB3ACA59-A363-4168-870B-0030174B4B23}" dt="2019-09-18T19:35:26.549" v="64" actId="2696"/>
        <pc:sldMkLst>
          <pc:docMk/>
          <pc:sldMk cId="2398405055" sldId="560"/>
        </pc:sldMkLst>
        <pc:spChg chg="mod">
          <ac:chgData name="Наталія Щур" userId="c2de6eb28b005a69" providerId="LiveId" clId="{FB3ACA59-A363-4168-870B-0030174B4B23}" dt="2019-09-18T19:35:08.723" v="63" actId="113"/>
          <ac:spMkLst>
            <pc:docMk/>
            <pc:sldMk cId="2398405055" sldId="560"/>
            <ac:spMk id="16" creationId="{9FFF1B5B-3DDE-4962-91CF-5AC756A5FA39}"/>
          </ac:spMkLst>
        </pc:spChg>
      </pc:sldChg>
      <pc:sldChg chg="addSp delSp modSp add">
        <pc:chgData name="Наталія Щур" userId="c2de6eb28b005a69" providerId="LiveId" clId="{FB3ACA59-A363-4168-870B-0030174B4B23}" dt="2019-09-18T19:35:47.928" v="67" actId="20577"/>
        <pc:sldMkLst>
          <pc:docMk/>
          <pc:sldMk cId="2108574980" sldId="561"/>
        </pc:sldMkLst>
        <pc:spChg chg="mod">
          <ac:chgData name="Наталія Щур" userId="c2de6eb28b005a69" providerId="LiveId" clId="{FB3ACA59-A363-4168-870B-0030174B4B23}" dt="2019-09-18T19:35:47.928" v="67" actId="20577"/>
          <ac:spMkLst>
            <pc:docMk/>
            <pc:sldMk cId="2108574980" sldId="561"/>
            <ac:spMk id="2" creationId="{D57A9443-F51E-44D4-906E-DFBF9103E412}"/>
          </ac:spMkLst>
        </pc:spChg>
        <pc:spChg chg="del">
          <ac:chgData name="Наталія Щур" userId="c2de6eb28b005a69" providerId="LiveId" clId="{FB3ACA59-A363-4168-870B-0030174B4B23}" dt="2019-09-18T16:55:15.736" v="1" actId="478"/>
          <ac:spMkLst>
            <pc:docMk/>
            <pc:sldMk cId="2108574980" sldId="561"/>
            <ac:spMk id="16" creationId="{9FFF1B5B-3DDE-4962-91CF-5AC756A5FA39}"/>
          </ac:spMkLst>
        </pc:spChg>
        <pc:picChg chg="del">
          <ac:chgData name="Наталія Щур" userId="c2de6eb28b005a69" providerId="LiveId" clId="{FB3ACA59-A363-4168-870B-0030174B4B23}" dt="2019-09-18T16:55:16.327" v="2" actId="478"/>
          <ac:picMkLst>
            <pc:docMk/>
            <pc:sldMk cId="2108574980" sldId="561"/>
            <ac:picMk id="4" creationId="{8B8F323F-7F99-43E3-A77E-2980730B8322}"/>
          </ac:picMkLst>
        </pc:picChg>
        <pc:picChg chg="add mod">
          <ac:chgData name="Наталія Щур" userId="c2de6eb28b005a69" providerId="LiveId" clId="{FB3ACA59-A363-4168-870B-0030174B4B23}" dt="2019-09-18T16:55:38.852" v="8" actId="14100"/>
          <ac:picMkLst>
            <pc:docMk/>
            <pc:sldMk cId="2108574980" sldId="561"/>
            <ac:picMk id="1026" creationId="{6E7E7E2B-41DA-4FDA-BD05-3E855F98F528}"/>
          </ac:picMkLst>
        </pc:picChg>
      </pc:sldChg>
      <pc:sldChg chg="modSp add ord">
        <pc:chgData name="Наталія Щур" userId="c2de6eb28b005a69" providerId="LiveId" clId="{FB3ACA59-A363-4168-870B-0030174B4B23}" dt="2019-09-18T20:01:10.425" v="105" actId="113"/>
        <pc:sldMkLst>
          <pc:docMk/>
          <pc:sldMk cId="358720616" sldId="562"/>
        </pc:sldMkLst>
        <pc:spChg chg="mod">
          <ac:chgData name="Наталія Щур" userId="c2de6eb28b005a69" providerId="LiveId" clId="{FB3ACA59-A363-4168-870B-0030174B4B23}" dt="2019-09-18T19:56:26.647" v="96" actId="20577"/>
          <ac:spMkLst>
            <pc:docMk/>
            <pc:sldMk cId="358720616" sldId="562"/>
            <ac:spMk id="2" creationId="{D57A9443-F51E-44D4-906E-DFBF9103E412}"/>
          </ac:spMkLst>
        </pc:spChg>
        <pc:spChg chg="mod">
          <ac:chgData name="Наталія Щур" userId="c2de6eb28b005a69" providerId="LiveId" clId="{FB3ACA59-A363-4168-870B-0030174B4B23}" dt="2019-09-18T20:01:10.425" v="105" actId="113"/>
          <ac:spMkLst>
            <pc:docMk/>
            <pc:sldMk cId="358720616" sldId="562"/>
            <ac:spMk id="16" creationId="{9FFF1B5B-3DDE-4962-91CF-5AC756A5F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84165" y="2688800"/>
            <a:ext cx="7241940" cy="187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ОСОБЛИВОСТІ РЕАЛІЗАЦІЇ МЕТОДІВ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</a:t>
              </a: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842297" y="1637978"/>
            <a:ext cx="10507405" cy="4294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Визначення метода класу поза класом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Об'єкти в якості аргументів функцій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Вказівник </a:t>
            </a:r>
            <a:r>
              <a:rPr lang="uk-UA" dirty="0" err="1"/>
              <a:t>this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Визначення метода класу поза класом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10840450" cy="368709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Методи класу, можна описувати безпосередньо </a:t>
            </a:r>
            <a:r>
              <a:rPr lang="uk-UA" sz="2800" b="1" dirty="0"/>
              <a:t>всередині</a:t>
            </a:r>
            <a:r>
              <a:rPr lang="uk-UA" sz="2800" dirty="0"/>
              <a:t> класу або </a:t>
            </a:r>
            <a:r>
              <a:rPr lang="uk-UA" sz="2800" b="1" dirty="0"/>
              <a:t>виносити за межі </a:t>
            </a:r>
            <a:r>
              <a:rPr lang="uk-UA" sz="2800" dirty="0"/>
              <a:t>класу, залишаючи всередині класу тільки </a:t>
            </a:r>
            <a:r>
              <a:rPr lang="uk-UA" sz="2800" b="1" dirty="0"/>
              <a:t>прототипи функцій</a:t>
            </a:r>
            <a:r>
              <a:rPr lang="uk-UA" sz="2800" dirty="0"/>
              <a:t>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Для явного </a:t>
            </a:r>
            <a:r>
              <a:rPr lang="uk-UA" sz="2800" b="1" dirty="0"/>
              <a:t>звернення</a:t>
            </a:r>
            <a:r>
              <a:rPr lang="uk-UA" sz="2800" dirty="0"/>
              <a:t> до метода класу </a:t>
            </a:r>
            <a:r>
              <a:rPr lang="uk-UA" sz="2800" b="1" dirty="0"/>
              <a:t>поза класом </a:t>
            </a:r>
            <a:r>
              <a:rPr lang="uk-UA" sz="2800" dirty="0"/>
              <a:t>застосовується операція </a:t>
            </a:r>
            <a:r>
              <a:rPr lang="uk-UA" sz="2800" b="1" dirty="0"/>
              <a:t>доступу до області видимості </a:t>
            </a:r>
            <a:r>
              <a:rPr lang="uk-UA" sz="2800" dirty="0"/>
              <a:t>– </a:t>
            </a:r>
            <a:r>
              <a:rPr lang="uk-UA" b="1" dirty="0"/>
              <a:t>:: </a:t>
            </a:r>
            <a:r>
              <a:rPr lang="en-US" sz="2800" b="1" dirty="0"/>
              <a:t>(scope resolution operator)</a:t>
            </a:r>
            <a:r>
              <a:rPr lang="uk-UA" sz="2800" b="1" dirty="0"/>
              <a:t>.</a:t>
            </a:r>
            <a:r>
              <a:rPr lang="en-US" sz="2800" b="1" dirty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5887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3. </a:t>
            </a:r>
            <a:r>
              <a:rPr lang="uk-UA" sz="4000" dirty="0"/>
              <a:t>Вказівник </a:t>
            </a:r>
            <a:r>
              <a:rPr lang="en-US" sz="4000" dirty="0"/>
              <a:t>this</a:t>
            </a:r>
            <a:br>
              <a:rPr lang="en-US" sz="4000" dirty="0"/>
            </a:b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5943647" cy="429669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Вказівник </a:t>
            </a:r>
            <a:r>
              <a:rPr lang="en-US" sz="2800" b="1" dirty="0"/>
              <a:t>this</a:t>
            </a:r>
            <a:r>
              <a:rPr lang="en-US" sz="2800" dirty="0"/>
              <a:t> </a:t>
            </a:r>
            <a:r>
              <a:rPr lang="uk-UA" sz="2800" dirty="0"/>
              <a:t>–</a:t>
            </a:r>
            <a:r>
              <a:rPr lang="en-US" sz="2800" dirty="0"/>
              <a:t> </a:t>
            </a:r>
            <a:r>
              <a:rPr lang="uk-UA" sz="2800" dirty="0"/>
              <a:t>це вказівник, який зберігає </a:t>
            </a:r>
            <a:r>
              <a:rPr lang="uk-UA" sz="2800" b="1" dirty="0"/>
              <a:t>адресу конкретного об'єкта </a:t>
            </a:r>
            <a:r>
              <a:rPr lang="uk-UA" sz="2800" dirty="0"/>
              <a:t>класу. 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Вказівник на об'єкт, для якого викликана функція, є </a:t>
            </a:r>
            <a:r>
              <a:rPr lang="uk-UA" sz="2800" b="1" dirty="0"/>
              <a:t>неявним параметром</a:t>
            </a:r>
            <a:r>
              <a:rPr lang="uk-UA" sz="2800" dirty="0"/>
              <a:t> цієї функції.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8DA7F-AAFD-487B-9241-6C87EF87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86" y="1561234"/>
            <a:ext cx="4924425" cy="4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/>
              <a:t>3. </a:t>
            </a:r>
            <a:r>
              <a:rPr lang="uk-UA" sz="4000" dirty="0"/>
              <a:t>Вказівник </a:t>
            </a:r>
            <a:r>
              <a:rPr lang="en-US" sz="4000" dirty="0"/>
              <a:t>this</a:t>
            </a:r>
            <a:br>
              <a:rPr lang="en-US" sz="4000" dirty="0"/>
            </a:b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1026" name="Picture 2" descr="Ð·Ð¾Ð±ÑÐ°Ð¶ÐµÐ½Ð½Ñ: Ð²ÐºÐ°Ð·ÑÐ²Ð½Ð¸Ðº Ð½Ð° Ð¾Ð±âÑÐºÑ">
            <a:extLst>
              <a:ext uri="{FF2B5EF4-FFF2-40B4-BE49-F238E27FC236}">
                <a16:creationId xmlns:a16="http://schemas.microsoft.com/office/drawing/2014/main" id="{6E7E7E2B-41DA-4FDA-BD05-3E855F98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6" y="1306498"/>
            <a:ext cx="8066702" cy="47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ru-RU" sz="4400" dirty="0"/>
              <a:t>Конструктор </a:t>
            </a:r>
            <a:r>
              <a:rPr lang="ru-RU" sz="4400" dirty="0" err="1"/>
              <a:t>копіювання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10840450" cy="368709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Конструктор копіювання  </a:t>
            </a:r>
            <a:r>
              <a:rPr lang="uk-UA" sz="2800" dirty="0"/>
              <a:t>– тип конструктора, що використовується при ініціалізації  </a:t>
            </a:r>
            <a:r>
              <a:rPr lang="uk-UA" sz="2800" dirty="0" err="1"/>
              <a:t>екземляра</a:t>
            </a:r>
            <a:r>
              <a:rPr lang="uk-UA" sz="2800" dirty="0"/>
              <a:t> ідентичного (рівного) раніше об’явленому.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Конструктор копіювання </a:t>
            </a:r>
            <a:r>
              <a:rPr lang="uk-UA" sz="2800" dirty="0"/>
              <a:t>неявно викликається при передачі за значенням об’єкта у функцію: </a:t>
            </a:r>
            <a:r>
              <a:rPr lang="uk-UA" sz="2800" b="1" dirty="0"/>
              <a:t>(</a:t>
            </a:r>
            <a:r>
              <a:rPr lang="uk-UA" sz="2800" b="1" dirty="0" err="1"/>
              <a:t>const</a:t>
            </a:r>
            <a:r>
              <a:rPr lang="uk-UA" sz="2800" b="1" dirty="0"/>
              <a:t> клас&amp;)</a:t>
            </a:r>
            <a:r>
              <a:rPr lang="uk-UA" sz="2800" dirty="0"/>
              <a:t>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587206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48623</TotalTime>
  <Words>141</Words>
  <Application>Microsoft Office PowerPoint</Application>
  <PresentationFormat>Широкий екран</PresentationFormat>
  <Paragraphs>17</Paragraphs>
  <Slides>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6</vt:i4>
      </vt:variant>
    </vt:vector>
  </HeadingPairs>
  <TitlesOfParts>
    <vt:vector size="14" baseType="lpstr">
      <vt:lpstr>Arial</vt:lpstr>
      <vt:lpstr>Calibri</vt:lpstr>
      <vt:lpstr>Noto Sans</vt:lpstr>
      <vt:lpstr>Roboto Light</vt:lpstr>
      <vt:lpstr>Roboto Medium</vt:lpstr>
      <vt:lpstr>Blank</vt:lpstr>
      <vt:lpstr>Basic with Circle</vt:lpstr>
      <vt:lpstr>Headerline</vt:lpstr>
      <vt:lpstr>Презентація PowerPoint</vt:lpstr>
      <vt:lpstr>План</vt:lpstr>
      <vt:lpstr>1. Визначення метода класу поза класом  </vt:lpstr>
      <vt:lpstr>3. Вказівник this   </vt:lpstr>
      <vt:lpstr>3. Вказівник this   </vt:lpstr>
      <vt:lpstr>Конструктор копіювання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726</cp:revision>
  <dcterms:created xsi:type="dcterms:W3CDTF">2015-05-30T00:46:15Z</dcterms:created>
  <dcterms:modified xsi:type="dcterms:W3CDTF">2019-09-18T20:01:11Z</dcterms:modified>
</cp:coreProperties>
</file>