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</p:sldMasterIdLst>
  <p:notesMasterIdLst>
    <p:notesMasterId r:id="rId17"/>
  </p:notesMasterIdLst>
  <p:sldIdLst>
    <p:sldId id="541" r:id="rId4"/>
    <p:sldId id="494" r:id="rId5"/>
    <p:sldId id="563" r:id="rId6"/>
    <p:sldId id="544" r:id="rId7"/>
    <p:sldId id="564" r:id="rId8"/>
    <p:sldId id="565" r:id="rId9"/>
    <p:sldId id="566" r:id="rId10"/>
    <p:sldId id="567" r:id="rId11"/>
    <p:sldId id="569" r:id="rId12"/>
    <p:sldId id="570" r:id="rId13"/>
    <p:sldId id="568" r:id="rId14"/>
    <p:sldId id="571" r:id="rId15"/>
    <p:sldId id="5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008002"/>
    <a:srgbClr val="00B050"/>
    <a:srgbClr val="FF0000"/>
    <a:srgbClr val="000000"/>
    <a:srgbClr val="FFFF00"/>
    <a:srgbClr val="00FFFF"/>
    <a:srgbClr val="FF00FF"/>
    <a:srgbClr val="D4B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7731"/>
  </p:normalViewPr>
  <p:slideViewPr>
    <p:cSldViewPr snapToGrid="0" showGuides="1">
      <p:cViewPr varScale="1">
        <p:scale>
          <a:sx n="78" d="100"/>
          <a:sy n="78" d="100"/>
        </p:scale>
        <p:origin x="557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талія Щур" userId="c2de6eb28b005a69" providerId="LiveId" clId="{FB3ACA59-A363-4168-870B-0030174B4B23}"/>
    <pc:docChg chg="undo custSel addSld delSld modSld sldOrd">
      <pc:chgData name="Наталія Щур" userId="c2de6eb28b005a69" providerId="LiveId" clId="{FB3ACA59-A363-4168-870B-0030174B4B23}" dt="2019-09-28T21:46:04.638" v="625" actId="14100"/>
      <pc:docMkLst>
        <pc:docMk/>
      </pc:docMkLst>
      <pc:sldChg chg="modSp">
        <pc:chgData name="Наталія Щур" userId="c2de6eb28b005a69" providerId="LiveId" clId="{FB3ACA59-A363-4168-870B-0030174B4B23}" dt="2019-09-28T19:40:03.213" v="173" actId="20577"/>
        <pc:sldMkLst>
          <pc:docMk/>
          <pc:sldMk cId="2852789504" sldId="494"/>
        </pc:sldMkLst>
        <pc:spChg chg="mod">
          <ac:chgData name="Наталія Щур" userId="c2de6eb28b005a69" providerId="LiveId" clId="{FB3ACA59-A363-4168-870B-0030174B4B23}" dt="2019-09-28T19:40:03.213" v="173" actId="20577"/>
          <ac:spMkLst>
            <pc:docMk/>
            <pc:sldMk cId="2852789504" sldId="494"/>
            <ac:spMk id="16" creationId="{9FFF1B5B-3DDE-4962-91CF-5AC756A5FA39}"/>
          </ac:spMkLst>
        </pc:spChg>
      </pc:sldChg>
      <pc:sldChg chg="modSp">
        <pc:chgData name="Наталія Щур" userId="c2de6eb28b005a69" providerId="LiveId" clId="{FB3ACA59-A363-4168-870B-0030174B4B23}" dt="2019-09-28T18:47:16.257" v="23" actId="20577"/>
        <pc:sldMkLst>
          <pc:docMk/>
          <pc:sldMk cId="3902812204" sldId="541"/>
        </pc:sldMkLst>
        <pc:spChg chg="mod">
          <ac:chgData name="Наталія Щур" userId="c2de6eb28b005a69" providerId="LiveId" clId="{FB3ACA59-A363-4168-870B-0030174B4B23}" dt="2019-09-28T18:47:02.755" v="0" actId="20577"/>
          <ac:spMkLst>
            <pc:docMk/>
            <pc:sldMk cId="3902812204" sldId="541"/>
            <ac:spMk id="2" creationId="{00000000-0000-0000-0000-000000000000}"/>
          </ac:spMkLst>
        </pc:spChg>
        <pc:spChg chg="mod">
          <ac:chgData name="Наталія Щур" userId="c2de6eb28b005a69" providerId="LiveId" clId="{FB3ACA59-A363-4168-870B-0030174B4B23}" dt="2019-09-28T18:47:16.257" v="23" actId="20577"/>
          <ac:spMkLst>
            <pc:docMk/>
            <pc:sldMk cId="3902812204" sldId="541"/>
            <ac:spMk id="42" creationId="{00000000-0000-0000-0000-000000000000}"/>
          </ac:spMkLst>
        </pc:spChg>
      </pc:sldChg>
      <pc:sldChg chg="modSp">
        <pc:chgData name="Наталія Щур" userId="c2de6eb28b005a69" providerId="LiveId" clId="{FB3ACA59-A363-4168-870B-0030174B4B23}" dt="2019-09-28T20:22:54.788" v="481" actId="20577"/>
        <pc:sldMkLst>
          <pc:docMk/>
          <pc:sldMk cId="2588749876" sldId="544"/>
        </pc:sldMkLst>
        <pc:spChg chg="mod">
          <ac:chgData name="Наталія Щур" userId="c2de6eb28b005a69" providerId="LiveId" clId="{FB3ACA59-A363-4168-870B-0030174B4B23}" dt="2019-09-28T19:40:24.717" v="193" actId="20577"/>
          <ac:spMkLst>
            <pc:docMk/>
            <pc:sldMk cId="2588749876" sldId="544"/>
            <ac:spMk id="2" creationId="{D57A9443-F51E-44D4-906E-DFBF9103E412}"/>
          </ac:spMkLst>
        </pc:spChg>
        <pc:spChg chg="mod">
          <ac:chgData name="Наталія Щур" userId="c2de6eb28b005a69" providerId="LiveId" clId="{FB3ACA59-A363-4168-870B-0030174B4B23}" dt="2019-09-28T20:22:54.788" v="481" actId="20577"/>
          <ac:spMkLst>
            <pc:docMk/>
            <pc:sldMk cId="2588749876" sldId="544"/>
            <ac:spMk id="16" creationId="{9FFF1B5B-3DDE-4962-91CF-5AC756A5FA39}"/>
          </ac:spMkLst>
        </pc:spChg>
      </pc:sldChg>
      <pc:sldChg chg="del">
        <pc:chgData name="Наталія Щур" userId="c2de6eb28b005a69" providerId="LiveId" clId="{FB3ACA59-A363-4168-870B-0030174B4B23}" dt="2019-09-28T21:15:16.985" v="490" actId="2696"/>
        <pc:sldMkLst>
          <pc:docMk/>
          <pc:sldMk cId="3759371478" sldId="558"/>
        </pc:sldMkLst>
      </pc:sldChg>
      <pc:sldChg chg="del">
        <pc:chgData name="Наталія Щур" userId="c2de6eb28b005a69" providerId="LiveId" clId="{FB3ACA59-A363-4168-870B-0030174B4B23}" dt="2019-09-28T21:15:15.240" v="489" actId="2696"/>
        <pc:sldMkLst>
          <pc:docMk/>
          <pc:sldMk cId="2108574980" sldId="561"/>
        </pc:sldMkLst>
      </pc:sldChg>
      <pc:sldChg chg="del">
        <pc:chgData name="Наталія Щур" userId="c2de6eb28b005a69" providerId="LiveId" clId="{FB3ACA59-A363-4168-870B-0030174B4B23}" dt="2019-09-28T21:15:14.706" v="488" actId="2696"/>
        <pc:sldMkLst>
          <pc:docMk/>
          <pc:sldMk cId="358720616" sldId="562"/>
        </pc:sldMkLst>
      </pc:sldChg>
      <pc:sldChg chg="addSp modSp add ord">
        <pc:chgData name="Наталія Щур" userId="c2de6eb28b005a69" providerId="LiveId" clId="{FB3ACA59-A363-4168-870B-0030174B4B23}" dt="2019-09-28T20:04:17.081" v="339" actId="20577"/>
        <pc:sldMkLst>
          <pc:docMk/>
          <pc:sldMk cId="890917583" sldId="563"/>
        </pc:sldMkLst>
        <pc:spChg chg="mod">
          <ac:chgData name="Наталія Щур" userId="c2de6eb28b005a69" providerId="LiveId" clId="{FB3ACA59-A363-4168-870B-0030174B4B23}" dt="2019-09-28T20:04:17.081" v="339" actId="20577"/>
          <ac:spMkLst>
            <pc:docMk/>
            <pc:sldMk cId="890917583" sldId="563"/>
            <ac:spMk id="16" creationId="{9FFF1B5B-3DDE-4962-91CF-5AC756A5FA39}"/>
          </ac:spMkLst>
        </pc:spChg>
        <pc:picChg chg="add mod">
          <ac:chgData name="Наталія Щур" userId="c2de6eb28b005a69" providerId="LiveId" clId="{FB3ACA59-A363-4168-870B-0030174B4B23}" dt="2019-09-28T19:50:40.667" v="231" actId="1076"/>
          <ac:picMkLst>
            <pc:docMk/>
            <pc:sldMk cId="890917583" sldId="563"/>
            <ac:picMk id="1026" creationId="{6E5073F3-5E9C-45EA-97C8-524188B056DE}"/>
          </ac:picMkLst>
        </pc:picChg>
      </pc:sldChg>
      <pc:sldChg chg="addSp delSp modSp add">
        <pc:chgData name="Наталія Щур" userId="c2de6eb28b005a69" providerId="LiveId" clId="{FB3ACA59-A363-4168-870B-0030174B4B23}" dt="2019-09-28T21:15:07.802" v="487" actId="14100"/>
        <pc:sldMkLst>
          <pc:docMk/>
          <pc:sldMk cId="730893038" sldId="564"/>
        </pc:sldMkLst>
        <pc:spChg chg="del">
          <ac:chgData name="Наталія Щур" userId="c2de6eb28b005a69" providerId="LiveId" clId="{FB3ACA59-A363-4168-870B-0030174B4B23}" dt="2019-09-28T21:14:58.329" v="483" actId="478"/>
          <ac:spMkLst>
            <pc:docMk/>
            <pc:sldMk cId="730893038" sldId="564"/>
            <ac:spMk id="16" creationId="{9FFF1B5B-3DDE-4962-91CF-5AC756A5FA39}"/>
          </ac:spMkLst>
        </pc:spChg>
        <pc:picChg chg="add mod">
          <ac:chgData name="Наталія Щур" userId="c2de6eb28b005a69" providerId="LiveId" clId="{FB3ACA59-A363-4168-870B-0030174B4B23}" dt="2019-09-28T21:15:07.802" v="487" actId="14100"/>
          <ac:picMkLst>
            <pc:docMk/>
            <pc:sldMk cId="730893038" sldId="564"/>
            <ac:picMk id="3" creationId="{164DC196-812D-4F25-94D3-F664598AA42A}"/>
          </ac:picMkLst>
        </pc:picChg>
      </pc:sldChg>
      <pc:sldChg chg="addSp delSp modSp add">
        <pc:chgData name="Наталія Щур" userId="c2de6eb28b005a69" providerId="LiveId" clId="{FB3ACA59-A363-4168-870B-0030174B4B23}" dt="2019-09-28T21:17:27.482" v="497" actId="1076"/>
        <pc:sldMkLst>
          <pc:docMk/>
          <pc:sldMk cId="4291354964" sldId="565"/>
        </pc:sldMkLst>
        <pc:picChg chg="del">
          <ac:chgData name="Наталія Щур" userId="c2de6eb28b005a69" providerId="LiveId" clId="{FB3ACA59-A363-4168-870B-0030174B4B23}" dt="2019-09-28T21:16:07.683" v="492" actId="478"/>
          <ac:picMkLst>
            <pc:docMk/>
            <pc:sldMk cId="4291354964" sldId="565"/>
            <ac:picMk id="3" creationId="{164DC196-812D-4F25-94D3-F664598AA42A}"/>
          </ac:picMkLst>
        </pc:picChg>
        <pc:picChg chg="add del mod">
          <ac:chgData name="Наталія Щур" userId="c2de6eb28b005a69" providerId="LiveId" clId="{FB3ACA59-A363-4168-870B-0030174B4B23}" dt="2019-09-28T21:16:20.591" v="495" actId="478"/>
          <ac:picMkLst>
            <pc:docMk/>
            <pc:sldMk cId="4291354964" sldId="565"/>
            <ac:picMk id="4" creationId="{C5B7BCBC-5E44-4633-B7CA-354180A71795}"/>
          </ac:picMkLst>
        </pc:picChg>
        <pc:picChg chg="add mod">
          <ac:chgData name="Наталія Щур" userId="c2de6eb28b005a69" providerId="LiveId" clId="{FB3ACA59-A363-4168-870B-0030174B4B23}" dt="2019-09-28T21:17:27.482" v="497" actId="1076"/>
          <ac:picMkLst>
            <pc:docMk/>
            <pc:sldMk cId="4291354964" sldId="565"/>
            <ac:picMk id="5" creationId="{D7A41CFB-9C42-4FAB-9261-8459B837C6A1}"/>
          </ac:picMkLst>
        </pc:picChg>
      </pc:sldChg>
      <pc:sldChg chg="modSp add ord">
        <pc:chgData name="Наталія Щур" userId="c2de6eb28b005a69" providerId="LiveId" clId="{FB3ACA59-A363-4168-870B-0030174B4B23}" dt="2019-09-28T21:46:04.638" v="625" actId="14100"/>
        <pc:sldMkLst>
          <pc:docMk/>
          <pc:sldMk cId="3695884498" sldId="566"/>
        </pc:sldMkLst>
        <pc:spChg chg="mod">
          <ac:chgData name="Наталія Щур" userId="c2de6eb28b005a69" providerId="LiveId" clId="{FB3ACA59-A363-4168-870B-0030174B4B23}" dt="2019-09-28T21:46:04.638" v="625" actId="14100"/>
          <ac:spMkLst>
            <pc:docMk/>
            <pc:sldMk cId="3695884498" sldId="566"/>
            <ac:spMk id="16" creationId="{9FFF1B5B-3DDE-4962-91CF-5AC756A5FA39}"/>
          </ac:spMkLst>
        </pc:spChg>
      </pc:sldChg>
    </pc:docChg>
  </pc:docChgLst>
  <pc:docChgLst>
    <pc:chgData name="Наталія Щур" userId="c2de6eb28b005a69" providerId="LiveId" clId="{BF721481-E1A5-47A0-8C5C-0372127F0640}"/>
    <pc:docChg chg="undo custSel addSld delSld modSld sldOrd">
      <pc:chgData name="Наталія Щур" userId="c2de6eb28b005a69" providerId="LiveId" clId="{BF721481-E1A5-47A0-8C5C-0372127F0640}" dt="2019-09-29T21:06:15.660" v="939" actId="2696"/>
      <pc:docMkLst>
        <pc:docMk/>
      </pc:docMkLst>
      <pc:sldChg chg="modSp">
        <pc:chgData name="Наталія Щур" userId="c2de6eb28b005a69" providerId="LiveId" clId="{BF721481-E1A5-47A0-8C5C-0372127F0640}" dt="2019-09-29T18:39:59.247" v="119" actId="1076"/>
        <pc:sldMkLst>
          <pc:docMk/>
          <pc:sldMk cId="2852789504" sldId="494"/>
        </pc:sldMkLst>
        <pc:spChg chg="mod">
          <ac:chgData name="Наталія Щур" userId="c2de6eb28b005a69" providerId="LiveId" clId="{BF721481-E1A5-47A0-8C5C-0372127F0640}" dt="2019-09-29T18:39:59.247" v="119" actId="1076"/>
          <ac:spMkLst>
            <pc:docMk/>
            <pc:sldMk cId="2852789504" sldId="494"/>
            <ac:spMk id="16" creationId="{9FFF1B5B-3DDE-4962-91CF-5AC756A5FA39}"/>
          </ac:spMkLst>
        </pc:spChg>
      </pc:sldChg>
      <pc:sldChg chg="modSp">
        <pc:chgData name="Наталія Щур" userId="c2de6eb28b005a69" providerId="LiveId" clId="{BF721481-E1A5-47A0-8C5C-0372127F0640}" dt="2019-09-29T18:39:50.978" v="118" actId="14100"/>
        <pc:sldMkLst>
          <pc:docMk/>
          <pc:sldMk cId="3902812204" sldId="541"/>
        </pc:sldMkLst>
        <pc:spChg chg="mod">
          <ac:chgData name="Наталія Щур" userId="c2de6eb28b005a69" providerId="LiveId" clId="{BF721481-E1A5-47A0-8C5C-0372127F0640}" dt="2019-09-29T18:39:44.816" v="116" actId="1076"/>
          <ac:spMkLst>
            <pc:docMk/>
            <pc:sldMk cId="3902812204" sldId="541"/>
            <ac:spMk id="32" creationId="{00000000-0000-0000-0000-000000000000}"/>
          </ac:spMkLst>
        </pc:spChg>
        <pc:spChg chg="mod">
          <ac:chgData name="Наталія Щур" userId="c2de6eb28b005a69" providerId="LiveId" clId="{BF721481-E1A5-47A0-8C5C-0372127F0640}" dt="2019-09-29T18:39:50.978" v="118" actId="14100"/>
          <ac:spMkLst>
            <pc:docMk/>
            <pc:sldMk cId="3902812204" sldId="541"/>
            <ac:spMk id="42" creationId="{00000000-0000-0000-0000-000000000000}"/>
          </ac:spMkLst>
        </pc:spChg>
      </pc:sldChg>
      <pc:sldChg chg="modSp">
        <pc:chgData name="Наталія Щур" userId="c2de6eb28b005a69" providerId="LiveId" clId="{BF721481-E1A5-47A0-8C5C-0372127F0640}" dt="2019-09-29T17:26:56.312" v="11" actId="179"/>
        <pc:sldMkLst>
          <pc:docMk/>
          <pc:sldMk cId="2588749876" sldId="544"/>
        </pc:sldMkLst>
        <pc:spChg chg="mod">
          <ac:chgData name="Наталія Щур" userId="c2de6eb28b005a69" providerId="LiveId" clId="{BF721481-E1A5-47A0-8C5C-0372127F0640}" dt="2019-09-29T17:26:56.312" v="11" actId="179"/>
          <ac:spMkLst>
            <pc:docMk/>
            <pc:sldMk cId="2588749876" sldId="544"/>
            <ac:spMk id="16" creationId="{9FFF1B5B-3DDE-4962-91CF-5AC756A5FA39}"/>
          </ac:spMkLst>
        </pc:spChg>
      </pc:sldChg>
      <pc:sldChg chg="modSp">
        <pc:chgData name="Наталія Щур" userId="c2de6eb28b005a69" providerId="LiveId" clId="{BF721481-E1A5-47A0-8C5C-0372127F0640}" dt="2019-09-29T17:02:37.426" v="7" actId="20577"/>
        <pc:sldMkLst>
          <pc:docMk/>
          <pc:sldMk cId="890917583" sldId="563"/>
        </pc:sldMkLst>
        <pc:spChg chg="mod">
          <ac:chgData name="Наталія Щур" userId="c2de6eb28b005a69" providerId="LiveId" clId="{BF721481-E1A5-47A0-8C5C-0372127F0640}" dt="2019-09-29T17:02:37.426" v="7" actId="20577"/>
          <ac:spMkLst>
            <pc:docMk/>
            <pc:sldMk cId="890917583" sldId="563"/>
            <ac:spMk id="16" creationId="{9FFF1B5B-3DDE-4962-91CF-5AC756A5FA39}"/>
          </ac:spMkLst>
        </pc:spChg>
      </pc:sldChg>
      <pc:sldChg chg="addSp modSp">
        <pc:chgData name="Наталія Щур" userId="c2de6eb28b005a69" providerId="LiveId" clId="{BF721481-E1A5-47A0-8C5C-0372127F0640}" dt="2019-09-29T18:14:42.450" v="53" actId="1076"/>
        <pc:sldMkLst>
          <pc:docMk/>
          <pc:sldMk cId="3695884498" sldId="566"/>
        </pc:sldMkLst>
        <pc:spChg chg="mod">
          <ac:chgData name="Наталія Щур" userId="c2de6eb28b005a69" providerId="LiveId" clId="{BF721481-E1A5-47A0-8C5C-0372127F0640}" dt="2019-09-29T18:13:51.202" v="42" actId="14100"/>
          <ac:spMkLst>
            <pc:docMk/>
            <pc:sldMk cId="3695884498" sldId="566"/>
            <ac:spMk id="16" creationId="{9FFF1B5B-3DDE-4962-91CF-5AC756A5FA39}"/>
          </ac:spMkLst>
        </pc:spChg>
        <pc:picChg chg="add mod">
          <ac:chgData name="Наталія Щур" userId="c2de6eb28b005a69" providerId="LiveId" clId="{BF721481-E1A5-47A0-8C5C-0372127F0640}" dt="2019-09-29T18:14:26.266" v="51" actId="1076"/>
          <ac:picMkLst>
            <pc:docMk/>
            <pc:sldMk cId="3695884498" sldId="566"/>
            <ac:picMk id="4" creationId="{7C012C4D-E94C-4980-8651-C52F9FD6CC50}"/>
          </ac:picMkLst>
        </pc:picChg>
        <pc:picChg chg="add mod">
          <ac:chgData name="Наталія Щур" userId="c2de6eb28b005a69" providerId="LiveId" clId="{BF721481-E1A5-47A0-8C5C-0372127F0640}" dt="2019-09-29T18:14:37.514" v="52" actId="1076"/>
          <ac:picMkLst>
            <pc:docMk/>
            <pc:sldMk cId="3695884498" sldId="566"/>
            <ac:picMk id="5" creationId="{BBEE2F93-B14F-47F0-BAD9-18C1F683F2D3}"/>
          </ac:picMkLst>
        </pc:picChg>
        <pc:picChg chg="add mod">
          <ac:chgData name="Наталія Щур" userId="c2de6eb28b005a69" providerId="LiveId" clId="{BF721481-E1A5-47A0-8C5C-0372127F0640}" dt="2019-09-29T18:14:42.450" v="53" actId="1076"/>
          <ac:picMkLst>
            <pc:docMk/>
            <pc:sldMk cId="3695884498" sldId="566"/>
            <ac:picMk id="6" creationId="{82A11E40-0D06-469C-AA20-6F613FB238A5}"/>
          </ac:picMkLst>
        </pc:picChg>
      </pc:sldChg>
      <pc:sldChg chg="addSp delSp modSp add ord">
        <pc:chgData name="Наталія Щур" userId="c2de6eb28b005a69" providerId="LiveId" clId="{BF721481-E1A5-47A0-8C5C-0372127F0640}" dt="2019-09-29T20:15:49.465" v="641" actId="1076"/>
        <pc:sldMkLst>
          <pc:docMk/>
          <pc:sldMk cId="1378267170" sldId="567"/>
        </pc:sldMkLst>
        <pc:spChg chg="mod">
          <ac:chgData name="Наталія Щур" userId="c2de6eb28b005a69" providerId="LiveId" clId="{BF721481-E1A5-47A0-8C5C-0372127F0640}" dt="2019-09-29T18:45:43.207" v="199" actId="20577"/>
          <ac:spMkLst>
            <pc:docMk/>
            <pc:sldMk cId="1378267170" sldId="567"/>
            <ac:spMk id="2" creationId="{D57A9443-F51E-44D4-906E-DFBF9103E412}"/>
          </ac:spMkLst>
        </pc:spChg>
        <pc:spChg chg="mod">
          <ac:chgData name="Наталія Щур" userId="c2de6eb28b005a69" providerId="LiveId" clId="{BF721481-E1A5-47A0-8C5C-0372127F0640}" dt="2019-09-29T19:06:31.835" v="395" actId="20577"/>
          <ac:spMkLst>
            <pc:docMk/>
            <pc:sldMk cId="1378267170" sldId="567"/>
            <ac:spMk id="16" creationId="{9FFF1B5B-3DDE-4962-91CF-5AC756A5FA39}"/>
          </ac:spMkLst>
        </pc:spChg>
        <pc:picChg chg="add del mod">
          <ac:chgData name="Наталія Щур" userId="c2de6eb28b005a69" providerId="LiveId" clId="{BF721481-E1A5-47A0-8C5C-0372127F0640}" dt="2019-09-29T20:15:42.488" v="639" actId="478"/>
          <ac:picMkLst>
            <pc:docMk/>
            <pc:sldMk cId="1378267170" sldId="567"/>
            <ac:picMk id="3" creationId="{A7AFB558-3237-478A-A315-5AB67E661B3C}"/>
          </ac:picMkLst>
        </pc:picChg>
        <pc:picChg chg="add mod">
          <ac:chgData name="Наталія Щур" userId="c2de6eb28b005a69" providerId="LiveId" clId="{BF721481-E1A5-47A0-8C5C-0372127F0640}" dt="2019-09-29T20:15:49.465" v="641" actId="1076"/>
          <ac:picMkLst>
            <pc:docMk/>
            <pc:sldMk cId="1378267170" sldId="567"/>
            <ac:picMk id="4" creationId="{38FCBE50-AEE7-4AB7-AB3F-AE38666C137E}"/>
          </ac:picMkLst>
        </pc:picChg>
        <pc:picChg chg="del">
          <ac:chgData name="Наталія Щур" userId="c2de6eb28b005a69" providerId="LiveId" clId="{BF721481-E1A5-47A0-8C5C-0372127F0640}" dt="2019-09-29T18:15:14.928" v="71" actId="478"/>
          <ac:picMkLst>
            <pc:docMk/>
            <pc:sldMk cId="1378267170" sldId="567"/>
            <ac:picMk id="1026" creationId="{6E5073F3-5E9C-45EA-97C8-524188B056DE}"/>
          </ac:picMkLst>
        </pc:picChg>
      </pc:sldChg>
      <pc:sldChg chg="addSp delSp modSp add del ord">
        <pc:chgData name="Наталія Щур" userId="c2de6eb28b005a69" providerId="LiveId" clId="{BF721481-E1A5-47A0-8C5C-0372127F0640}" dt="2019-09-29T18:14:47.381" v="54" actId="2696"/>
        <pc:sldMkLst>
          <pc:docMk/>
          <pc:sldMk cId="2429959668" sldId="567"/>
        </pc:sldMkLst>
        <pc:picChg chg="add del mod">
          <ac:chgData name="Наталія Щур" userId="c2de6eb28b005a69" providerId="LiveId" clId="{BF721481-E1A5-47A0-8C5C-0372127F0640}" dt="2019-09-29T17:30:01.373" v="21" actId="478"/>
          <ac:picMkLst>
            <pc:docMk/>
            <pc:sldMk cId="2429959668" sldId="567"/>
            <ac:picMk id="3" creationId="{5353751F-8EA8-4C27-B7D5-1D2B60B3AAE1}"/>
          </ac:picMkLst>
        </pc:picChg>
        <pc:picChg chg="add del mod modCrop">
          <ac:chgData name="Наталія Щур" userId="c2de6eb28b005a69" providerId="LiveId" clId="{BF721481-E1A5-47A0-8C5C-0372127F0640}" dt="2019-09-29T18:13:37.606" v="38"/>
          <ac:picMkLst>
            <pc:docMk/>
            <pc:sldMk cId="2429959668" sldId="567"/>
            <ac:picMk id="4" creationId="{37C8F762-D17E-40E2-B0A0-6AD115AAD658}"/>
          </ac:picMkLst>
        </pc:picChg>
        <pc:picChg chg="del">
          <ac:chgData name="Наталія Щур" userId="c2de6eb28b005a69" providerId="LiveId" clId="{BF721481-E1A5-47A0-8C5C-0372127F0640}" dt="2019-09-29T17:29:01.766" v="14" actId="478"/>
          <ac:picMkLst>
            <pc:docMk/>
            <pc:sldMk cId="2429959668" sldId="567"/>
            <ac:picMk id="5" creationId="{D7A41CFB-9C42-4FAB-9261-8459B837C6A1}"/>
          </ac:picMkLst>
        </pc:picChg>
        <pc:picChg chg="add del mod">
          <ac:chgData name="Наталія Щур" userId="c2de6eb28b005a69" providerId="LiveId" clId="{BF721481-E1A5-47A0-8C5C-0372127F0640}" dt="2019-09-29T18:13:37.606" v="38"/>
          <ac:picMkLst>
            <pc:docMk/>
            <pc:sldMk cId="2429959668" sldId="567"/>
            <ac:picMk id="6" creationId="{163B0663-D546-4E9D-BD70-A4A269E2507B}"/>
          </ac:picMkLst>
        </pc:picChg>
        <pc:picChg chg="add del mod">
          <ac:chgData name="Наталія Щур" userId="c2de6eb28b005a69" providerId="LiveId" clId="{BF721481-E1A5-47A0-8C5C-0372127F0640}" dt="2019-09-29T18:13:58.274" v="43"/>
          <ac:picMkLst>
            <pc:docMk/>
            <pc:sldMk cId="2429959668" sldId="567"/>
            <ac:picMk id="7" creationId="{4E3D2058-77E6-4C3E-AA61-962D1C1FE920}"/>
          </ac:picMkLst>
        </pc:picChg>
      </pc:sldChg>
      <pc:sldChg chg="add del">
        <pc:chgData name="Наталія Щур" userId="c2de6eb28b005a69" providerId="LiveId" clId="{BF721481-E1A5-47A0-8C5C-0372127F0640}" dt="2019-09-29T18:05:55.719" v="34" actId="2696"/>
        <pc:sldMkLst>
          <pc:docMk/>
          <pc:sldMk cId="385280359" sldId="568"/>
        </pc:sldMkLst>
      </pc:sldChg>
      <pc:sldChg chg="addSp modSp add ord">
        <pc:chgData name="Наталія Щур" userId="c2de6eb28b005a69" providerId="LiveId" clId="{BF721481-E1A5-47A0-8C5C-0372127F0640}" dt="2019-09-29T20:27:11.877" v="726" actId="113"/>
        <pc:sldMkLst>
          <pc:docMk/>
          <pc:sldMk cId="393211993" sldId="568"/>
        </pc:sldMkLst>
        <pc:spChg chg="mod">
          <ac:chgData name="Наталія Щур" userId="c2de6eb28b005a69" providerId="LiveId" clId="{BF721481-E1A5-47A0-8C5C-0372127F0640}" dt="2019-09-29T20:27:11.877" v="726" actId="113"/>
          <ac:spMkLst>
            <pc:docMk/>
            <pc:sldMk cId="393211993" sldId="568"/>
            <ac:spMk id="16" creationId="{9FFF1B5B-3DDE-4962-91CF-5AC756A5FA39}"/>
          </ac:spMkLst>
        </pc:spChg>
        <pc:picChg chg="add mod">
          <ac:chgData name="Наталія Щур" userId="c2de6eb28b005a69" providerId="LiveId" clId="{BF721481-E1A5-47A0-8C5C-0372127F0640}" dt="2019-09-29T19:42:04.548" v="626" actId="1076"/>
          <ac:picMkLst>
            <pc:docMk/>
            <pc:sldMk cId="393211993" sldId="568"/>
            <ac:picMk id="3" creationId="{F06C9218-6EDB-4A46-ACB0-C7CECA164F5B}"/>
          </ac:picMkLst>
        </pc:picChg>
      </pc:sldChg>
      <pc:sldChg chg="delSp modSp add ord">
        <pc:chgData name="Наталія Щур" userId="c2de6eb28b005a69" providerId="LiveId" clId="{BF721481-E1A5-47A0-8C5C-0372127F0640}" dt="2019-09-29T19:41:50.378" v="625" actId="20577"/>
        <pc:sldMkLst>
          <pc:docMk/>
          <pc:sldMk cId="2309562483" sldId="569"/>
        </pc:sldMkLst>
        <pc:spChg chg="mod">
          <ac:chgData name="Наталія Щур" userId="c2de6eb28b005a69" providerId="LiveId" clId="{BF721481-E1A5-47A0-8C5C-0372127F0640}" dt="2019-09-29T19:41:50.378" v="625" actId="20577"/>
          <ac:spMkLst>
            <pc:docMk/>
            <pc:sldMk cId="2309562483" sldId="569"/>
            <ac:spMk id="16" creationId="{9FFF1B5B-3DDE-4962-91CF-5AC756A5FA39}"/>
          </ac:spMkLst>
        </pc:spChg>
        <pc:picChg chg="del">
          <ac:chgData name="Наталія Щур" userId="c2de6eb28b005a69" providerId="LiveId" clId="{BF721481-E1A5-47A0-8C5C-0372127F0640}" dt="2019-09-29T19:40:27.885" v="614" actId="478"/>
          <ac:picMkLst>
            <pc:docMk/>
            <pc:sldMk cId="2309562483" sldId="569"/>
            <ac:picMk id="3" creationId="{F06C9218-6EDB-4A46-ACB0-C7CECA164F5B}"/>
          </ac:picMkLst>
        </pc:picChg>
      </pc:sldChg>
      <pc:sldChg chg="addSp modSp add modAnim">
        <pc:chgData name="Наталія Щур" userId="c2de6eb28b005a69" providerId="LiveId" clId="{BF721481-E1A5-47A0-8C5C-0372127F0640}" dt="2019-09-29T21:00:52.170" v="925"/>
        <pc:sldMkLst>
          <pc:docMk/>
          <pc:sldMk cId="957972794" sldId="570"/>
        </pc:sldMkLst>
        <pc:spChg chg="mod">
          <ac:chgData name="Наталія Щур" userId="c2de6eb28b005a69" providerId="LiveId" clId="{BF721481-E1A5-47A0-8C5C-0372127F0640}" dt="2019-09-29T20:17:40.912" v="687" actId="20577"/>
          <ac:spMkLst>
            <pc:docMk/>
            <pc:sldMk cId="957972794" sldId="570"/>
            <ac:spMk id="16" creationId="{9FFF1B5B-3DDE-4962-91CF-5AC756A5FA39}"/>
          </ac:spMkLst>
        </pc:spChg>
        <pc:picChg chg="add mod">
          <ac:chgData name="Наталія Щур" userId="c2de6eb28b005a69" providerId="LiveId" clId="{BF721481-E1A5-47A0-8C5C-0372127F0640}" dt="2019-09-29T20:15:13.255" v="638" actId="1076"/>
          <ac:picMkLst>
            <pc:docMk/>
            <pc:sldMk cId="957972794" sldId="570"/>
            <ac:picMk id="3" creationId="{4AC8D709-5F1D-459C-8C9F-30F6EC388BD4}"/>
          </ac:picMkLst>
        </pc:picChg>
      </pc:sldChg>
      <pc:sldChg chg="delSp modSp add">
        <pc:chgData name="Наталія Щур" userId="c2de6eb28b005a69" providerId="LiveId" clId="{BF721481-E1A5-47A0-8C5C-0372127F0640}" dt="2019-09-29T20:55:41.581" v="924" actId="14100"/>
        <pc:sldMkLst>
          <pc:docMk/>
          <pc:sldMk cId="2639377521" sldId="571"/>
        </pc:sldMkLst>
        <pc:spChg chg="mod">
          <ac:chgData name="Наталія Щур" userId="c2de6eb28b005a69" providerId="LiveId" clId="{BF721481-E1A5-47A0-8C5C-0372127F0640}" dt="2019-09-29T20:55:41.581" v="924" actId="14100"/>
          <ac:spMkLst>
            <pc:docMk/>
            <pc:sldMk cId="2639377521" sldId="571"/>
            <ac:spMk id="16" creationId="{9FFF1B5B-3DDE-4962-91CF-5AC756A5FA39}"/>
          </ac:spMkLst>
        </pc:spChg>
        <pc:picChg chg="del">
          <ac:chgData name="Наталія Щур" userId="c2de6eb28b005a69" providerId="LiveId" clId="{BF721481-E1A5-47A0-8C5C-0372127F0640}" dt="2019-09-29T20:23:54.803" v="689" actId="478"/>
          <ac:picMkLst>
            <pc:docMk/>
            <pc:sldMk cId="2639377521" sldId="571"/>
            <ac:picMk id="3" creationId="{F06C9218-6EDB-4A46-ACB0-C7CECA164F5B}"/>
          </ac:picMkLst>
        </pc:picChg>
      </pc:sldChg>
      <pc:sldChg chg="addSp delSp modSp add">
        <pc:chgData name="Наталія Щур" userId="c2de6eb28b005a69" providerId="LiveId" clId="{BF721481-E1A5-47A0-8C5C-0372127F0640}" dt="2019-09-29T20:45:37.795" v="898" actId="113"/>
        <pc:sldMkLst>
          <pc:docMk/>
          <pc:sldMk cId="1322226350" sldId="572"/>
        </pc:sldMkLst>
        <pc:spChg chg="mod">
          <ac:chgData name="Наталія Щур" userId="c2de6eb28b005a69" providerId="LiveId" clId="{BF721481-E1A5-47A0-8C5C-0372127F0640}" dt="2019-09-29T20:41:11.519" v="752" actId="20577"/>
          <ac:spMkLst>
            <pc:docMk/>
            <pc:sldMk cId="1322226350" sldId="572"/>
            <ac:spMk id="2" creationId="{D57A9443-F51E-44D4-906E-DFBF9103E412}"/>
          </ac:spMkLst>
        </pc:spChg>
        <pc:spChg chg="add mod">
          <ac:chgData name="Наталія Щур" userId="c2de6eb28b005a69" providerId="LiveId" clId="{BF721481-E1A5-47A0-8C5C-0372127F0640}" dt="2019-09-29T20:45:37.795" v="898" actId="113"/>
          <ac:spMkLst>
            <pc:docMk/>
            <pc:sldMk cId="1322226350" sldId="572"/>
            <ac:spMk id="8" creationId="{C3ECB853-D12C-43EA-8B75-99D606ACBDD5}"/>
          </ac:spMkLst>
        </pc:spChg>
        <pc:spChg chg="del">
          <ac:chgData name="Наталія Щур" userId="c2de6eb28b005a69" providerId="LiveId" clId="{BF721481-E1A5-47A0-8C5C-0372127F0640}" dt="2019-09-29T20:36:53.959" v="728" actId="478"/>
          <ac:spMkLst>
            <pc:docMk/>
            <pc:sldMk cId="1322226350" sldId="572"/>
            <ac:spMk id="16" creationId="{9FFF1B5B-3DDE-4962-91CF-5AC756A5FA39}"/>
          </ac:spMkLst>
        </pc:spChg>
        <pc:graphicFrameChg chg="add del mod modGraphic">
          <ac:chgData name="Наталія Щур" userId="c2de6eb28b005a69" providerId="LiveId" clId="{BF721481-E1A5-47A0-8C5C-0372127F0640}" dt="2019-09-29T20:39:54.775" v="738" actId="478"/>
          <ac:graphicFrameMkLst>
            <pc:docMk/>
            <pc:sldMk cId="1322226350" sldId="572"/>
            <ac:graphicFrameMk id="3" creationId="{61B52143-39AC-4429-9C39-5034C8047649}"/>
          </ac:graphicFrameMkLst>
        </pc:graphicFrameChg>
        <pc:picChg chg="add del">
          <ac:chgData name="Наталія Щур" userId="c2de6eb28b005a69" providerId="LiveId" clId="{BF721481-E1A5-47A0-8C5C-0372127F0640}" dt="2019-09-29T20:39:58.756" v="740" actId="478"/>
          <ac:picMkLst>
            <pc:docMk/>
            <pc:sldMk cId="1322226350" sldId="572"/>
            <ac:picMk id="5" creationId="{6A812367-55B7-4B69-96B2-B55F260CEE71}"/>
          </ac:picMkLst>
        </pc:picChg>
        <pc:picChg chg="add mod">
          <ac:chgData name="Наталія Щур" userId="c2de6eb28b005a69" providerId="LiveId" clId="{BF721481-E1A5-47A0-8C5C-0372127F0640}" dt="2019-09-29T20:44:09.693" v="879" actId="1076"/>
          <ac:picMkLst>
            <pc:docMk/>
            <pc:sldMk cId="1322226350" sldId="572"/>
            <ac:picMk id="6" creationId="{FD5BF095-3EA8-46BF-86E2-304B580ADF45}"/>
          </ac:picMkLst>
        </pc:picChg>
      </pc:sldChg>
      <pc:sldChg chg="addSp modSp add del">
        <pc:chgData name="Наталія Щур" userId="c2de6eb28b005a69" providerId="LiveId" clId="{BF721481-E1A5-47A0-8C5C-0372127F0640}" dt="2019-09-29T21:06:15.660" v="939" actId="2696"/>
        <pc:sldMkLst>
          <pc:docMk/>
          <pc:sldMk cId="1285651938" sldId="573"/>
        </pc:sldMkLst>
        <pc:spChg chg="mod">
          <ac:chgData name="Наталія Щур" userId="c2de6eb28b005a69" providerId="LiveId" clId="{BF721481-E1A5-47A0-8C5C-0372127F0640}" dt="2019-09-29T21:05:35.633" v="938" actId="113"/>
          <ac:spMkLst>
            <pc:docMk/>
            <pc:sldMk cId="1285651938" sldId="573"/>
            <ac:spMk id="16" creationId="{9FFF1B5B-3DDE-4962-91CF-5AC756A5FA39}"/>
          </ac:spMkLst>
        </pc:spChg>
        <pc:picChg chg="add mod">
          <ac:chgData name="Наталія Щур" userId="c2de6eb28b005a69" providerId="LiveId" clId="{BF721481-E1A5-47A0-8C5C-0372127F0640}" dt="2019-09-29T21:05:24.587" v="935" actId="1076"/>
          <ac:picMkLst>
            <pc:docMk/>
            <pc:sldMk cId="1285651938" sldId="573"/>
            <ac:picMk id="3" creationId="{790027E1-0473-4AE1-ACEA-4E3DCA31DEB9}"/>
          </ac:picMkLst>
        </pc:picChg>
      </pc:sldChg>
    </pc:docChg>
  </pc:docChgLst>
  <pc:docChgLst>
    <pc:chgData name="Наталія Щур" userId="c2de6eb28b005a69" providerId="LiveId" clId="{8A51E04B-8EAD-4799-85E1-E8A2BBCFE6B6}"/>
    <pc:docChg chg="modSld">
      <pc:chgData name="Наталія Щур" userId="c2de6eb28b005a69" providerId="LiveId" clId="{8A51E04B-8EAD-4799-85E1-E8A2BBCFE6B6}" dt="2019-10-15T19:24:21.746" v="0" actId="113"/>
      <pc:docMkLst>
        <pc:docMk/>
      </pc:docMkLst>
      <pc:sldChg chg="modSp">
        <pc:chgData name="Наталія Щур" userId="c2de6eb28b005a69" providerId="LiveId" clId="{8A51E04B-8EAD-4799-85E1-E8A2BBCFE6B6}" dt="2019-10-15T19:24:21.746" v="0" actId="113"/>
        <pc:sldMkLst>
          <pc:docMk/>
          <pc:sldMk cId="2309562483" sldId="569"/>
        </pc:sldMkLst>
        <pc:spChg chg="mod">
          <ac:chgData name="Наталія Щур" userId="c2de6eb28b005a69" providerId="LiveId" clId="{8A51E04B-8EAD-4799-85E1-E8A2BBCFE6B6}" dt="2019-10-15T19:24:21.746" v="0" actId="113"/>
          <ac:spMkLst>
            <pc:docMk/>
            <pc:sldMk cId="2309562483" sldId="569"/>
            <ac:spMk id="16" creationId="{9FFF1B5B-3DDE-4962-91CF-5AC756A5FA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4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BB1C7-BE67-4733-926B-848890521DB8}"/>
              </a:ext>
            </a:extLst>
          </p:cNvPr>
          <p:cNvGrpSpPr/>
          <p:nvPr userDrawn="1"/>
        </p:nvGrpSpPr>
        <p:grpSpPr>
          <a:xfrm>
            <a:off x="10852873" y="139959"/>
            <a:ext cx="1058370" cy="959130"/>
            <a:chOff x="1585912" y="819150"/>
            <a:chExt cx="5143500" cy="4668265"/>
          </a:xfrm>
        </p:grpSpPr>
        <p:sp>
          <p:nvSpPr>
            <p:cNvPr id="11" name="Diamond 9">
              <a:extLst>
                <a:ext uri="{FF2B5EF4-FFF2-40B4-BE49-F238E27FC236}">
                  <a16:creationId xmlns:a16="http://schemas.microsoft.com/office/drawing/2014/main" id="{F1DE8168-600E-4B9B-9BAC-A0B8CEBB941D}"/>
                </a:ext>
              </a:extLst>
            </p:cNvPr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C3FC091-6A78-4108-8907-022FC6F217E6}"/>
                </a:ext>
              </a:extLst>
            </p:cNvPr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1">
              <a:extLst>
                <a:ext uri="{FF2B5EF4-FFF2-40B4-BE49-F238E27FC236}">
                  <a16:creationId xmlns:a16="http://schemas.microsoft.com/office/drawing/2014/main" id="{FDDFDC07-6A1D-4505-8C33-6559529BB9D5}"/>
                </a:ext>
              </a:extLst>
            </p:cNvPr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059FBF5-A098-443A-8CE8-BDF6ED4114EC}"/>
                </a:ext>
              </a:extLst>
            </p:cNvPr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3">
              <a:extLst>
                <a:ext uri="{FF2B5EF4-FFF2-40B4-BE49-F238E27FC236}">
                  <a16:creationId xmlns:a16="http://schemas.microsoft.com/office/drawing/2014/main" id="{C20B93CC-EF71-4B21-B301-DF96D6CF9FEC}"/>
                </a:ext>
              </a:extLst>
            </p:cNvPr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6941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OUR COMPANY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83588" y="1602414"/>
            <a:ext cx="184328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604393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ABOUT</a:t>
            </a:r>
            <a:r>
              <a:rPr lang="en-US" sz="1000" spc="160" baseline="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US</a:t>
            </a:r>
            <a:endParaRPr lang="en-US" sz="1000" spc="160" dirty="0">
              <a:solidFill>
                <a:schemeClr val="accent3">
                  <a:lumMod val="60000"/>
                  <a:lumOff val="40000"/>
                </a:schemeClr>
              </a:solidFill>
              <a:latin typeface="Noto Sans" charset="0"/>
              <a:ea typeface="Noto Sans" charset="0"/>
              <a:cs typeface="Noto Sans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83588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INFOGRAPHICS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562782" y="1232607"/>
            <a:ext cx="1843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16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CONTACT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83304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26" r:id="rId2"/>
    <p:sldLayoutId id="214748373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12192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889441" y="554720"/>
            <a:ext cx="624684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6953" y="6225718"/>
            <a:ext cx="5547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584165" y="2688800"/>
            <a:ext cx="7241940" cy="1879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uk-UA" sz="4400" dirty="0">
                <a:latin typeface="Roboto Medium"/>
                <a:ea typeface="Roboto Light" charset="0"/>
                <a:cs typeface="Roboto Light" charset="0"/>
              </a:rPr>
              <a:t>СТАТИЧНІ ЧЛЕНИ КЛАСУ.</a:t>
            </a:r>
          </a:p>
          <a:p>
            <a:pPr>
              <a:lnSpc>
                <a:spcPct val="140000"/>
              </a:lnSpc>
            </a:pPr>
            <a:r>
              <a:rPr lang="uk-UA" sz="4400" dirty="0">
                <a:latin typeface="Roboto Medium"/>
                <a:ea typeface="Roboto Light" charset="0"/>
                <a:cs typeface="Roboto Light" charset="0"/>
              </a:rPr>
              <a:t>КОНСТАНТИ У КЛАСІ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69441" y="827108"/>
            <a:ext cx="3395222" cy="629851"/>
            <a:chOff x="835004" y="660914"/>
            <a:chExt cx="3395222" cy="629851"/>
          </a:xfrm>
        </p:grpSpPr>
        <p:grpSp>
          <p:nvGrpSpPr>
            <p:cNvPr id="11" name="Group 10"/>
            <p:cNvGrpSpPr/>
            <p:nvPr/>
          </p:nvGrpSpPr>
          <p:grpSpPr>
            <a:xfrm>
              <a:off x="835004" y="660914"/>
              <a:ext cx="677117" cy="614554"/>
              <a:chOff x="1585912" y="819150"/>
              <a:chExt cx="5143500" cy="4668265"/>
            </a:xfrm>
          </p:grpSpPr>
          <p:sp>
            <p:nvSpPr>
              <p:cNvPr id="12" name="Diamond 11"/>
              <p:cNvSpPr/>
              <p:nvPr/>
            </p:nvSpPr>
            <p:spPr>
              <a:xfrm>
                <a:off x="1585912" y="2687065"/>
                <a:ext cx="5143500" cy="280035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243137" y="2687065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Diamond 13"/>
              <p:cNvSpPr/>
              <p:nvPr/>
            </p:nvSpPr>
            <p:spPr>
              <a:xfrm>
                <a:off x="1585912" y="1753108"/>
                <a:ext cx="5143500" cy="2800350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243137" y="1753108"/>
                <a:ext cx="3829050" cy="2084704"/>
              </a:xfrm>
              <a:custGeom>
                <a:avLst/>
                <a:gdLst>
                  <a:gd name="connsiteX0" fmla="*/ 1884609 w 3769219"/>
                  <a:gd name="connsiteY0" fmla="*/ 0 h 2052130"/>
                  <a:gd name="connsiteX1" fmla="*/ 3769219 w 3769219"/>
                  <a:gd name="connsiteY1" fmla="*/ 1026065 h 2052130"/>
                  <a:gd name="connsiteX2" fmla="*/ 1884609 w 3769219"/>
                  <a:gd name="connsiteY2" fmla="*/ 2052130 h 2052130"/>
                  <a:gd name="connsiteX3" fmla="*/ 0 w 3769219"/>
                  <a:gd name="connsiteY3" fmla="*/ 1026065 h 205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69219" h="2052130">
                    <a:moveTo>
                      <a:pt x="1884609" y="0"/>
                    </a:moveTo>
                    <a:lnTo>
                      <a:pt x="3769219" y="1026065"/>
                    </a:lnTo>
                    <a:lnTo>
                      <a:pt x="1884609" y="2052130"/>
                    </a:lnTo>
                    <a:lnTo>
                      <a:pt x="0" y="102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Diamond 15"/>
              <p:cNvSpPr/>
              <p:nvPr/>
            </p:nvSpPr>
            <p:spPr>
              <a:xfrm>
                <a:off x="1585912" y="819150"/>
                <a:ext cx="5143500" cy="2800350"/>
              </a:xfrm>
              <a:prstGeom prst="diamond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3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81385" y="767545"/>
              <a:ext cx="2548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800" dirty="0">
                  <a:solidFill>
                    <a:schemeClr val="bg2">
                      <a:lumMod val="7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Лекція 4</a:t>
              </a:r>
              <a:endParaRPr lang="en-US" sz="2800" dirty="0">
                <a:solidFill>
                  <a:schemeClr val="bg2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81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4400" dirty="0"/>
              <a:t>2</a:t>
            </a:r>
            <a:r>
              <a:rPr lang="uk-UA" sz="4400" dirty="0"/>
              <a:t>. </a:t>
            </a:r>
            <a:r>
              <a:rPr lang="uk-UA" sz="4000" dirty="0"/>
              <a:t>Константи у класі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510662" y="3153389"/>
            <a:ext cx="11420555" cy="3293807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Що буде, якщо ключове слово </a:t>
            </a:r>
            <a:r>
              <a:rPr lang="en-US" sz="2800" b="1" dirty="0"/>
              <a:t>const </a:t>
            </a:r>
            <a:r>
              <a:rPr lang="uk-UA" sz="2800" b="1" dirty="0"/>
              <a:t>розмістити перед ім'ям функції, а не перед тілом функції?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Ключове слово </a:t>
            </a:r>
            <a:r>
              <a:rPr lang="en-US" sz="2800" dirty="0"/>
              <a:t>const </a:t>
            </a:r>
            <a:r>
              <a:rPr lang="uk-UA" sz="2800" dirty="0"/>
              <a:t>перед ім'ям функції буде відноситься до значення, яке поверне функція. А  внутрішні дані класу в тілі функції можна буде змінювати.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C8D709-5F1D-459C-8C9F-30F6EC38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87" y="1384197"/>
            <a:ext cx="54483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7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4400" dirty="0"/>
              <a:t>2</a:t>
            </a:r>
            <a:r>
              <a:rPr lang="uk-UA" sz="4400" dirty="0"/>
              <a:t>. </a:t>
            </a:r>
            <a:r>
              <a:rPr lang="uk-UA" sz="4000" dirty="0"/>
              <a:t>Константи у класі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78155" y="1435509"/>
            <a:ext cx="11420555" cy="455233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Константний об'єкт класу </a:t>
            </a:r>
            <a:r>
              <a:rPr lang="uk-UA" sz="2800" dirty="0"/>
              <a:t>не допускає зміни значення його атрибутів протягом усього часу життя об'єкта, за винятком часу роботи конструктора та деструктора.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2800" dirty="0"/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2800" dirty="0"/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ru-RU" sz="2800" dirty="0"/>
              <a:t>Д</a:t>
            </a:r>
            <a:r>
              <a:rPr lang="uk-UA" sz="2800" dirty="0"/>
              <a:t>о константних об’єктів можуть бути викликані тільки </a:t>
            </a:r>
            <a:r>
              <a:rPr lang="uk-UA" sz="2800" b="1" dirty="0"/>
              <a:t>константні методи</a:t>
            </a:r>
            <a:r>
              <a:rPr lang="uk-UA" sz="2800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6C9218-6EDB-4A46-ACB0-C7CECA16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0" y="3711676"/>
            <a:ext cx="45910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4400" dirty="0"/>
              <a:t>2</a:t>
            </a:r>
            <a:r>
              <a:rPr lang="uk-UA" sz="4400" dirty="0"/>
              <a:t>. </a:t>
            </a:r>
            <a:r>
              <a:rPr lang="uk-UA" sz="4000" dirty="0"/>
              <a:t>Константи у класі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78155" y="1435509"/>
            <a:ext cx="10938774" cy="3962401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Створювати константні об’єкти можна шляхом передачі об'єктів у функцію по </a:t>
            </a:r>
            <a:r>
              <a:rPr lang="uk-UA" sz="2800" b="1" dirty="0"/>
              <a:t>константному посиланню: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/>
              <a:t>при поверненні об'єкта викликається конструктор копіювання, а при поверненні посилання – ні.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uk-UA" sz="2800" dirty="0"/>
              <a:t>при виконанні функції, що викликається посилання повинне вказувати на існуючий об'єкт.</a:t>
            </a:r>
          </a:p>
        </p:txBody>
      </p:sp>
    </p:spTree>
    <p:extLst>
      <p:ext uri="{BB962C8B-B14F-4D97-AF65-F5344CB8AC3E}">
        <p14:creationId xmlns:p14="http://schemas.microsoft.com/office/powerpoint/2010/main" val="263937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4400" dirty="0"/>
              <a:t>2</a:t>
            </a:r>
            <a:r>
              <a:rPr lang="uk-UA" sz="4400" dirty="0"/>
              <a:t>. </a:t>
            </a:r>
            <a:r>
              <a:rPr lang="uk-UA" sz="4000" dirty="0"/>
              <a:t>Константи у класі</a:t>
            </a:r>
            <a:endParaRPr lang="uk-UA" sz="4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5BF095-3EA8-46BF-86E2-304B580A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96" y="3147615"/>
            <a:ext cx="11306116" cy="2737657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3ECB853-D12C-43EA-8B75-99D606ACBDD5}"/>
              </a:ext>
            </a:extLst>
          </p:cNvPr>
          <p:cNvSpPr txBox="1">
            <a:spLocks/>
          </p:cNvSpPr>
          <p:nvPr/>
        </p:nvSpPr>
        <p:spPr>
          <a:xfrm>
            <a:off x="231596" y="1338479"/>
            <a:ext cx="11420555" cy="1719354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Правило: </a:t>
            </a:r>
            <a:r>
              <a:rPr lang="uk-UA" sz="2800" dirty="0"/>
              <a:t>якщо </a:t>
            </a:r>
            <a:r>
              <a:rPr lang="uk-UA" sz="2800" dirty="0" err="1"/>
              <a:t>const</a:t>
            </a:r>
            <a:r>
              <a:rPr lang="uk-UA" sz="2800" dirty="0"/>
              <a:t> </a:t>
            </a:r>
            <a:r>
              <a:rPr lang="uk-UA" sz="2800" b="1" dirty="0"/>
              <a:t>перше слово </a:t>
            </a:r>
            <a:r>
              <a:rPr lang="uk-UA" sz="2800" dirty="0"/>
              <a:t>в рядку, то воно модифікує те, що написано </a:t>
            </a:r>
            <a:r>
              <a:rPr lang="uk-UA" sz="2800" b="1" dirty="0"/>
              <a:t>після</a:t>
            </a:r>
            <a:r>
              <a:rPr lang="uk-UA" sz="2800" dirty="0"/>
              <a:t>, в іншому випадку </a:t>
            </a:r>
            <a:r>
              <a:rPr lang="uk-UA" sz="2800" dirty="0" err="1"/>
              <a:t>const</a:t>
            </a:r>
            <a:r>
              <a:rPr lang="uk-UA" sz="2800" dirty="0"/>
              <a:t> відноситься до того, що написано </a:t>
            </a:r>
            <a:r>
              <a:rPr lang="uk-UA" sz="2800" b="1" dirty="0"/>
              <a:t>перед</a:t>
            </a:r>
            <a:r>
              <a:rPr lang="uk-UA" sz="2800" dirty="0"/>
              <a:t> ним.</a:t>
            </a:r>
          </a:p>
        </p:txBody>
      </p:sp>
    </p:spTree>
    <p:extLst>
      <p:ext uri="{BB962C8B-B14F-4D97-AF65-F5344CB8AC3E}">
        <p14:creationId xmlns:p14="http://schemas.microsoft.com/office/powerpoint/2010/main" val="132222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dirty="0"/>
              <a:t>План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842297" y="1982107"/>
            <a:ext cx="10507405" cy="42947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Статичні члени класу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Константи у класі</a:t>
            </a:r>
          </a:p>
        </p:txBody>
      </p:sp>
    </p:spTree>
    <p:extLst>
      <p:ext uri="{BB962C8B-B14F-4D97-AF65-F5344CB8AC3E}">
        <p14:creationId xmlns:p14="http://schemas.microsoft.com/office/powerpoint/2010/main" val="285278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/>
              <a:t>1. </a:t>
            </a:r>
            <a:r>
              <a:rPr lang="uk-UA" sz="4000" dirty="0"/>
              <a:t>Статичні члени класу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78155" y="1435509"/>
            <a:ext cx="6945141" cy="455233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Статичний член класу</a:t>
            </a:r>
            <a:r>
              <a:rPr lang="uk-UA" sz="2800" dirty="0"/>
              <a:t> – це змінна (метод), що спільно </a:t>
            </a:r>
            <a:r>
              <a:rPr lang="uk-UA" sz="2800" b="1" dirty="0"/>
              <a:t>використовується</a:t>
            </a:r>
            <a:r>
              <a:rPr lang="uk-UA" sz="2800" dirty="0"/>
              <a:t> усіма об'єктами свого класу.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Статичні члени існують навіть при відсутності екземплярів класу, оскільки пов'язані не зі змінною (об'єктом), а з типом (класом).</a:t>
            </a:r>
            <a:endParaRPr lang="en-US" sz="2800" dirty="0"/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Для опису статичних членів класу використовується службове слово </a:t>
            </a:r>
            <a:r>
              <a:rPr lang="en-US" sz="2800" b="1" dirty="0"/>
              <a:t>static</a:t>
            </a:r>
            <a:r>
              <a:rPr lang="uk-UA" sz="28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5073F3-5E9C-45EA-97C8-524188B05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438" y="1931772"/>
            <a:ext cx="4392226" cy="299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1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/>
              <a:t>1. </a:t>
            </a:r>
            <a:r>
              <a:rPr lang="uk-UA" sz="4000" dirty="0"/>
              <a:t>Статичні члени класу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604298" y="1435510"/>
            <a:ext cx="10840450" cy="5043948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Статичне поле</a:t>
            </a:r>
            <a:r>
              <a:rPr lang="uk-UA" sz="2800" dirty="0"/>
              <a:t>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оголошення відбувається в класі;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800" dirty="0"/>
              <a:t>не </a:t>
            </a:r>
            <a:r>
              <a:rPr lang="ru-RU" sz="2800" dirty="0" err="1"/>
              <a:t>можна</a:t>
            </a:r>
            <a:r>
              <a:rPr lang="ru-RU" sz="2800" dirty="0"/>
              <a:t> </a:t>
            </a:r>
            <a:r>
              <a:rPr lang="ru-RU" sz="2800" dirty="0" err="1"/>
              <a:t>ініціалізувати</a:t>
            </a:r>
            <a:r>
              <a:rPr lang="ru-RU" sz="2800" dirty="0"/>
              <a:t> в </a:t>
            </a:r>
            <a:r>
              <a:rPr lang="ru-RU" sz="2800" dirty="0" err="1"/>
              <a:t>конструкторі</a:t>
            </a:r>
            <a:r>
              <a:rPr lang="ru-RU" sz="2800" dirty="0"/>
              <a:t>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800" dirty="0" err="1"/>
              <a:t>ініціалізація</a:t>
            </a:r>
            <a:r>
              <a:rPr lang="ru-RU" sz="2800" dirty="0"/>
              <a:t> </a:t>
            </a:r>
            <a:r>
              <a:rPr lang="ru-RU" sz="2800" dirty="0" err="1"/>
              <a:t>лише</a:t>
            </a:r>
            <a:r>
              <a:rPr lang="ru-RU" sz="2800" dirty="0"/>
              <a:t> поза </a:t>
            </a:r>
            <a:r>
              <a:rPr lang="ru-RU" sz="2800" dirty="0" err="1"/>
              <a:t>класом</a:t>
            </a:r>
            <a:r>
              <a:rPr lang="ru-RU" sz="2800" dirty="0"/>
              <a:t>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автоматично </a:t>
            </a:r>
            <a:r>
              <a:rPr lang="uk-UA" sz="2800" dirty="0" err="1"/>
              <a:t>ініціалізується</a:t>
            </a:r>
            <a:r>
              <a:rPr lang="uk-UA" sz="2800" dirty="0"/>
              <a:t> нулем;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створюється лише одна копія змінної, незалежно від кількості об'єктів;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зберігає своє значення до повного завершення програми.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58874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/>
              <a:t>1. </a:t>
            </a:r>
            <a:r>
              <a:rPr lang="uk-UA" sz="4000" dirty="0"/>
              <a:t>Статичні члени класу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4DC196-812D-4F25-94D3-F664598A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4" y="1520715"/>
            <a:ext cx="6814810" cy="469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9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/>
              <a:t>1. </a:t>
            </a:r>
            <a:r>
              <a:rPr lang="uk-UA" sz="4000" dirty="0"/>
              <a:t>Статичні члени класу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A41CFB-9C42-4FAB-9261-8459B837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42" y="1644445"/>
            <a:ext cx="7086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uk-UA" sz="4400" dirty="0"/>
              <a:t>1. </a:t>
            </a:r>
            <a:r>
              <a:rPr lang="uk-UA" sz="4000" dirty="0"/>
              <a:t>Статичні члени класу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604298" y="1435510"/>
            <a:ext cx="6514257" cy="4778477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Статичний метод</a:t>
            </a:r>
            <a:r>
              <a:rPr lang="uk-UA" sz="2800" dirty="0"/>
              <a:t>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може бути членом класу;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може звертатися лише до </a:t>
            </a:r>
            <a:r>
              <a:rPr lang="uk-UA" sz="2800" dirty="0" err="1"/>
              <a:t>static</a:t>
            </a:r>
            <a:r>
              <a:rPr lang="uk-UA" sz="2800" dirty="0"/>
              <a:t>-даних;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не отримує вказівника </a:t>
            </a:r>
            <a:r>
              <a:rPr lang="uk-UA" sz="2800" dirty="0" err="1"/>
              <a:t>this</a:t>
            </a:r>
            <a:r>
              <a:rPr lang="uk-UA" sz="2800" dirty="0"/>
              <a:t>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не може бути константним та віртуальним;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може викликатися для класу без вказання об’єкту.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012C4D-E94C-4980-8651-C52F9FD6C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63"/>
          <a:stretch/>
        </p:blipFill>
        <p:spPr>
          <a:xfrm>
            <a:off x="7627628" y="1435510"/>
            <a:ext cx="3160534" cy="714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EE2F93-B14F-47F0-BAD9-18C1F683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39" y="2301345"/>
            <a:ext cx="3724275" cy="1819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A11E40-0D06-469C-AA20-6F613FB23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616" y="4662969"/>
            <a:ext cx="42481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8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4400" dirty="0"/>
              <a:t>2</a:t>
            </a:r>
            <a:r>
              <a:rPr lang="uk-UA" sz="4400" dirty="0"/>
              <a:t>. </a:t>
            </a:r>
            <a:r>
              <a:rPr lang="uk-UA" sz="4000" dirty="0"/>
              <a:t>Константи у класі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78155" y="1435509"/>
            <a:ext cx="11420555" cy="455233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dirty="0"/>
              <a:t>Для опису констант класу використовується службове слово </a:t>
            </a:r>
            <a:r>
              <a:rPr lang="en-US" sz="2800" b="1" dirty="0"/>
              <a:t>const</a:t>
            </a:r>
            <a:r>
              <a:rPr lang="uk-UA" sz="2800" dirty="0"/>
              <a:t>.</a:t>
            </a:r>
            <a:endParaRPr lang="en-US" sz="2800" dirty="0"/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2800" dirty="0"/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en-US" sz="2800" b="1" dirty="0"/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Константні поля </a:t>
            </a:r>
            <a:r>
              <a:rPr lang="uk-UA" sz="2800" dirty="0"/>
              <a:t>не можуть бути змінені і тому всі методи, які оперують константними змінними-членами класу, повинні бути описані як </a:t>
            </a:r>
            <a:r>
              <a:rPr lang="en-US" sz="2800" b="1" dirty="0"/>
              <a:t>const</a:t>
            </a:r>
            <a:r>
              <a:rPr lang="en-US" sz="2800" dirty="0"/>
              <a:t>.</a:t>
            </a:r>
            <a:endParaRPr lang="uk-UA" sz="2800" dirty="0"/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FCBE50-AEE7-4AB7-AB3F-AE38666C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2866103"/>
            <a:ext cx="4152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6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A9443-F51E-44D4-906E-DFBF9103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7" y="246186"/>
            <a:ext cx="10507405" cy="773722"/>
          </a:xfrm>
        </p:spPr>
        <p:txBody>
          <a:bodyPr/>
          <a:lstStyle/>
          <a:p>
            <a:r>
              <a:rPr lang="en-US" sz="4400" dirty="0"/>
              <a:t>2</a:t>
            </a:r>
            <a:r>
              <a:rPr lang="uk-UA" sz="4400" dirty="0"/>
              <a:t>. </a:t>
            </a:r>
            <a:r>
              <a:rPr lang="uk-UA" sz="4000" dirty="0"/>
              <a:t>Константи у класі</a:t>
            </a:r>
            <a:br>
              <a:rPr lang="ru-RU" sz="4400" dirty="0"/>
            </a:br>
            <a:br>
              <a:rPr lang="ru-RU" sz="4400" dirty="0"/>
            </a:br>
            <a:endParaRPr lang="uk-UA" sz="44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FFF1B5B-3DDE-4962-91CF-5AC756A5FA39}"/>
              </a:ext>
            </a:extLst>
          </p:cNvPr>
          <p:cNvSpPr txBox="1">
            <a:spLocks/>
          </p:cNvSpPr>
          <p:nvPr/>
        </p:nvSpPr>
        <p:spPr>
          <a:xfrm>
            <a:off x="378155" y="1435509"/>
            <a:ext cx="11420555" cy="455233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Константний метод</a:t>
            </a:r>
            <a:r>
              <a:rPr lang="uk-UA" sz="2800" dirty="0"/>
              <a:t>  – це метод, що не може змінювати значення полів класу (за винятком </a:t>
            </a:r>
            <a:r>
              <a:rPr lang="uk-UA" sz="2800" i="1" dirty="0" err="1"/>
              <a:t>mutable</a:t>
            </a:r>
            <a:r>
              <a:rPr lang="uk-UA" sz="2800" dirty="0"/>
              <a:t>).</a:t>
            </a:r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endParaRPr lang="uk-UA" sz="2800" b="1" dirty="0"/>
          </a:p>
          <a:p>
            <a:pPr indent="36000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uk-UA" sz="2800" b="1" dirty="0"/>
              <a:t>Константний метод: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оголошується з ключовим словом </a:t>
            </a:r>
            <a:r>
              <a:rPr lang="uk-UA" sz="2800" b="1" dirty="0" err="1"/>
              <a:t>const</a:t>
            </a:r>
            <a:r>
              <a:rPr lang="uk-UA" sz="2800" dirty="0"/>
              <a:t> після списку параметрів;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може викликати тільки константні методи;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uk-UA" sz="2800" dirty="0"/>
              <a:t>може викликатися для будь-яких (не тільки константних) об'єктів.</a:t>
            </a:r>
          </a:p>
        </p:txBody>
      </p:sp>
    </p:spTree>
    <p:extLst>
      <p:ext uri="{BB962C8B-B14F-4D97-AF65-F5344CB8AC3E}">
        <p14:creationId xmlns:p14="http://schemas.microsoft.com/office/powerpoint/2010/main" val="230956248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49045</TotalTime>
  <Words>349</Words>
  <Application>Microsoft Office PowerPoint</Application>
  <PresentationFormat>Широкий екран</PresentationFormat>
  <Paragraphs>55</Paragraphs>
  <Slides>13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слайдів</vt:lpstr>
      </vt:variant>
      <vt:variant>
        <vt:i4>13</vt:i4>
      </vt:variant>
    </vt:vector>
  </HeadingPairs>
  <TitlesOfParts>
    <vt:vector size="22" baseType="lpstr">
      <vt:lpstr>Arial</vt:lpstr>
      <vt:lpstr>Calibri</vt:lpstr>
      <vt:lpstr>Noto Sans</vt:lpstr>
      <vt:lpstr>Roboto Light</vt:lpstr>
      <vt:lpstr>Roboto Medium</vt:lpstr>
      <vt:lpstr>Wingdings</vt:lpstr>
      <vt:lpstr>Blank</vt:lpstr>
      <vt:lpstr>Basic with Circle</vt:lpstr>
      <vt:lpstr>Headerline</vt:lpstr>
      <vt:lpstr>Презентація PowerPoint</vt:lpstr>
      <vt:lpstr>План</vt:lpstr>
      <vt:lpstr>1. Статичні члени класу  </vt:lpstr>
      <vt:lpstr>1. Статичні члени класу  </vt:lpstr>
      <vt:lpstr>1. Статичні члени класу  </vt:lpstr>
      <vt:lpstr>1. Статичні члени класу  </vt:lpstr>
      <vt:lpstr>1. Статичні члени класу  </vt:lpstr>
      <vt:lpstr>2. Константи у класі  </vt:lpstr>
      <vt:lpstr>2. Константи у класі  </vt:lpstr>
      <vt:lpstr>2. Константи у класі  </vt:lpstr>
      <vt:lpstr>2. Константи у класі  </vt:lpstr>
      <vt:lpstr>2. Константи у класі  </vt:lpstr>
      <vt:lpstr>2. Константи у класі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Наталія Щур</cp:lastModifiedBy>
  <cp:revision>726</cp:revision>
  <dcterms:created xsi:type="dcterms:W3CDTF">2015-05-30T00:46:15Z</dcterms:created>
  <dcterms:modified xsi:type="dcterms:W3CDTF">2019-10-15T19:24:27Z</dcterms:modified>
</cp:coreProperties>
</file>