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  <p:sldMasterId id="2147483654" r:id="rId3"/>
  </p:sldMasterIdLst>
  <p:notesMasterIdLst>
    <p:notesMasterId r:id="rId16"/>
  </p:notesMasterIdLst>
  <p:sldIdLst>
    <p:sldId id="541" r:id="rId4"/>
    <p:sldId id="494" r:id="rId5"/>
    <p:sldId id="563" r:id="rId6"/>
    <p:sldId id="544" r:id="rId7"/>
    <p:sldId id="573" r:id="rId8"/>
    <p:sldId id="574" r:id="rId9"/>
    <p:sldId id="577" r:id="rId10"/>
    <p:sldId id="575" r:id="rId11"/>
    <p:sldId id="576" r:id="rId12"/>
    <p:sldId id="578" r:id="rId13"/>
    <p:sldId id="580" r:id="rId14"/>
    <p:sldId id="5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FF"/>
    <a:srgbClr val="008002"/>
    <a:srgbClr val="00B050"/>
    <a:srgbClr val="FF0000"/>
    <a:srgbClr val="000000"/>
    <a:srgbClr val="FFFF00"/>
    <a:srgbClr val="00FFFF"/>
    <a:srgbClr val="FF00FF"/>
    <a:srgbClr val="D4B8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B9B2F0-327F-4ECB-9BEB-3FC1907DFD0C}" v="140" dt="2019-10-04T17:15:17.4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Без стилю та сітки таблиці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7731"/>
  </p:normalViewPr>
  <p:slideViewPr>
    <p:cSldViewPr snapToGrid="0" showGuides="1">
      <p:cViewPr varScale="1">
        <p:scale>
          <a:sx n="78" d="100"/>
          <a:sy n="78" d="100"/>
        </p:scale>
        <p:origin x="557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аталія Щур" userId="c2de6eb28b005a69" providerId="LiveId" clId="{67B9B2F0-327F-4ECB-9BEB-3FC1907DFD0C}"/>
    <pc:docChg chg="custSel addSld modSld sldOrd">
      <pc:chgData name="Наталія Щур" userId="c2de6eb28b005a69" providerId="LiveId" clId="{67B9B2F0-327F-4ECB-9BEB-3FC1907DFD0C}" dt="2019-10-06T17:02:00.547" v="1045" actId="1076"/>
      <pc:docMkLst>
        <pc:docMk/>
      </pc:docMkLst>
      <pc:sldChg chg="modSp">
        <pc:chgData name="Наталія Щур" userId="c2de6eb28b005a69" providerId="LiveId" clId="{67B9B2F0-327F-4ECB-9BEB-3FC1907DFD0C}" dt="2019-10-04T17:14:28.358" v="1031" actId="20577"/>
        <pc:sldMkLst>
          <pc:docMk/>
          <pc:sldMk cId="2852789504" sldId="494"/>
        </pc:sldMkLst>
        <pc:spChg chg="mod">
          <ac:chgData name="Наталія Щур" userId="c2de6eb28b005a69" providerId="LiveId" clId="{67B9B2F0-327F-4ECB-9BEB-3FC1907DFD0C}" dt="2019-10-04T17:14:28.358" v="1031" actId="20577"/>
          <ac:spMkLst>
            <pc:docMk/>
            <pc:sldMk cId="2852789504" sldId="494"/>
            <ac:spMk id="16" creationId="{9FFF1B5B-3DDE-4962-91CF-5AC756A5FA39}"/>
          </ac:spMkLst>
        </pc:spChg>
      </pc:sldChg>
      <pc:sldChg chg="modSp">
        <pc:chgData name="Наталія Щур" userId="c2de6eb28b005a69" providerId="LiveId" clId="{67B9B2F0-327F-4ECB-9BEB-3FC1907DFD0C}" dt="2019-10-04T17:14:46.830" v="1039"/>
        <pc:sldMkLst>
          <pc:docMk/>
          <pc:sldMk cId="2588749876" sldId="544"/>
        </pc:sldMkLst>
        <pc:spChg chg="mod">
          <ac:chgData name="Наталія Щур" userId="c2de6eb28b005a69" providerId="LiveId" clId="{67B9B2F0-327F-4ECB-9BEB-3FC1907DFD0C}" dt="2019-10-04T17:14:46.830" v="1039"/>
          <ac:spMkLst>
            <pc:docMk/>
            <pc:sldMk cId="2588749876" sldId="544"/>
            <ac:spMk id="2" creationId="{D57A9443-F51E-44D4-906E-DFBF9103E412}"/>
          </ac:spMkLst>
        </pc:spChg>
      </pc:sldChg>
      <pc:sldChg chg="modSp">
        <pc:chgData name="Наталія Щур" userId="c2de6eb28b005a69" providerId="LiveId" clId="{67B9B2F0-327F-4ECB-9BEB-3FC1907DFD0C}" dt="2019-10-04T17:14:35.019" v="1038" actId="20577"/>
        <pc:sldMkLst>
          <pc:docMk/>
          <pc:sldMk cId="890917583" sldId="563"/>
        </pc:sldMkLst>
        <pc:spChg chg="mod">
          <ac:chgData name="Наталія Щур" userId="c2de6eb28b005a69" providerId="LiveId" clId="{67B9B2F0-327F-4ECB-9BEB-3FC1907DFD0C}" dt="2019-10-04T17:14:35.019" v="1038" actId="20577"/>
          <ac:spMkLst>
            <pc:docMk/>
            <pc:sldMk cId="890917583" sldId="563"/>
            <ac:spMk id="2" creationId="{D57A9443-F51E-44D4-906E-DFBF9103E412}"/>
          </ac:spMkLst>
        </pc:spChg>
      </pc:sldChg>
      <pc:sldChg chg="addSp delSp modSp">
        <pc:chgData name="Наталія Щур" userId="c2de6eb28b005a69" providerId="LiveId" clId="{67B9B2F0-327F-4ECB-9BEB-3FC1907DFD0C}" dt="2019-10-04T17:14:51.642" v="1040"/>
        <pc:sldMkLst>
          <pc:docMk/>
          <pc:sldMk cId="989169341" sldId="573"/>
        </pc:sldMkLst>
        <pc:spChg chg="mod">
          <ac:chgData name="Наталія Щур" userId="c2de6eb28b005a69" providerId="LiveId" clId="{67B9B2F0-327F-4ECB-9BEB-3FC1907DFD0C}" dt="2019-10-04T17:14:51.642" v="1040"/>
          <ac:spMkLst>
            <pc:docMk/>
            <pc:sldMk cId="989169341" sldId="573"/>
            <ac:spMk id="2" creationId="{D57A9443-F51E-44D4-906E-DFBF9103E412}"/>
          </ac:spMkLst>
        </pc:spChg>
        <pc:spChg chg="add mod">
          <ac:chgData name="Наталія Щур" userId="c2de6eb28b005a69" providerId="LiveId" clId="{67B9B2F0-327F-4ECB-9BEB-3FC1907DFD0C}" dt="2019-09-30T19:51:32.450" v="63" actId="113"/>
          <ac:spMkLst>
            <pc:docMk/>
            <pc:sldMk cId="989169341" sldId="573"/>
            <ac:spMk id="7" creationId="{BF420997-E788-492A-B7BF-F5FAB78814A7}"/>
          </ac:spMkLst>
        </pc:spChg>
        <pc:spChg chg="mod">
          <ac:chgData name="Наталія Щур" userId="c2de6eb28b005a69" providerId="LiveId" clId="{67B9B2F0-327F-4ECB-9BEB-3FC1907DFD0C}" dt="2019-09-30T19:45:06.536" v="8" actId="1076"/>
          <ac:spMkLst>
            <pc:docMk/>
            <pc:sldMk cId="989169341" sldId="573"/>
            <ac:spMk id="16" creationId="{9FFF1B5B-3DDE-4962-91CF-5AC756A5FA39}"/>
          </ac:spMkLst>
        </pc:spChg>
        <pc:picChg chg="add mod">
          <ac:chgData name="Наталія Щур" userId="c2de6eb28b005a69" providerId="LiveId" clId="{67B9B2F0-327F-4ECB-9BEB-3FC1907DFD0C}" dt="2019-09-30T19:51:26.445" v="62" actId="1076"/>
          <ac:picMkLst>
            <pc:docMk/>
            <pc:sldMk cId="989169341" sldId="573"/>
            <ac:picMk id="3" creationId="{D4D53F52-2BF1-42B7-B65C-3C044804A98F}"/>
          </ac:picMkLst>
        </pc:picChg>
        <pc:picChg chg="del">
          <ac:chgData name="Наталія Щур" userId="c2de6eb28b005a69" providerId="LiveId" clId="{67B9B2F0-327F-4ECB-9BEB-3FC1907DFD0C}" dt="2019-09-30T19:44:45.258" v="0" actId="478"/>
          <ac:picMkLst>
            <pc:docMk/>
            <pc:sldMk cId="989169341" sldId="573"/>
            <ac:picMk id="4" creationId="{CF8EF6CB-E3F3-4E46-B6EB-800C75ABF382}"/>
          </ac:picMkLst>
        </pc:picChg>
        <pc:picChg chg="del">
          <ac:chgData name="Наталія Щур" userId="c2de6eb28b005a69" providerId="LiveId" clId="{67B9B2F0-327F-4ECB-9BEB-3FC1907DFD0C}" dt="2019-09-30T19:44:45.768" v="1" actId="478"/>
          <ac:picMkLst>
            <pc:docMk/>
            <pc:sldMk cId="989169341" sldId="573"/>
            <ac:picMk id="5" creationId="{7291C68F-9D0E-4110-B71D-A11EC64082E5}"/>
          </ac:picMkLst>
        </pc:picChg>
      </pc:sldChg>
      <pc:sldChg chg="modSp">
        <pc:chgData name="Наталія Щур" userId="c2de6eb28b005a69" providerId="LiveId" clId="{67B9B2F0-327F-4ECB-9BEB-3FC1907DFD0C}" dt="2019-10-04T17:14:56.859" v="1041"/>
        <pc:sldMkLst>
          <pc:docMk/>
          <pc:sldMk cId="1544224109" sldId="574"/>
        </pc:sldMkLst>
        <pc:spChg chg="mod">
          <ac:chgData name="Наталія Щур" userId="c2de6eb28b005a69" providerId="LiveId" clId="{67B9B2F0-327F-4ECB-9BEB-3FC1907DFD0C}" dt="2019-10-04T17:14:56.859" v="1041"/>
          <ac:spMkLst>
            <pc:docMk/>
            <pc:sldMk cId="1544224109" sldId="574"/>
            <ac:spMk id="2" creationId="{D57A9443-F51E-44D4-906E-DFBF9103E412}"/>
          </ac:spMkLst>
        </pc:spChg>
        <pc:spChg chg="mod">
          <ac:chgData name="Наталія Щур" userId="c2de6eb28b005a69" providerId="LiveId" clId="{67B9B2F0-327F-4ECB-9BEB-3FC1907DFD0C}" dt="2019-09-30T19:47:56.194" v="37" actId="948"/>
          <ac:spMkLst>
            <pc:docMk/>
            <pc:sldMk cId="1544224109" sldId="574"/>
            <ac:spMk id="16" creationId="{9FFF1B5B-3DDE-4962-91CF-5AC756A5FA39}"/>
          </ac:spMkLst>
        </pc:spChg>
      </pc:sldChg>
      <pc:sldChg chg="addSp delSp modSp ord">
        <pc:chgData name="Наталія Щур" userId="c2de6eb28b005a69" providerId="LiveId" clId="{67B9B2F0-327F-4ECB-9BEB-3FC1907DFD0C}" dt="2019-10-04T17:15:08.297" v="1043"/>
        <pc:sldMkLst>
          <pc:docMk/>
          <pc:sldMk cId="723185243" sldId="575"/>
        </pc:sldMkLst>
        <pc:spChg chg="mod">
          <ac:chgData name="Наталія Щур" userId="c2de6eb28b005a69" providerId="LiveId" clId="{67B9B2F0-327F-4ECB-9BEB-3FC1907DFD0C}" dt="2019-10-04T17:15:08.297" v="1043"/>
          <ac:spMkLst>
            <pc:docMk/>
            <pc:sldMk cId="723185243" sldId="575"/>
            <ac:spMk id="2" creationId="{D57A9443-F51E-44D4-906E-DFBF9103E412}"/>
          </ac:spMkLst>
        </pc:spChg>
        <pc:spChg chg="mod">
          <ac:chgData name="Наталія Щур" userId="c2de6eb28b005a69" providerId="LiveId" clId="{67B9B2F0-327F-4ECB-9BEB-3FC1907DFD0C}" dt="2019-09-30T19:58:25.140" v="206" actId="1076"/>
          <ac:spMkLst>
            <pc:docMk/>
            <pc:sldMk cId="723185243" sldId="575"/>
            <ac:spMk id="6" creationId="{8F2FDDD2-DADF-43CC-99D0-58BC49F57AD4}"/>
          </ac:spMkLst>
        </pc:spChg>
        <pc:spChg chg="mod">
          <ac:chgData name="Наталія Щур" userId="c2de6eb28b005a69" providerId="LiveId" clId="{67B9B2F0-327F-4ECB-9BEB-3FC1907DFD0C}" dt="2019-10-02T18:32:53.830" v="440" actId="1076"/>
          <ac:spMkLst>
            <pc:docMk/>
            <pc:sldMk cId="723185243" sldId="575"/>
            <ac:spMk id="9" creationId="{61D0561D-698C-481A-B1FF-E4F2E7974D78}"/>
          </ac:spMkLst>
        </pc:spChg>
        <pc:spChg chg="del mod">
          <ac:chgData name="Наталія Щур" userId="c2de6eb28b005a69" providerId="LiveId" clId="{67B9B2F0-327F-4ECB-9BEB-3FC1907DFD0C}" dt="2019-10-02T18:32:46.077" v="438" actId="478"/>
          <ac:spMkLst>
            <pc:docMk/>
            <pc:sldMk cId="723185243" sldId="575"/>
            <ac:spMk id="12" creationId="{D694C802-CB70-4E06-86BB-A7BBA04B3509}"/>
          </ac:spMkLst>
        </pc:spChg>
        <pc:spChg chg="add mod">
          <ac:chgData name="Наталія Щур" userId="c2de6eb28b005a69" providerId="LiveId" clId="{67B9B2F0-327F-4ECB-9BEB-3FC1907DFD0C}" dt="2019-09-30T20:01:21.231" v="265" actId="790"/>
          <ac:spMkLst>
            <pc:docMk/>
            <pc:sldMk cId="723185243" sldId="575"/>
            <ac:spMk id="15" creationId="{AD9BE03E-4712-46B0-A2A7-9483831213F4}"/>
          </ac:spMkLst>
        </pc:spChg>
        <pc:spChg chg="mod">
          <ac:chgData name="Наталія Щур" userId="c2de6eb28b005a69" providerId="LiveId" clId="{67B9B2F0-327F-4ECB-9BEB-3FC1907DFD0C}" dt="2019-10-04T17:14:24.254" v="1030" actId="1076"/>
          <ac:spMkLst>
            <pc:docMk/>
            <pc:sldMk cId="723185243" sldId="575"/>
            <ac:spMk id="16" creationId="{9FFF1B5B-3DDE-4962-91CF-5AC756A5FA39}"/>
          </ac:spMkLst>
        </pc:spChg>
        <pc:spChg chg="add mod">
          <ac:chgData name="Наталія Щур" userId="c2de6eb28b005a69" providerId="LiveId" clId="{67B9B2F0-327F-4ECB-9BEB-3FC1907DFD0C}" dt="2019-10-02T18:33:00.494" v="442" actId="1076"/>
          <ac:spMkLst>
            <pc:docMk/>
            <pc:sldMk cId="723185243" sldId="575"/>
            <ac:spMk id="34" creationId="{05B139C6-2BD1-4E2F-92AF-7846C66ABDB5}"/>
          </ac:spMkLst>
        </pc:spChg>
        <pc:picChg chg="mod">
          <ac:chgData name="Наталія Щур" userId="c2de6eb28b005a69" providerId="LiveId" clId="{67B9B2F0-327F-4ECB-9BEB-3FC1907DFD0C}" dt="2019-09-30T20:00:42.740" v="258" actId="1076"/>
          <ac:picMkLst>
            <pc:docMk/>
            <pc:sldMk cId="723185243" sldId="575"/>
            <ac:picMk id="3" creationId="{EDEA9740-49C7-4E67-9254-A5DC4EC54FC1}"/>
          </ac:picMkLst>
        </pc:picChg>
        <pc:cxnChg chg="mod">
          <ac:chgData name="Наталія Щур" userId="c2de6eb28b005a69" providerId="LiveId" clId="{67B9B2F0-327F-4ECB-9BEB-3FC1907DFD0C}" dt="2019-09-30T19:57:12.790" v="187" actId="14100"/>
          <ac:cxnSpMkLst>
            <pc:docMk/>
            <pc:sldMk cId="723185243" sldId="575"/>
            <ac:cxnSpMk id="5" creationId="{89BBF937-CE4F-4649-ADED-FEB0AA97845A}"/>
          </ac:cxnSpMkLst>
        </pc:cxnChg>
        <pc:cxnChg chg="mod">
          <ac:chgData name="Наталія Щур" userId="c2de6eb28b005a69" providerId="LiveId" clId="{67B9B2F0-327F-4ECB-9BEB-3FC1907DFD0C}" dt="2019-09-30T20:00:42.174" v="257" actId="14100"/>
          <ac:cxnSpMkLst>
            <pc:docMk/>
            <pc:sldMk cId="723185243" sldId="575"/>
            <ac:cxnSpMk id="8" creationId="{8B3642EA-F9BD-4051-B3AB-DF820851BA8F}"/>
          </ac:cxnSpMkLst>
        </pc:cxnChg>
        <pc:cxnChg chg="add mod">
          <ac:chgData name="Наталія Щур" userId="c2de6eb28b005a69" providerId="LiveId" clId="{67B9B2F0-327F-4ECB-9BEB-3FC1907DFD0C}" dt="2019-10-02T18:32:57.611" v="441" actId="14100"/>
          <ac:cxnSpMkLst>
            <pc:docMk/>
            <pc:sldMk cId="723185243" sldId="575"/>
            <ac:cxnSpMk id="14" creationId="{4FB656BF-93D3-46CE-9B79-C54D279042C0}"/>
          </ac:cxnSpMkLst>
        </pc:cxnChg>
        <pc:cxnChg chg="add mod">
          <ac:chgData name="Наталія Щур" userId="c2de6eb28b005a69" providerId="LiveId" clId="{67B9B2F0-327F-4ECB-9BEB-3FC1907DFD0C}" dt="2019-10-02T18:33:04.150" v="443" actId="14100"/>
          <ac:cxnSpMkLst>
            <pc:docMk/>
            <pc:sldMk cId="723185243" sldId="575"/>
            <ac:cxnSpMk id="35" creationId="{7B3AF20E-04FE-457E-97F6-7642B8C6ED8F}"/>
          </ac:cxnSpMkLst>
        </pc:cxnChg>
      </pc:sldChg>
      <pc:sldChg chg="addSp modSp add ord">
        <pc:chgData name="Наталія Щур" userId="c2de6eb28b005a69" providerId="LiveId" clId="{67B9B2F0-327F-4ECB-9BEB-3FC1907DFD0C}" dt="2019-10-04T17:15:17.435" v="1044"/>
        <pc:sldMkLst>
          <pc:docMk/>
          <pc:sldMk cId="2330694055" sldId="576"/>
        </pc:sldMkLst>
        <pc:spChg chg="mod">
          <ac:chgData name="Наталія Щур" userId="c2de6eb28b005a69" providerId="LiveId" clId="{67B9B2F0-327F-4ECB-9BEB-3FC1907DFD0C}" dt="2019-10-04T17:15:17.435" v="1044"/>
          <ac:spMkLst>
            <pc:docMk/>
            <pc:sldMk cId="2330694055" sldId="576"/>
            <ac:spMk id="2" creationId="{D57A9443-F51E-44D4-906E-DFBF9103E412}"/>
          </ac:spMkLst>
        </pc:spChg>
        <pc:spChg chg="mod">
          <ac:chgData name="Наталія Щур" userId="c2de6eb28b005a69" providerId="LiveId" clId="{67B9B2F0-327F-4ECB-9BEB-3FC1907DFD0C}" dt="2019-10-03T20:56:12.825" v="1028" actId="14100"/>
          <ac:spMkLst>
            <pc:docMk/>
            <pc:sldMk cId="2330694055" sldId="576"/>
            <ac:spMk id="16" creationId="{9FFF1B5B-3DDE-4962-91CF-5AC756A5FA39}"/>
          </ac:spMkLst>
        </pc:spChg>
        <pc:picChg chg="add mod ord">
          <ac:chgData name="Наталія Щур" userId="c2de6eb28b005a69" providerId="LiveId" clId="{67B9B2F0-327F-4ECB-9BEB-3FC1907DFD0C}" dt="2019-10-03T20:56:16.137" v="1029" actId="1076"/>
          <ac:picMkLst>
            <pc:docMk/>
            <pc:sldMk cId="2330694055" sldId="576"/>
            <ac:picMk id="3" creationId="{DA437E2A-62C7-40F8-92FA-7194C5184984}"/>
          </ac:picMkLst>
        </pc:picChg>
      </pc:sldChg>
      <pc:sldChg chg="delSp modSp add">
        <pc:chgData name="Наталія Щур" userId="c2de6eb28b005a69" providerId="LiveId" clId="{67B9B2F0-327F-4ECB-9BEB-3FC1907DFD0C}" dt="2019-10-06T17:02:00.547" v="1045" actId="1076"/>
        <pc:sldMkLst>
          <pc:docMk/>
          <pc:sldMk cId="973178653" sldId="577"/>
        </pc:sldMkLst>
        <pc:spChg chg="mod">
          <ac:chgData name="Наталія Щур" userId="c2de6eb28b005a69" providerId="LiveId" clId="{67B9B2F0-327F-4ECB-9BEB-3FC1907DFD0C}" dt="2019-10-04T17:15:02.780" v="1042"/>
          <ac:spMkLst>
            <pc:docMk/>
            <pc:sldMk cId="973178653" sldId="577"/>
            <ac:spMk id="2" creationId="{D57A9443-F51E-44D4-906E-DFBF9103E412}"/>
          </ac:spMkLst>
        </pc:spChg>
        <pc:spChg chg="del">
          <ac:chgData name="Наталія Щур" userId="c2de6eb28b005a69" providerId="LiveId" clId="{67B9B2F0-327F-4ECB-9BEB-3FC1907DFD0C}" dt="2019-10-02T18:33:12.254" v="446" actId="478"/>
          <ac:spMkLst>
            <pc:docMk/>
            <pc:sldMk cId="973178653" sldId="577"/>
            <ac:spMk id="6" creationId="{8F2FDDD2-DADF-43CC-99D0-58BC49F57AD4}"/>
          </ac:spMkLst>
        </pc:spChg>
        <pc:spChg chg="del">
          <ac:chgData name="Наталія Щур" userId="c2de6eb28b005a69" providerId="LiveId" clId="{67B9B2F0-327F-4ECB-9BEB-3FC1907DFD0C}" dt="2019-10-02T18:33:10.418" v="445" actId="478"/>
          <ac:spMkLst>
            <pc:docMk/>
            <pc:sldMk cId="973178653" sldId="577"/>
            <ac:spMk id="9" creationId="{61D0561D-698C-481A-B1FF-E4F2E7974D78}"/>
          </ac:spMkLst>
        </pc:spChg>
        <pc:spChg chg="mod">
          <ac:chgData name="Наталія Щур" userId="c2de6eb28b005a69" providerId="LiveId" clId="{67B9B2F0-327F-4ECB-9BEB-3FC1907DFD0C}" dt="2019-10-06T17:02:00.547" v="1045" actId="1076"/>
          <ac:spMkLst>
            <pc:docMk/>
            <pc:sldMk cId="973178653" sldId="577"/>
            <ac:spMk id="12" creationId="{D694C802-CB70-4E06-86BB-A7BBA04B3509}"/>
          </ac:spMkLst>
        </pc:spChg>
        <pc:spChg chg="del">
          <ac:chgData name="Наталія Щур" userId="c2de6eb28b005a69" providerId="LiveId" clId="{67B9B2F0-327F-4ECB-9BEB-3FC1907DFD0C}" dt="2019-10-02T18:33:18.974" v="452" actId="478"/>
          <ac:spMkLst>
            <pc:docMk/>
            <pc:sldMk cId="973178653" sldId="577"/>
            <ac:spMk id="15" creationId="{AD9BE03E-4712-46B0-A2A7-9483831213F4}"/>
          </ac:spMkLst>
        </pc:spChg>
        <pc:spChg chg="del">
          <ac:chgData name="Наталія Щур" userId="c2de6eb28b005a69" providerId="LiveId" clId="{67B9B2F0-327F-4ECB-9BEB-3FC1907DFD0C}" dt="2019-10-02T18:33:26.378" v="454" actId="478"/>
          <ac:spMkLst>
            <pc:docMk/>
            <pc:sldMk cId="973178653" sldId="577"/>
            <ac:spMk id="16" creationId="{9FFF1B5B-3DDE-4962-91CF-5AC756A5FA39}"/>
          </ac:spMkLst>
        </pc:spChg>
        <pc:spChg chg="del">
          <ac:chgData name="Наталія Щур" userId="c2de6eb28b005a69" providerId="LiveId" clId="{67B9B2F0-327F-4ECB-9BEB-3FC1907DFD0C}" dt="2019-10-02T18:33:17.191" v="451" actId="478"/>
          <ac:spMkLst>
            <pc:docMk/>
            <pc:sldMk cId="973178653" sldId="577"/>
            <ac:spMk id="34" creationId="{05B139C6-2BD1-4E2F-92AF-7846C66ABDB5}"/>
          </ac:spMkLst>
        </pc:spChg>
        <pc:picChg chg="del">
          <ac:chgData name="Наталія Щур" userId="c2de6eb28b005a69" providerId="LiveId" clId="{67B9B2F0-327F-4ECB-9BEB-3FC1907DFD0C}" dt="2019-10-02T18:33:08.726" v="444" actId="478"/>
          <ac:picMkLst>
            <pc:docMk/>
            <pc:sldMk cId="973178653" sldId="577"/>
            <ac:picMk id="3" creationId="{EDEA9740-49C7-4E67-9254-A5DC4EC54FC1}"/>
          </ac:picMkLst>
        </pc:picChg>
        <pc:cxnChg chg="del">
          <ac:chgData name="Наталія Щур" userId="c2de6eb28b005a69" providerId="LiveId" clId="{67B9B2F0-327F-4ECB-9BEB-3FC1907DFD0C}" dt="2019-10-02T18:33:14.893" v="449" actId="478"/>
          <ac:cxnSpMkLst>
            <pc:docMk/>
            <pc:sldMk cId="973178653" sldId="577"/>
            <ac:cxnSpMk id="5" creationId="{89BBF937-CE4F-4649-ADED-FEB0AA97845A}"/>
          </ac:cxnSpMkLst>
        </pc:cxnChg>
        <pc:cxnChg chg="del mod">
          <ac:chgData name="Наталія Щур" userId="c2de6eb28b005a69" providerId="LiveId" clId="{67B9B2F0-327F-4ECB-9BEB-3FC1907DFD0C}" dt="2019-10-02T18:33:13.198" v="447" actId="478"/>
          <ac:cxnSpMkLst>
            <pc:docMk/>
            <pc:sldMk cId="973178653" sldId="577"/>
            <ac:cxnSpMk id="8" creationId="{8B3642EA-F9BD-4051-B3AB-DF820851BA8F}"/>
          </ac:cxnSpMkLst>
        </pc:cxnChg>
        <pc:cxnChg chg="del">
          <ac:chgData name="Наталія Щур" userId="c2de6eb28b005a69" providerId="LiveId" clId="{67B9B2F0-327F-4ECB-9BEB-3FC1907DFD0C}" dt="2019-10-02T18:33:14.020" v="448" actId="478"/>
          <ac:cxnSpMkLst>
            <pc:docMk/>
            <pc:sldMk cId="973178653" sldId="577"/>
            <ac:cxnSpMk id="14" creationId="{4FB656BF-93D3-46CE-9B79-C54D279042C0}"/>
          </ac:cxnSpMkLst>
        </pc:cxnChg>
        <pc:cxnChg chg="del">
          <ac:chgData name="Наталія Щур" userId="c2de6eb28b005a69" providerId="LiveId" clId="{67B9B2F0-327F-4ECB-9BEB-3FC1907DFD0C}" dt="2019-10-02T18:33:16.070" v="450" actId="478"/>
          <ac:cxnSpMkLst>
            <pc:docMk/>
            <pc:sldMk cId="973178653" sldId="577"/>
            <ac:cxnSpMk id="35" creationId="{7B3AF20E-04FE-457E-97F6-7642B8C6ED8F}"/>
          </ac:cxnSpMkLst>
        </pc:cxnChg>
      </pc:sldChg>
      <pc:sldChg chg="addSp delSp modSp add">
        <pc:chgData name="Наталія Щур" userId="c2de6eb28b005a69" providerId="LiveId" clId="{67B9B2F0-327F-4ECB-9BEB-3FC1907DFD0C}" dt="2019-10-03T20:04:25.974" v="756" actId="20577"/>
        <pc:sldMkLst>
          <pc:docMk/>
          <pc:sldMk cId="3199414303" sldId="578"/>
        </pc:sldMkLst>
        <pc:spChg chg="mod">
          <ac:chgData name="Наталія Щур" userId="c2de6eb28b005a69" providerId="LiveId" clId="{67B9B2F0-327F-4ECB-9BEB-3FC1907DFD0C}" dt="2019-10-03T20:04:25.974" v="756" actId="20577"/>
          <ac:spMkLst>
            <pc:docMk/>
            <pc:sldMk cId="3199414303" sldId="578"/>
            <ac:spMk id="2" creationId="{D57A9443-F51E-44D4-906E-DFBF9103E412}"/>
          </ac:spMkLst>
        </pc:spChg>
        <pc:spChg chg="mod">
          <ac:chgData name="Наталія Щур" userId="c2de6eb28b005a69" providerId="LiveId" clId="{67B9B2F0-327F-4ECB-9BEB-3FC1907DFD0C}" dt="2019-10-02T19:06:24.819" v="731" actId="14100"/>
          <ac:spMkLst>
            <pc:docMk/>
            <pc:sldMk cId="3199414303" sldId="578"/>
            <ac:spMk id="16" creationId="{9FFF1B5B-3DDE-4962-91CF-5AC756A5FA39}"/>
          </ac:spMkLst>
        </pc:spChg>
        <pc:picChg chg="add mod">
          <ac:chgData name="Наталія Щур" userId="c2de6eb28b005a69" providerId="LiveId" clId="{67B9B2F0-327F-4ECB-9BEB-3FC1907DFD0C}" dt="2019-10-02T19:07:53.057" v="738" actId="1076"/>
          <ac:picMkLst>
            <pc:docMk/>
            <pc:sldMk cId="3199414303" sldId="578"/>
            <ac:picMk id="3" creationId="{AB2A3B0E-F8D0-46C8-8D4B-BCEE2E4E0C43}"/>
          </ac:picMkLst>
        </pc:picChg>
        <pc:picChg chg="add mod">
          <ac:chgData name="Наталія Щур" userId="c2de6eb28b005a69" providerId="LiveId" clId="{67B9B2F0-327F-4ECB-9BEB-3FC1907DFD0C}" dt="2019-10-02T19:07:59.643" v="740" actId="1076"/>
          <ac:picMkLst>
            <pc:docMk/>
            <pc:sldMk cId="3199414303" sldId="578"/>
            <ac:picMk id="4" creationId="{AFD81AA6-2449-4512-9EEF-4911F0EBA175}"/>
          </ac:picMkLst>
        </pc:picChg>
        <pc:picChg chg="add del mod">
          <ac:chgData name="Наталія Щур" userId="c2de6eb28b005a69" providerId="LiveId" clId="{67B9B2F0-327F-4ECB-9BEB-3FC1907DFD0C}" dt="2019-10-02T19:42:19.825" v="747" actId="478"/>
          <ac:picMkLst>
            <pc:docMk/>
            <pc:sldMk cId="3199414303" sldId="578"/>
            <ac:picMk id="5" creationId="{17ED7C36-3960-4EF9-84AB-EC7864FCFCF7}"/>
          </ac:picMkLst>
        </pc:picChg>
        <pc:picChg chg="add mod">
          <ac:chgData name="Наталія Щур" userId="c2de6eb28b005a69" providerId="LiveId" clId="{67B9B2F0-327F-4ECB-9BEB-3FC1907DFD0C}" dt="2019-10-02T19:09:06.994" v="746" actId="1076"/>
          <ac:picMkLst>
            <pc:docMk/>
            <pc:sldMk cId="3199414303" sldId="578"/>
            <ac:picMk id="6" creationId="{CC557DCF-F38C-4A40-93FD-6E0BD5CFACD7}"/>
          </ac:picMkLst>
        </pc:picChg>
        <pc:picChg chg="add del mod">
          <ac:chgData name="Наталія Щур" userId="c2de6eb28b005a69" providerId="LiveId" clId="{67B9B2F0-327F-4ECB-9BEB-3FC1907DFD0C}" dt="2019-10-02T19:42:24.428" v="750" actId="478"/>
          <ac:picMkLst>
            <pc:docMk/>
            <pc:sldMk cId="3199414303" sldId="578"/>
            <ac:picMk id="7" creationId="{17ECF9C5-2286-4192-B789-33486FBF4BE9}"/>
          </ac:picMkLst>
        </pc:picChg>
        <pc:picChg chg="add mod">
          <ac:chgData name="Наталія Щур" userId="c2de6eb28b005a69" providerId="LiveId" clId="{67B9B2F0-327F-4ECB-9BEB-3FC1907DFD0C}" dt="2019-10-02T19:42:43.392" v="754" actId="1076"/>
          <ac:picMkLst>
            <pc:docMk/>
            <pc:sldMk cId="3199414303" sldId="578"/>
            <ac:picMk id="8" creationId="{A272F173-F90E-4242-A807-EECB28D9B30E}"/>
          </ac:picMkLst>
        </pc:picChg>
      </pc:sldChg>
      <pc:sldChg chg="addSp delSp modSp add">
        <pc:chgData name="Наталія Щур" userId="c2de6eb28b005a69" providerId="LiveId" clId="{67B9B2F0-327F-4ECB-9BEB-3FC1907DFD0C}" dt="2019-10-03T20:49:29.008" v="1015" actId="113"/>
        <pc:sldMkLst>
          <pc:docMk/>
          <pc:sldMk cId="4128863278" sldId="579"/>
        </pc:sldMkLst>
        <pc:spChg chg="mod">
          <ac:chgData name="Наталія Щур" userId="c2de6eb28b005a69" providerId="LiveId" clId="{67B9B2F0-327F-4ECB-9BEB-3FC1907DFD0C}" dt="2019-10-03T20:04:44.400" v="765" actId="20577"/>
          <ac:spMkLst>
            <pc:docMk/>
            <pc:sldMk cId="4128863278" sldId="579"/>
            <ac:spMk id="2" creationId="{D57A9443-F51E-44D4-906E-DFBF9103E412}"/>
          </ac:spMkLst>
        </pc:spChg>
        <pc:spChg chg="add mod">
          <ac:chgData name="Наталія Щур" userId="c2de6eb28b005a69" providerId="LiveId" clId="{67B9B2F0-327F-4ECB-9BEB-3FC1907DFD0C}" dt="2019-10-03T20:49:29.008" v="1015" actId="113"/>
          <ac:spMkLst>
            <pc:docMk/>
            <pc:sldMk cId="4128863278" sldId="579"/>
            <ac:spMk id="9" creationId="{BE6A2D2C-CCD8-490C-AAEC-32C818C59A09}"/>
          </ac:spMkLst>
        </pc:spChg>
        <pc:spChg chg="del mod">
          <ac:chgData name="Наталія Щур" userId="c2de6eb28b005a69" providerId="LiveId" clId="{67B9B2F0-327F-4ECB-9BEB-3FC1907DFD0C}" dt="2019-10-03T20:30:09.609" v="874" actId="478"/>
          <ac:spMkLst>
            <pc:docMk/>
            <pc:sldMk cId="4128863278" sldId="579"/>
            <ac:spMk id="16" creationId="{9FFF1B5B-3DDE-4962-91CF-5AC756A5FA39}"/>
          </ac:spMkLst>
        </pc:spChg>
        <pc:picChg chg="del">
          <ac:chgData name="Наталія Щур" userId="c2de6eb28b005a69" providerId="LiveId" clId="{67B9B2F0-327F-4ECB-9BEB-3FC1907DFD0C}" dt="2019-10-03T20:30:12.454" v="878" actId="478"/>
          <ac:picMkLst>
            <pc:docMk/>
            <pc:sldMk cId="4128863278" sldId="579"/>
            <ac:picMk id="3" creationId="{AB2A3B0E-F8D0-46C8-8D4B-BCEE2E4E0C43}"/>
          </ac:picMkLst>
        </pc:picChg>
        <pc:picChg chg="del mod">
          <ac:chgData name="Наталія Щур" userId="c2de6eb28b005a69" providerId="LiveId" clId="{67B9B2F0-327F-4ECB-9BEB-3FC1907DFD0C}" dt="2019-10-03T20:30:11.950" v="877" actId="478"/>
          <ac:picMkLst>
            <pc:docMk/>
            <pc:sldMk cId="4128863278" sldId="579"/>
            <ac:picMk id="4" creationId="{AFD81AA6-2449-4512-9EEF-4911F0EBA175}"/>
          </ac:picMkLst>
        </pc:picChg>
        <pc:picChg chg="add mod ord">
          <ac:chgData name="Наталія Щур" userId="c2de6eb28b005a69" providerId="LiveId" clId="{67B9B2F0-327F-4ECB-9BEB-3FC1907DFD0C}" dt="2019-10-03T20:48:31.802" v="1002" actId="1076"/>
          <ac:picMkLst>
            <pc:docMk/>
            <pc:sldMk cId="4128863278" sldId="579"/>
            <ac:picMk id="5" creationId="{1D665008-C960-4EE4-843F-4BCE86109524}"/>
          </ac:picMkLst>
        </pc:picChg>
        <pc:picChg chg="del">
          <ac:chgData name="Наталія Щур" userId="c2de6eb28b005a69" providerId="LiveId" clId="{67B9B2F0-327F-4ECB-9BEB-3FC1907DFD0C}" dt="2019-10-03T20:30:10.386" v="875" actId="478"/>
          <ac:picMkLst>
            <pc:docMk/>
            <pc:sldMk cId="4128863278" sldId="579"/>
            <ac:picMk id="6" creationId="{CC557DCF-F38C-4A40-93FD-6E0BD5CFACD7}"/>
          </ac:picMkLst>
        </pc:picChg>
        <pc:picChg chg="add mod">
          <ac:chgData name="Наталія Щур" userId="c2de6eb28b005a69" providerId="LiveId" clId="{67B9B2F0-327F-4ECB-9BEB-3FC1907DFD0C}" dt="2019-10-03T20:47:29.229" v="975" actId="1076"/>
          <ac:picMkLst>
            <pc:docMk/>
            <pc:sldMk cId="4128863278" sldId="579"/>
            <ac:picMk id="7" creationId="{D3260887-FD57-4237-A209-AD20A4D6B06C}"/>
          </ac:picMkLst>
        </pc:picChg>
        <pc:picChg chg="del">
          <ac:chgData name="Наталія Щур" userId="c2de6eb28b005a69" providerId="LiveId" clId="{67B9B2F0-327F-4ECB-9BEB-3FC1907DFD0C}" dt="2019-10-03T20:30:07.152" v="872" actId="478"/>
          <ac:picMkLst>
            <pc:docMk/>
            <pc:sldMk cId="4128863278" sldId="579"/>
            <ac:picMk id="8" creationId="{A272F173-F90E-4242-A807-EECB28D9B30E}"/>
          </ac:picMkLst>
        </pc:picChg>
        <pc:picChg chg="add mod">
          <ac:chgData name="Наталія Щур" userId="c2de6eb28b005a69" providerId="LiveId" clId="{67B9B2F0-327F-4ECB-9BEB-3FC1907DFD0C}" dt="2019-10-03T20:48:36.154" v="1003" actId="1076"/>
          <ac:picMkLst>
            <pc:docMk/>
            <pc:sldMk cId="4128863278" sldId="579"/>
            <ac:picMk id="10" creationId="{27D7DC2D-CF66-462B-BE70-050854DB02D4}"/>
          </ac:picMkLst>
        </pc:picChg>
        <pc:picChg chg="add mod">
          <ac:chgData name="Наталія Щур" userId="c2de6eb28b005a69" providerId="LiveId" clId="{67B9B2F0-327F-4ECB-9BEB-3FC1907DFD0C}" dt="2019-10-03T20:49:16.202" v="1007" actId="1076"/>
          <ac:picMkLst>
            <pc:docMk/>
            <pc:sldMk cId="4128863278" sldId="579"/>
            <ac:picMk id="11" creationId="{AF96700D-F61B-43E4-B7E7-0BAEDC290726}"/>
          </ac:picMkLst>
        </pc:picChg>
      </pc:sldChg>
      <pc:sldChg chg="addSp delSp modSp add">
        <pc:chgData name="Наталія Щур" userId="c2de6eb28b005a69" providerId="LiveId" clId="{67B9B2F0-327F-4ECB-9BEB-3FC1907DFD0C}" dt="2019-10-03T20:19:19.812" v="797" actId="1076"/>
        <pc:sldMkLst>
          <pc:docMk/>
          <pc:sldMk cId="239592550" sldId="580"/>
        </pc:sldMkLst>
        <pc:spChg chg="mod">
          <ac:chgData name="Наталія Щур" userId="c2de6eb28b005a69" providerId="LiveId" clId="{67B9B2F0-327F-4ECB-9BEB-3FC1907DFD0C}" dt="2019-10-03T20:18:35.059" v="792" actId="20577"/>
          <ac:spMkLst>
            <pc:docMk/>
            <pc:sldMk cId="239592550" sldId="580"/>
            <ac:spMk id="16" creationId="{9FFF1B5B-3DDE-4962-91CF-5AC756A5FA39}"/>
          </ac:spMkLst>
        </pc:spChg>
        <pc:picChg chg="del">
          <ac:chgData name="Наталія Щур" userId="c2de6eb28b005a69" providerId="LiveId" clId="{67B9B2F0-327F-4ECB-9BEB-3FC1907DFD0C}" dt="2019-10-03T20:18:12.989" v="770" actId="478"/>
          <ac:picMkLst>
            <pc:docMk/>
            <pc:sldMk cId="239592550" sldId="580"/>
            <ac:picMk id="3" creationId="{AB2A3B0E-F8D0-46C8-8D4B-BCEE2E4E0C43}"/>
          </ac:picMkLst>
        </pc:picChg>
        <pc:picChg chg="del">
          <ac:chgData name="Наталія Щур" userId="c2de6eb28b005a69" providerId="LiveId" clId="{67B9B2F0-327F-4ECB-9BEB-3FC1907DFD0C}" dt="2019-10-03T20:18:08.201" v="767" actId="478"/>
          <ac:picMkLst>
            <pc:docMk/>
            <pc:sldMk cId="239592550" sldId="580"/>
            <ac:picMk id="4" creationId="{AFD81AA6-2449-4512-9EEF-4911F0EBA175}"/>
          </ac:picMkLst>
        </pc:picChg>
        <pc:picChg chg="add mod">
          <ac:chgData name="Наталія Щур" userId="c2de6eb28b005a69" providerId="LiveId" clId="{67B9B2F0-327F-4ECB-9BEB-3FC1907DFD0C}" dt="2019-10-03T20:18:38.820" v="793" actId="1076"/>
          <ac:picMkLst>
            <pc:docMk/>
            <pc:sldMk cId="239592550" sldId="580"/>
            <ac:picMk id="5" creationId="{F0B3775C-7403-4C9F-AA2F-CA4E2243F7B7}"/>
          </ac:picMkLst>
        </pc:picChg>
        <pc:picChg chg="del">
          <ac:chgData name="Наталія Щур" userId="c2de6eb28b005a69" providerId="LiveId" clId="{67B9B2F0-327F-4ECB-9BEB-3FC1907DFD0C}" dt="2019-10-03T20:18:24.289" v="777" actId="478"/>
          <ac:picMkLst>
            <pc:docMk/>
            <pc:sldMk cId="239592550" sldId="580"/>
            <ac:picMk id="6" creationId="{CC557DCF-F38C-4A40-93FD-6E0BD5CFACD7}"/>
          </ac:picMkLst>
        </pc:picChg>
        <pc:picChg chg="add mod">
          <ac:chgData name="Наталія Щур" userId="c2de6eb28b005a69" providerId="LiveId" clId="{67B9B2F0-327F-4ECB-9BEB-3FC1907DFD0C}" dt="2019-10-03T20:19:19.812" v="797" actId="1076"/>
          <ac:picMkLst>
            <pc:docMk/>
            <pc:sldMk cId="239592550" sldId="580"/>
            <ac:picMk id="7" creationId="{E6559F79-F234-40FA-946B-CCC20065750A}"/>
          </ac:picMkLst>
        </pc:picChg>
        <pc:picChg chg="del">
          <ac:chgData name="Наталія Щур" userId="c2de6eb28b005a69" providerId="LiveId" clId="{67B9B2F0-327F-4ECB-9BEB-3FC1907DFD0C}" dt="2019-10-03T20:18:19.438" v="774" actId="478"/>
          <ac:picMkLst>
            <pc:docMk/>
            <pc:sldMk cId="239592550" sldId="580"/>
            <ac:picMk id="8" creationId="{A272F173-F90E-4242-A807-EECB28D9B30E}"/>
          </ac:picMkLst>
        </pc:picChg>
      </pc:sldChg>
    </pc:docChg>
  </pc:docChgLst>
  <pc:docChgLst>
    <pc:chgData name="Наталія Щур" userId="c2de6eb28b005a69" providerId="LiveId" clId="{BF721481-E1A5-47A0-8C5C-0372127F0640}"/>
    <pc:docChg chg="undo custSel addSld delSld modSld sldOrd">
      <pc:chgData name="Наталія Щур" userId="c2de6eb28b005a69" providerId="LiveId" clId="{BF721481-E1A5-47A0-8C5C-0372127F0640}" dt="2019-09-30T19:40:19.531" v="1086" actId="2696"/>
      <pc:docMkLst>
        <pc:docMk/>
      </pc:docMkLst>
      <pc:sldChg chg="modSp">
        <pc:chgData name="Наталія Щур" userId="c2de6eb28b005a69" providerId="LiveId" clId="{BF721481-E1A5-47A0-8C5C-0372127F0640}" dt="2019-09-30T17:50:57.546" v="144" actId="20577"/>
        <pc:sldMkLst>
          <pc:docMk/>
          <pc:sldMk cId="2852789504" sldId="494"/>
        </pc:sldMkLst>
        <pc:spChg chg="mod">
          <ac:chgData name="Наталія Щур" userId="c2de6eb28b005a69" providerId="LiveId" clId="{BF721481-E1A5-47A0-8C5C-0372127F0640}" dt="2019-09-30T17:50:57.546" v="144" actId="20577"/>
          <ac:spMkLst>
            <pc:docMk/>
            <pc:sldMk cId="2852789504" sldId="494"/>
            <ac:spMk id="16" creationId="{9FFF1B5B-3DDE-4962-91CF-5AC756A5FA39}"/>
          </ac:spMkLst>
        </pc:spChg>
      </pc:sldChg>
      <pc:sldChg chg="modSp">
        <pc:chgData name="Наталія Щур" userId="c2de6eb28b005a69" providerId="LiveId" clId="{BF721481-E1A5-47A0-8C5C-0372127F0640}" dt="2019-09-30T17:39:52.364" v="33" actId="20577"/>
        <pc:sldMkLst>
          <pc:docMk/>
          <pc:sldMk cId="3902812204" sldId="541"/>
        </pc:sldMkLst>
        <pc:spChg chg="mod">
          <ac:chgData name="Наталія Щур" userId="c2de6eb28b005a69" providerId="LiveId" clId="{BF721481-E1A5-47A0-8C5C-0372127F0640}" dt="2019-09-30T17:39:52.364" v="33" actId="20577"/>
          <ac:spMkLst>
            <pc:docMk/>
            <pc:sldMk cId="3902812204" sldId="541"/>
            <ac:spMk id="2" creationId="{00000000-0000-0000-0000-000000000000}"/>
          </ac:spMkLst>
        </pc:spChg>
        <pc:spChg chg="mod">
          <ac:chgData name="Наталія Щур" userId="c2de6eb28b005a69" providerId="LiveId" clId="{BF721481-E1A5-47A0-8C5C-0372127F0640}" dt="2019-09-30T17:39:47.601" v="32" actId="20577"/>
          <ac:spMkLst>
            <pc:docMk/>
            <pc:sldMk cId="3902812204" sldId="541"/>
            <ac:spMk id="42" creationId="{00000000-0000-0000-0000-000000000000}"/>
          </ac:spMkLst>
        </pc:spChg>
      </pc:sldChg>
      <pc:sldChg chg="modSp ord">
        <pc:chgData name="Наталія Щур" userId="c2de6eb28b005a69" providerId="LiveId" clId="{BF721481-E1A5-47A0-8C5C-0372127F0640}" dt="2019-09-30T19:26:58.152" v="855" actId="14100"/>
        <pc:sldMkLst>
          <pc:docMk/>
          <pc:sldMk cId="2588749876" sldId="544"/>
        </pc:sldMkLst>
        <pc:spChg chg="mod">
          <ac:chgData name="Наталія Щур" userId="c2de6eb28b005a69" providerId="LiveId" clId="{BF721481-E1A5-47A0-8C5C-0372127F0640}" dt="2019-09-30T18:40:58.688" v="310"/>
          <ac:spMkLst>
            <pc:docMk/>
            <pc:sldMk cId="2588749876" sldId="544"/>
            <ac:spMk id="2" creationId="{D57A9443-F51E-44D4-906E-DFBF9103E412}"/>
          </ac:spMkLst>
        </pc:spChg>
        <pc:spChg chg="mod">
          <ac:chgData name="Наталія Щур" userId="c2de6eb28b005a69" providerId="LiveId" clId="{BF721481-E1A5-47A0-8C5C-0372127F0640}" dt="2019-09-30T19:26:58.152" v="855" actId="14100"/>
          <ac:spMkLst>
            <pc:docMk/>
            <pc:sldMk cId="2588749876" sldId="544"/>
            <ac:spMk id="16" creationId="{9FFF1B5B-3DDE-4962-91CF-5AC756A5FA39}"/>
          </ac:spMkLst>
        </pc:spChg>
      </pc:sldChg>
      <pc:sldChg chg="addSp delSp modSp">
        <pc:chgData name="Наталія Щур" userId="c2de6eb28b005a69" providerId="LiveId" clId="{BF721481-E1A5-47A0-8C5C-0372127F0640}" dt="2019-09-30T19:26:44.484" v="854" actId="255"/>
        <pc:sldMkLst>
          <pc:docMk/>
          <pc:sldMk cId="890917583" sldId="563"/>
        </pc:sldMkLst>
        <pc:spChg chg="mod">
          <ac:chgData name="Наталія Щур" userId="c2de6eb28b005a69" providerId="LiveId" clId="{BF721481-E1A5-47A0-8C5C-0372127F0640}" dt="2019-09-30T17:54:36.577" v="146" actId="20577"/>
          <ac:spMkLst>
            <pc:docMk/>
            <pc:sldMk cId="890917583" sldId="563"/>
            <ac:spMk id="2" creationId="{D57A9443-F51E-44D4-906E-DFBF9103E412}"/>
          </ac:spMkLst>
        </pc:spChg>
        <pc:spChg chg="add del mod">
          <ac:chgData name="Наталія Щур" userId="c2de6eb28b005a69" providerId="LiveId" clId="{BF721481-E1A5-47A0-8C5C-0372127F0640}" dt="2019-09-30T19:26:44.484" v="854" actId="255"/>
          <ac:spMkLst>
            <pc:docMk/>
            <pc:sldMk cId="890917583" sldId="563"/>
            <ac:spMk id="4" creationId="{D801652C-5171-4AFF-BB90-11D413AE099F}"/>
          </ac:spMkLst>
        </pc:spChg>
        <pc:spChg chg="mod">
          <ac:chgData name="Наталія Щур" userId="c2de6eb28b005a69" providerId="LiveId" clId="{BF721481-E1A5-47A0-8C5C-0372127F0640}" dt="2019-09-30T18:30:45.458" v="167" actId="6549"/>
          <ac:spMkLst>
            <pc:docMk/>
            <pc:sldMk cId="890917583" sldId="563"/>
            <ac:spMk id="16" creationId="{9FFF1B5B-3DDE-4962-91CF-5AC756A5FA39}"/>
          </ac:spMkLst>
        </pc:spChg>
        <pc:picChg chg="add mod">
          <ac:chgData name="Наталія Щур" userId="c2de6eb28b005a69" providerId="LiveId" clId="{BF721481-E1A5-47A0-8C5C-0372127F0640}" dt="2019-09-30T18:36:40.071" v="266" actId="1076"/>
          <ac:picMkLst>
            <pc:docMk/>
            <pc:sldMk cId="890917583" sldId="563"/>
            <ac:picMk id="3" creationId="{0C7408D5-F698-4AA1-9430-BFEC4767E71B}"/>
          </ac:picMkLst>
        </pc:picChg>
        <pc:picChg chg="del">
          <ac:chgData name="Наталія Щур" userId="c2de6eb28b005a69" providerId="LiveId" clId="{BF721481-E1A5-47A0-8C5C-0372127F0640}" dt="2019-09-30T17:42:19.663" v="123" actId="478"/>
          <ac:picMkLst>
            <pc:docMk/>
            <pc:sldMk cId="890917583" sldId="563"/>
            <ac:picMk id="1026" creationId="{6E5073F3-5E9C-45EA-97C8-524188B056DE}"/>
          </ac:picMkLst>
        </pc:picChg>
      </pc:sldChg>
      <pc:sldChg chg="del">
        <pc:chgData name="Наталія Щур" userId="c2de6eb28b005a69" providerId="LiveId" clId="{BF721481-E1A5-47A0-8C5C-0372127F0640}" dt="2019-09-30T19:40:19.531" v="1086" actId="2696"/>
        <pc:sldMkLst>
          <pc:docMk/>
          <pc:sldMk cId="730893038" sldId="564"/>
        </pc:sldMkLst>
      </pc:sldChg>
      <pc:sldChg chg="del">
        <pc:chgData name="Наталія Щур" userId="c2de6eb28b005a69" providerId="LiveId" clId="{BF721481-E1A5-47A0-8C5C-0372127F0640}" dt="2019-09-30T19:40:19.065" v="1085" actId="2696"/>
        <pc:sldMkLst>
          <pc:docMk/>
          <pc:sldMk cId="4291354964" sldId="565"/>
        </pc:sldMkLst>
      </pc:sldChg>
      <pc:sldChg chg="del">
        <pc:chgData name="Наталія Щур" userId="c2de6eb28b005a69" providerId="LiveId" clId="{BF721481-E1A5-47A0-8C5C-0372127F0640}" dt="2019-09-30T19:40:17.387" v="1084" actId="2696"/>
        <pc:sldMkLst>
          <pc:docMk/>
          <pc:sldMk cId="3695884498" sldId="566"/>
        </pc:sldMkLst>
      </pc:sldChg>
      <pc:sldChg chg="del">
        <pc:chgData name="Наталія Щур" userId="c2de6eb28b005a69" providerId="LiveId" clId="{BF721481-E1A5-47A0-8C5C-0372127F0640}" dt="2019-09-30T19:40:15.828" v="1083" actId="2696"/>
        <pc:sldMkLst>
          <pc:docMk/>
          <pc:sldMk cId="1378267170" sldId="567"/>
        </pc:sldMkLst>
      </pc:sldChg>
      <pc:sldChg chg="del">
        <pc:chgData name="Наталія Щур" userId="c2de6eb28b005a69" providerId="LiveId" clId="{BF721481-E1A5-47A0-8C5C-0372127F0640}" dt="2019-09-30T19:40:14.735" v="1080" actId="2696"/>
        <pc:sldMkLst>
          <pc:docMk/>
          <pc:sldMk cId="393211993" sldId="568"/>
        </pc:sldMkLst>
      </pc:sldChg>
      <pc:sldChg chg="del">
        <pc:chgData name="Наталія Щур" userId="c2de6eb28b005a69" providerId="LiveId" clId="{BF721481-E1A5-47A0-8C5C-0372127F0640}" dt="2019-09-30T19:40:15.436" v="1082" actId="2696"/>
        <pc:sldMkLst>
          <pc:docMk/>
          <pc:sldMk cId="2309562483" sldId="569"/>
        </pc:sldMkLst>
      </pc:sldChg>
      <pc:sldChg chg="del">
        <pc:chgData name="Наталія Щур" userId="c2de6eb28b005a69" providerId="LiveId" clId="{BF721481-E1A5-47A0-8C5C-0372127F0640}" dt="2019-09-30T19:40:15.124" v="1081" actId="2696"/>
        <pc:sldMkLst>
          <pc:docMk/>
          <pc:sldMk cId="957972794" sldId="570"/>
        </pc:sldMkLst>
      </pc:sldChg>
      <pc:sldChg chg="del">
        <pc:chgData name="Наталія Щур" userId="c2de6eb28b005a69" providerId="LiveId" clId="{BF721481-E1A5-47A0-8C5C-0372127F0640}" dt="2019-09-30T19:40:14.409" v="1079" actId="2696"/>
        <pc:sldMkLst>
          <pc:docMk/>
          <pc:sldMk cId="2639377521" sldId="571"/>
        </pc:sldMkLst>
      </pc:sldChg>
      <pc:sldChg chg="del">
        <pc:chgData name="Наталія Щур" userId="c2de6eb28b005a69" providerId="LiveId" clId="{BF721481-E1A5-47A0-8C5C-0372127F0640}" dt="2019-09-30T19:40:14.042" v="1078" actId="2696"/>
        <pc:sldMkLst>
          <pc:docMk/>
          <pc:sldMk cId="1322226350" sldId="572"/>
        </pc:sldMkLst>
      </pc:sldChg>
      <pc:sldChg chg="addSp modSp add ord">
        <pc:chgData name="Наталія Щур" userId="c2de6eb28b005a69" providerId="LiveId" clId="{BF721481-E1A5-47A0-8C5C-0372127F0640}" dt="2019-09-30T19:04:15.026" v="491" actId="1076"/>
        <pc:sldMkLst>
          <pc:docMk/>
          <pc:sldMk cId="989169341" sldId="573"/>
        </pc:sldMkLst>
        <pc:spChg chg="mod">
          <ac:chgData name="Наталія Щур" userId="c2de6eb28b005a69" providerId="LiveId" clId="{BF721481-E1A5-47A0-8C5C-0372127F0640}" dt="2019-09-30T19:04:08.924" v="489" actId="1076"/>
          <ac:spMkLst>
            <pc:docMk/>
            <pc:sldMk cId="989169341" sldId="573"/>
            <ac:spMk id="16" creationId="{9FFF1B5B-3DDE-4962-91CF-5AC756A5FA39}"/>
          </ac:spMkLst>
        </pc:spChg>
        <pc:picChg chg="add mod">
          <ac:chgData name="Наталія Щур" userId="c2de6eb28b005a69" providerId="LiveId" clId="{BF721481-E1A5-47A0-8C5C-0372127F0640}" dt="2019-09-30T19:04:12.619" v="490" actId="1076"/>
          <ac:picMkLst>
            <pc:docMk/>
            <pc:sldMk cId="989169341" sldId="573"/>
            <ac:picMk id="4" creationId="{CF8EF6CB-E3F3-4E46-B6EB-800C75ABF382}"/>
          </ac:picMkLst>
        </pc:picChg>
        <pc:picChg chg="add mod">
          <ac:chgData name="Наталія Щур" userId="c2de6eb28b005a69" providerId="LiveId" clId="{BF721481-E1A5-47A0-8C5C-0372127F0640}" dt="2019-09-30T19:04:15.026" v="491" actId="1076"/>
          <ac:picMkLst>
            <pc:docMk/>
            <pc:sldMk cId="989169341" sldId="573"/>
            <ac:picMk id="5" creationId="{7291C68F-9D0E-4110-B71D-A11EC64082E5}"/>
          </ac:picMkLst>
        </pc:picChg>
      </pc:sldChg>
      <pc:sldChg chg="delSp modSp add">
        <pc:chgData name="Наталія Щур" userId="c2de6eb28b005a69" providerId="LiveId" clId="{BF721481-E1A5-47A0-8C5C-0372127F0640}" dt="2019-09-30T19:40:06.184" v="1077" actId="14100"/>
        <pc:sldMkLst>
          <pc:docMk/>
          <pc:sldMk cId="1544224109" sldId="574"/>
        </pc:sldMkLst>
        <pc:spChg chg="mod">
          <ac:chgData name="Наталія Щур" userId="c2de6eb28b005a69" providerId="LiveId" clId="{BF721481-E1A5-47A0-8C5C-0372127F0640}" dt="2019-09-30T19:40:06.184" v="1077" actId="14100"/>
          <ac:spMkLst>
            <pc:docMk/>
            <pc:sldMk cId="1544224109" sldId="574"/>
            <ac:spMk id="16" creationId="{9FFF1B5B-3DDE-4962-91CF-5AC756A5FA39}"/>
          </ac:spMkLst>
        </pc:spChg>
        <pc:picChg chg="del">
          <ac:chgData name="Наталія Щур" userId="c2de6eb28b005a69" providerId="LiveId" clId="{BF721481-E1A5-47A0-8C5C-0372127F0640}" dt="2019-09-30T19:04:34.804" v="496" actId="478"/>
          <ac:picMkLst>
            <pc:docMk/>
            <pc:sldMk cId="1544224109" sldId="574"/>
            <ac:picMk id="4" creationId="{CF8EF6CB-E3F3-4E46-B6EB-800C75ABF382}"/>
          </ac:picMkLst>
        </pc:picChg>
        <pc:picChg chg="del">
          <ac:chgData name="Наталія Щур" userId="c2de6eb28b005a69" providerId="LiveId" clId="{BF721481-E1A5-47A0-8C5C-0372127F0640}" dt="2019-09-30T19:04:35.409" v="497" actId="478"/>
          <ac:picMkLst>
            <pc:docMk/>
            <pc:sldMk cId="1544224109" sldId="574"/>
            <ac:picMk id="5" creationId="{7291C68F-9D0E-4110-B71D-A11EC64082E5}"/>
          </ac:picMkLst>
        </pc:picChg>
      </pc:sldChg>
      <pc:sldChg chg="addSp delSp modSp add">
        <pc:chgData name="Наталія Щур" userId="c2de6eb28b005a69" providerId="LiveId" clId="{BF721481-E1A5-47A0-8C5C-0372127F0640}" dt="2019-09-30T19:36:37.608" v="1041" actId="1076"/>
        <pc:sldMkLst>
          <pc:docMk/>
          <pc:sldMk cId="723185243" sldId="575"/>
        </pc:sldMkLst>
        <pc:spChg chg="add mod">
          <ac:chgData name="Наталія Щур" userId="c2de6eb28b005a69" providerId="LiveId" clId="{BF721481-E1A5-47A0-8C5C-0372127F0640}" dt="2019-09-30T19:36:33.881" v="1040" actId="1076"/>
          <ac:spMkLst>
            <pc:docMk/>
            <pc:sldMk cId="723185243" sldId="575"/>
            <ac:spMk id="6" creationId="{8F2FDDD2-DADF-43CC-99D0-58BC49F57AD4}"/>
          </ac:spMkLst>
        </pc:spChg>
        <pc:spChg chg="add mod">
          <ac:chgData name="Наталія Щур" userId="c2de6eb28b005a69" providerId="LiveId" clId="{BF721481-E1A5-47A0-8C5C-0372127F0640}" dt="2019-09-30T19:36:37.608" v="1041" actId="1076"/>
          <ac:spMkLst>
            <pc:docMk/>
            <pc:sldMk cId="723185243" sldId="575"/>
            <ac:spMk id="9" creationId="{61D0561D-698C-481A-B1FF-E4F2E7974D78}"/>
          </ac:spMkLst>
        </pc:spChg>
        <pc:spChg chg="add mod">
          <ac:chgData name="Наталія Щур" userId="c2de6eb28b005a69" providerId="LiveId" clId="{BF721481-E1A5-47A0-8C5C-0372127F0640}" dt="2019-09-30T19:36:22.657" v="1037" actId="113"/>
          <ac:spMkLst>
            <pc:docMk/>
            <pc:sldMk cId="723185243" sldId="575"/>
            <ac:spMk id="12" creationId="{D694C802-CB70-4E06-86BB-A7BBA04B3509}"/>
          </ac:spMkLst>
        </pc:spChg>
        <pc:spChg chg="add del">
          <ac:chgData name="Наталія Щур" userId="c2de6eb28b005a69" providerId="LiveId" clId="{BF721481-E1A5-47A0-8C5C-0372127F0640}" dt="2019-09-30T19:34:21.539" v="968"/>
          <ac:spMkLst>
            <pc:docMk/>
            <pc:sldMk cId="723185243" sldId="575"/>
            <ac:spMk id="13" creationId="{555E36D2-2E15-4EDD-A100-FEB74839C6D1}"/>
          </ac:spMkLst>
        </pc:spChg>
        <pc:spChg chg="mod">
          <ac:chgData name="Наталія Щур" userId="c2de6eb28b005a69" providerId="LiveId" clId="{BF721481-E1A5-47A0-8C5C-0372127F0640}" dt="2019-09-30T19:36:27.383" v="1038" actId="14100"/>
          <ac:spMkLst>
            <pc:docMk/>
            <pc:sldMk cId="723185243" sldId="575"/>
            <ac:spMk id="16" creationId="{9FFF1B5B-3DDE-4962-91CF-5AC756A5FA39}"/>
          </ac:spMkLst>
        </pc:spChg>
        <pc:picChg chg="add mod">
          <ac:chgData name="Наталія Щур" userId="c2de6eb28b005a69" providerId="LiveId" clId="{BF721481-E1A5-47A0-8C5C-0372127F0640}" dt="2019-09-30T19:36:29.793" v="1039" actId="1076"/>
          <ac:picMkLst>
            <pc:docMk/>
            <pc:sldMk cId="723185243" sldId="575"/>
            <ac:picMk id="3" creationId="{EDEA9740-49C7-4E67-9254-A5DC4EC54FC1}"/>
          </ac:picMkLst>
        </pc:picChg>
        <pc:cxnChg chg="add mod">
          <ac:chgData name="Наталія Щур" userId="c2de6eb28b005a69" providerId="LiveId" clId="{BF721481-E1A5-47A0-8C5C-0372127F0640}" dt="2019-09-30T19:36:33.881" v="1040" actId="1076"/>
          <ac:cxnSpMkLst>
            <pc:docMk/>
            <pc:sldMk cId="723185243" sldId="575"/>
            <ac:cxnSpMk id="5" creationId="{89BBF937-CE4F-4649-ADED-FEB0AA97845A}"/>
          </ac:cxnSpMkLst>
        </pc:cxnChg>
        <pc:cxnChg chg="add mod">
          <ac:chgData name="Наталія Щур" userId="c2de6eb28b005a69" providerId="LiveId" clId="{BF721481-E1A5-47A0-8C5C-0372127F0640}" dt="2019-09-30T19:36:37.608" v="1041" actId="1076"/>
          <ac:cxnSpMkLst>
            <pc:docMk/>
            <pc:sldMk cId="723185243" sldId="575"/>
            <ac:cxnSpMk id="8" creationId="{8B3642EA-F9BD-4051-B3AB-DF820851BA8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4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841BB1C7-BE67-4733-926B-848890521DB8}"/>
              </a:ext>
            </a:extLst>
          </p:cNvPr>
          <p:cNvGrpSpPr/>
          <p:nvPr userDrawn="1"/>
        </p:nvGrpSpPr>
        <p:grpSpPr>
          <a:xfrm>
            <a:off x="10852873" y="139959"/>
            <a:ext cx="1058370" cy="959130"/>
            <a:chOff x="1585912" y="819150"/>
            <a:chExt cx="5143500" cy="4668265"/>
          </a:xfrm>
        </p:grpSpPr>
        <p:sp>
          <p:nvSpPr>
            <p:cNvPr id="11" name="Diamond 9">
              <a:extLst>
                <a:ext uri="{FF2B5EF4-FFF2-40B4-BE49-F238E27FC236}">
                  <a16:creationId xmlns:a16="http://schemas.microsoft.com/office/drawing/2014/main" id="{F1DE8168-600E-4B9B-9BAC-A0B8CEBB941D}"/>
                </a:ext>
              </a:extLst>
            </p:cNvPr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C3FC091-6A78-4108-8907-022FC6F217E6}"/>
                </a:ext>
              </a:extLst>
            </p:cNvPr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iamond 11">
              <a:extLst>
                <a:ext uri="{FF2B5EF4-FFF2-40B4-BE49-F238E27FC236}">
                  <a16:creationId xmlns:a16="http://schemas.microsoft.com/office/drawing/2014/main" id="{FDDFDC07-6A1D-4505-8C33-6559529BB9D5}"/>
                </a:ext>
              </a:extLst>
            </p:cNvPr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0059FBF5-A098-443A-8CE8-BDF6ED4114EC}"/>
                </a:ext>
              </a:extLst>
            </p:cNvPr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3">
              <a:extLst>
                <a:ext uri="{FF2B5EF4-FFF2-40B4-BE49-F238E27FC236}">
                  <a16:creationId xmlns:a16="http://schemas.microsoft.com/office/drawing/2014/main" id="{C20B93CC-EF71-4B21-B301-DF96D6CF9FEC}"/>
                </a:ext>
              </a:extLst>
            </p:cNvPr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83588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23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483304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26" r:id="rId2"/>
    <p:sldLayoutId id="214748373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12192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889441" y="554720"/>
            <a:ext cx="624684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 rot="18900000">
            <a:off x="9512815" y="269905"/>
            <a:ext cx="4764506" cy="5604356"/>
          </a:xfrm>
          <a:custGeom>
            <a:avLst/>
            <a:gdLst>
              <a:gd name="connsiteX0" fmla="*/ 3924657 w 4764506"/>
              <a:gd name="connsiteY0" fmla="*/ 0 h 5604356"/>
              <a:gd name="connsiteX1" fmla="*/ 4764506 w 4764506"/>
              <a:gd name="connsiteY1" fmla="*/ 839849 h 5604356"/>
              <a:gd name="connsiteX2" fmla="*/ 0 w 4764506"/>
              <a:gd name="connsiteY2" fmla="*/ 5604356 h 5604356"/>
              <a:gd name="connsiteX3" fmla="*/ 0 w 4764506"/>
              <a:gd name="connsiteY3" fmla="*/ 0 h 560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4506" h="5604356">
                <a:moveTo>
                  <a:pt x="3924657" y="0"/>
                </a:moveTo>
                <a:lnTo>
                  <a:pt x="4764506" y="839849"/>
                </a:lnTo>
                <a:lnTo>
                  <a:pt x="0" y="560435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 rot="18900000">
            <a:off x="6304472" y="-2053292"/>
            <a:ext cx="4106584" cy="4106584"/>
          </a:xfrm>
          <a:custGeom>
            <a:avLst/>
            <a:gdLst>
              <a:gd name="connsiteX0" fmla="*/ 0 w 4106584"/>
              <a:gd name="connsiteY0" fmla="*/ 0 h 4106584"/>
              <a:gd name="connsiteX1" fmla="*/ 4106584 w 4106584"/>
              <a:gd name="connsiteY1" fmla="*/ 4106584 h 4106584"/>
              <a:gd name="connsiteX2" fmla="*/ 0 w 4106584"/>
              <a:gd name="connsiteY2" fmla="*/ 4106584 h 410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6584" h="4106584">
                <a:moveTo>
                  <a:pt x="0" y="0"/>
                </a:moveTo>
                <a:lnTo>
                  <a:pt x="4106584" y="4106584"/>
                </a:lnTo>
                <a:lnTo>
                  <a:pt x="0" y="41065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 37"/>
          <p:cNvSpPr/>
          <p:nvPr/>
        </p:nvSpPr>
        <p:spPr>
          <a:xfrm rot="18900000">
            <a:off x="536614" y="5581005"/>
            <a:ext cx="2553990" cy="2553991"/>
          </a:xfrm>
          <a:custGeom>
            <a:avLst/>
            <a:gdLst>
              <a:gd name="connsiteX0" fmla="*/ 2553990 w 2553990"/>
              <a:gd name="connsiteY0" fmla="*/ 0 h 2553991"/>
              <a:gd name="connsiteX1" fmla="*/ 2553990 w 2553990"/>
              <a:gd name="connsiteY1" fmla="*/ 2553991 h 2553991"/>
              <a:gd name="connsiteX2" fmla="*/ 0 w 2553990"/>
              <a:gd name="connsiteY2" fmla="*/ 0 h 25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3990" h="2553991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 36"/>
          <p:cNvSpPr/>
          <p:nvPr/>
        </p:nvSpPr>
        <p:spPr>
          <a:xfrm rot="18900000">
            <a:off x="-1135325" y="3708715"/>
            <a:ext cx="2559410" cy="2967775"/>
          </a:xfrm>
          <a:custGeom>
            <a:avLst/>
            <a:gdLst>
              <a:gd name="connsiteX0" fmla="*/ 2559410 w 2559410"/>
              <a:gd name="connsiteY0" fmla="*/ 0 h 2967775"/>
              <a:gd name="connsiteX1" fmla="*/ 2559410 w 2559410"/>
              <a:gd name="connsiteY1" fmla="*/ 2967775 h 2967775"/>
              <a:gd name="connsiteX2" fmla="*/ 408364 w 2559410"/>
              <a:gd name="connsiteY2" fmla="*/ 2967774 h 2967775"/>
              <a:gd name="connsiteX3" fmla="*/ 0 w 2559410"/>
              <a:gd name="connsiteY3" fmla="*/ 2559411 h 296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9410" h="2967775">
                <a:moveTo>
                  <a:pt x="2559410" y="0"/>
                </a:moveTo>
                <a:lnTo>
                  <a:pt x="2559410" y="2967775"/>
                </a:lnTo>
                <a:lnTo>
                  <a:pt x="408364" y="2967774"/>
                </a:lnTo>
                <a:lnTo>
                  <a:pt x="0" y="25594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 rot="18900000">
            <a:off x="7782545" y="4989712"/>
            <a:ext cx="3778408" cy="3635585"/>
          </a:xfrm>
          <a:custGeom>
            <a:avLst/>
            <a:gdLst>
              <a:gd name="connsiteX0" fmla="*/ 3778408 w 3778408"/>
              <a:gd name="connsiteY0" fmla="*/ 0 h 3635585"/>
              <a:gd name="connsiteX1" fmla="*/ 3778408 w 3778408"/>
              <a:gd name="connsiteY1" fmla="*/ 3492762 h 3635585"/>
              <a:gd name="connsiteX2" fmla="*/ 3635585 w 3778408"/>
              <a:gd name="connsiteY2" fmla="*/ 3635585 h 3635585"/>
              <a:gd name="connsiteX3" fmla="*/ 0 w 3778408"/>
              <a:gd name="connsiteY3" fmla="*/ 0 h 363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8408" h="3635585">
                <a:moveTo>
                  <a:pt x="3778408" y="0"/>
                </a:moveTo>
                <a:lnTo>
                  <a:pt x="3778408" y="3492762"/>
                </a:lnTo>
                <a:lnTo>
                  <a:pt x="3635585" y="363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 rot="18900000">
            <a:off x="808246" y="-1956237"/>
            <a:ext cx="6376737" cy="9851811"/>
          </a:xfrm>
          <a:custGeom>
            <a:avLst/>
            <a:gdLst>
              <a:gd name="connsiteX0" fmla="*/ 2462209 w 6376737"/>
              <a:gd name="connsiteY0" fmla="*/ 0 h 9851811"/>
              <a:gd name="connsiteX1" fmla="*/ 6376737 w 6376737"/>
              <a:gd name="connsiteY1" fmla="*/ 3914528 h 9851811"/>
              <a:gd name="connsiteX2" fmla="*/ 6376737 w 6376737"/>
              <a:gd name="connsiteY2" fmla="*/ 9851811 h 9851811"/>
              <a:gd name="connsiteX3" fmla="*/ 2615344 w 6376737"/>
              <a:gd name="connsiteY3" fmla="*/ 9851811 h 9851811"/>
              <a:gd name="connsiteX4" fmla="*/ 1 w 6376737"/>
              <a:gd name="connsiteY4" fmla="*/ 7236468 h 9851811"/>
              <a:gd name="connsiteX5" fmla="*/ 0 w 6376737"/>
              <a:gd name="connsiteY5" fmla="*/ 2462209 h 985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6737" h="9851811">
                <a:moveTo>
                  <a:pt x="2462209" y="0"/>
                </a:moveTo>
                <a:lnTo>
                  <a:pt x="6376737" y="3914528"/>
                </a:lnTo>
                <a:lnTo>
                  <a:pt x="6376737" y="9851811"/>
                </a:lnTo>
                <a:lnTo>
                  <a:pt x="2615344" y="9851811"/>
                </a:lnTo>
                <a:lnTo>
                  <a:pt x="1" y="7236468"/>
                </a:lnTo>
                <a:lnTo>
                  <a:pt x="0" y="24622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dir="5400000" algn="t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584165" y="2688800"/>
            <a:ext cx="7241940" cy="1879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uk-UA" sz="4400" dirty="0">
                <a:latin typeface="Roboto Medium"/>
                <a:ea typeface="Roboto Light" charset="0"/>
                <a:cs typeface="Roboto Light" charset="0"/>
              </a:rPr>
              <a:t>ПЕРЕВАНТАЖЕННЯ ОПЕРАТОРІВ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69441" y="827108"/>
            <a:ext cx="3395222" cy="629851"/>
            <a:chOff x="835004" y="660914"/>
            <a:chExt cx="3395222" cy="629851"/>
          </a:xfrm>
        </p:grpSpPr>
        <p:grpSp>
          <p:nvGrpSpPr>
            <p:cNvPr id="11" name="Group 10"/>
            <p:cNvGrpSpPr/>
            <p:nvPr/>
          </p:nvGrpSpPr>
          <p:grpSpPr>
            <a:xfrm>
              <a:off x="835004" y="660914"/>
              <a:ext cx="677117" cy="614554"/>
              <a:chOff x="1585912" y="819150"/>
              <a:chExt cx="5143500" cy="4668265"/>
            </a:xfrm>
          </p:grpSpPr>
          <p:sp>
            <p:nvSpPr>
              <p:cNvPr id="12" name="Diamond 11"/>
              <p:cNvSpPr/>
              <p:nvPr/>
            </p:nvSpPr>
            <p:spPr>
              <a:xfrm>
                <a:off x="1585912" y="2687065"/>
                <a:ext cx="5143500" cy="280035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25400" dir="5400000" algn="t" rotWithShape="0">
                  <a:prstClr val="black">
                    <a:alpha val="30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2243137" y="2687065"/>
                <a:ext cx="3829050" cy="2084704"/>
              </a:xfrm>
              <a:custGeom>
                <a:avLst/>
                <a:gdLst>
                  <a:gd name="connsiteX0" fmla="*/ 1884609 w 3769219"/>
                  <a:gd name="connsiteY0" fmla="*/ 0 h 2052130"/>
                  <a:gd name="connsiteX1" fmla="*/ 3769219 w 3769219"/>
                  <a:gd name="connsiteY1" fmla="*/ 1026065 h 2052130"/>
                  <a:gd name="connsiteX2" fmla="*/ 1884609 w 3769219"/>
                  <a:gd name="connsiteY2" fmla="*/ 2052130 h 2052130"/>
                  <a:gd name="connsiteX3" fmla="*/ 0 w 3769219"/>
                  <a:gd name="connsiteY3" fmla="*/ 1026065 h 205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69219" h="2052130">
                    <a:moveTo>
                      <a:pt x="1884609" y="0"/>
                    </a:moveTo>
                    <a:lnTo>
                      <a:pt x="3769219" y="1026065"/>
                    </a:lnTo>
                    <a:lnTo>
                      <a:pt x="1884609" y="2052130"/>
                    </a:lnTo>
                    <a:lnTo>
                      <a:pt x="0" y="1026065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Diamond 13"/>
              <p:cNvSpPr/>
              <p:nvPr/>
            </p:nvSpPr>
            <p:spPr>
              <a:xfrm>
                <a:off x="1585912" y="1753108"/>
                <a:ext cx="5143500" cy="2800350"/>
              </a:xfrm>
              <a:prstGeom prst="diamond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25400" dir="5400000" algn="t" rotWithShape="0">
                  <a:prstClr val="black">
                    <a:alpha val="30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2243137" y="1753108"/>
                <a:ext cx="3829050" cy="2084704"/>
              </a:xfrm>
              <a:custGeom>
                <a:avLst/>
                <a:gdLst>
                  <a:gd name="connsiteX0" fmla="*/ 1884609 w 3769219"/>
                  <a:gd name="connsiteY0" fmla="*/ 0 h 2052130"/>
                  <a:gd name="connsiteX1" fmla="*/ 3769219 w 3769219"/>
                  <a:gd name="connsiteY1" fmla="*/ 1026065 h 2052130"/>
                  <a:gd name="connsiteX2" fmla="*/ 1884609 w 3769219"/>
                  <a:gd name="connsiteY2" fmla="*/ 2052130 h 2052130"/>
                  <a:gd name="connsiteX3" fmla="*/ 0 w 3769219"/>
                  <a:gd name="connsiteY3" fmla="*/ 1026065 h 205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69219" h="2052130">
                    <a:moveTo>
                      <a:pt x="1884609" y="0"/>
                    </a:moveTo>
                    <a:lnTo>
                      <a:pt x="3769219" y="1026065"/>
                    </a:lnTo>
                    <a:lnTo>
                      <a:pt x="1884609" y="2052130"/>
                    </a:lnTo>
                    <a:lnTo>
                      <a:pt x="0" y="102606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Diamond 15"/>
              <p:cNvSpPr/>
              <p:nvPr/>
            </p:nvSpPr>
            <p:spPr>
              <a:xfrm>
                <a:off x="1585912" y="819150"/>
                <a:ext cx="5143500" cy="2800350"/>
              </a:xfrm>
              <a:prstGeom prst="diamond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0800" dist="25400" dir="5400000" algn="t" rotWithShape="0">
                  <a:prstClr val="black">
                    <a:alpha val="30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681385" y="767545"/>
              <a:ext cx="25488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2800" dirty="0">
                  <a:solidFill>
                    <a:schemeClr val="bg2">
                      <a:lumMod val="7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Лекція 5</a:t>
              </a:r>
              <a:endParaRPr lang="en-US" sz="2800" dirty="0">
                <a:solidFill>
                  <a:schemeClr val="bg2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281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en-US" sz="3600" dirty="0"/>
              <a:t>2</a:t>
            </a:r>
            <a:r>
              <a:rPr lang="uk-UA" sz="3600" dirty="0"/>
              <a:t>. Перевантаження бінарних операторів </a:t>
            </a:r>
            <a:br>
              <a:rPr lang="ru-RU" sz="4400" dirty="0"/>
            </a:br>
            <a:endParaRPr lang="uk-UA" sz="4400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514556" y="1297860"/>
            <a:ext cx="10507405" cy="2841522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algn="just">
              <a:spcBef>
                <a:spcPts val="0"/>
              </a:spcBef>
              <a:defRPr/>
            </a:pPr>
            <a:r>
              <a:rPr lang="uk-UA" sz="2800" dirty="0"/>
              <a:t>Бінарний оператор</a:t>
            </a:r>
            <a:endParaRPr lang="en-US" sz="2800" dirty="0"/>
          </a:p>
          <a:p>
            <a:pPr algn="just">
              <a:spcBef>
                <a:spcPts val="0"/>
              </a:spcBef>
              <a:defRPr/>
            </a:pPr>
            <a:endParaRPr lang="en-US" sz="2800" dirty="0"/>
          </a:p>
          <a:p>
            <a:pPr algn="just">
              <a:spcBef>
                <a:spcPts val="0"/>
              </a:spcBef>
              <a:defRPr/>
            </a:pPr>
            <a:r>
              <a:rPr lang="ru-RU" sz="2800" dirty="0" err="1"/>
              <a:t>еквівалетний</a:t>
            </a:r>
            <a:endParaRPr lang="ru-RU" sz="2800" dirty="0"/>
          </a:p>
          <a:p>
            <a:pPr algn="just">
              <a:spcBef>
                <a:spcPts val="0"/>
              </a:spcBef>
              <a:defRPr/>
            </a:pPr>
            <a:endParaRPr lang="en-US" sz="2800" b="1" dirty="0"/>
          </a:p>
          <a:p>
            <a:pPr algn="just">
              <a:spcBef>
                <a:spcPts val="0"/>
              </a:spcBef>
              <a:defRPr/>
            </a:pPr>
            <a:r>
              <a:rPr lang="ru-RU" sz="2800" b="1" dirty="0"/>
              <a:t>  </a:t>
            </a:r>
            <a:r>
              <a:rPr lang="en-US" sz="2800" b="1" dirty="0"/>
              <a:t> </a:t>
            </a:r>
            <a:r>
              <a:rPr lang="uk-UA" sz="2800" b="1" dirty="0"/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2A3B0E-F8D0-46C8-8D4B-BCEE2E4E0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711" y="1724794"/>
            <a:ext cx="1132715" cy="36784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D81AA6-2449-4512-9EEF-4911F0EBA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417" y="2456640"/>
            <a:ext cx="3400109" cy="50609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557DCF-F38C-4A40-93FD-6E0BD5CFA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083" y="3954508"/>
            <a:ext cx="3634545" cy="92565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72F173-F90E-4242-A807-EECB28D9B3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746" y="3176610"/>
            <a:ext cx="5572125" cy="281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14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en-US" sz="3600" dirty="0"/>
              <a:t>2</a:t>
            </a:r>
            <a:r>
              <a:rPr lang="uk-UA" sz="3600" dirty="0"/>
              <a:t>. Перевантаження бінарних операторів </a:t>
            </a:r>
            <a:br>
              <a:rPr lang="ru-RU" sz="4400" dirty="0"/>
            </a:br>
            <a:endParaRPr lang="uk-UA" sz="4400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514556" y="1297860"/>
            <a:ext cx="10507405" cy="925652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algn="just">
              <a:spcBef>
                <a:spcPts val="0"/>
              </a:spcBef>
              <a:defRPr/>
            </a:pPr>
            <a:r>
              <a:rPr lang="uk-UA" sz="2800" dirty="0"/>
              <a:t>Дружня функція:</a:t>
            </a:r>
            <a:endParaRPr lang="uk-UA" sz="28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B3775C-7403-4C9F-AA2F-CA4E2243F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34" y="2332145"/>
            <a:ext cx="10153650" cy="8477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559F79-F234-40FA-946B-CCC200657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57" y="3288503"/>
            <a:ext cx="90773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665008-C960-4EE4-843F-4BCE86109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985" y="3411592"/>
            <a:ext cx="752475" cy="4476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en-US" sz="3600" dirty="0"/>
              <a:t>3</a:t>
            </a:r>
            <a:r>
              <a:rPr lang="uk-UA" sz="3600" dirty="0"/>
              <a:t>. Перевантаження </a:t>
            </a:r>
            <a:r>
              <a:rPr lang="uk-UA" sz="3600" dirty="0" err="1"/>
              <a:t>унарних</a:t>
            </a:r>
            <a:r>
              <a:rPr lang="uk-UA" sz="3600" dirty="0"/>
              <a:t> операторів </a:t>
            </a:r>
            <a:br>
              <a:rPr lang="ru-RU" sz="4400" dirty="0"/>
            </a:br>
            <a:endParaRPr lang="uk-UA" sz="4400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E6A2D2C-CCD8-490C-AAEC-32C818C59A09}"/>
              </a:ext>
            </a:extLst>
          </p:cNvPr>
          <p:cNvSpPr txBox="1">
            <a:spLocks/>
          </p:cNvSpPr>
          <p:nvPr/>
        </p:nvSpPr>
        <p:spPr>
          <a:xfrm>
            <a:off x="280757" y="1226186"/>
            <a:ext cx="11203320" cy="3718761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algn="just">
              <a:spcBef>
                <a:spcPts val="0"/>
              </a:spcBef>
              <a:defRPr/>
            </a:pPr>
            <a:r>
              <a:rPr lang="uk-UA" altLang="uk-UA" sz="2800" b="1" dirty="0" err="1"/>
              <a:t>Інкремент</a:t>
            </a:r>
            <a:r>
              <a:rPr lang="uk-UA" altLang="uk-UA" sz="2800" b="1" dirty="0"/>
              <a:t> та </a:t>
            </a:r>
            <a:r>
              <a:rPr lang="uk-UA" altLang="uk-UA" sz="2800" b="1" dirty="0" err="1"/>
              <a:t>декремент</a:t>
            </a:r>
            <a:r>
              <a:rPr lang="uk-UA" altLang="uk-UA" sz="2800" b="1" dirty="0"/>
              <a:t>: </a:t>
            </a:r>
            <a:r>
              <a:rPr lang="uk-UA" sz="2800" dirty="0" err="1"/>
              <a:t>префіксна</a:t>
            </a:r>
            <a:r>
              <a:rPr lang="uk-UA" sz="2800" dirty="0"/>
              <a:t> та постфіксна форма.</a:t>
            </a:r>
            <a:endParaRPr lang="uk-UA" sz="2800" b="1" dirty="0"/>
          </a:p>
          <a:p>
            <a:pPr marL="957262" indent="-514350" algn="just">
              <a:spcBef>
                <a:spcPts val="1800"/>
              </a:spcBef>
              <a:spcAft>
                <a:spcPts val="0"/>
              </a:spcAft>
              <a:buAutoNum type="arabicPeriod"/>
            </a:pPr>
            <a:r>
              <a:rPr lang="uk-UA" sz="2800" dirty="0"/>
              <a:t>Використовується фіктивний цілочисловий параметр </a:t>
            </a:r>
            <a:r>
              <a:rPr lang="en-US" sz="2800" b="1" dirty="0"/>
              <a:t>int</a:t>
            </a:r>
            <a:r>
              <a:rPr lang="en-US" sz="2800" dirty="0"/>
              <a:t> </a:t>
            </a:r>
            <a:r>
              <a:rPr lang="uk-UA" sz="2800" dirty="0"/>
              <a:t>в </a:t>
            </a:r>
            <a:r>
              <a:rPr lang="uk-UA" sz="2800" dirty="0" err="1"/>
              <a:t>постфіксной</a:t>
            </a:r>
            <a:r>
              <a:rPr lang="uk-UA" sz="2800" dirty="0"/>
              <a:t> версії.</a:t>
            </a:r>
          </a:p>
          <a:p>
            <a:pPr marL="957262" indent="-514350" algn="just">
              <a:spcBef>
                <a:spcPts val="1800"/>
              </a:spcBef>
              <a:spcAft>
                <a:spcPts val="0"/>
              </a:spcAft>
              <a:buAutoNum type="arabicPeriod"/>
            </a:pPr>
            <a:r>
              <a:rPr lang="uk-UA" sz="2800" dirty="0"/>
              <a:t>Якщо	</a:t>
            </a:r>
            <a:r>
              <a:rPr lang="en-US" sz="2800" dirty="0"/>
              <a:t>, </a:t>
            </a:r>
            <a:r>
              <a:rPr lang="uk-UA" sz="2800" dirty="0"/>
              <a:t>то викликається 			</a:t>
            </a:r>
            <a:r>
              <a:rPr lang="en-US" sz="2800" dirty="0"/>
              <a:t>.</a:t>
            </a:r>
          </a:p>
          <a:p>
            <a:pPr marL="957262" indent="-514350" algn="just">
              <a:spcBef>
                <a:spcPts val="1800"/>
              </a:spcBef>
              <a:spcAft>
                <a:spcPts val="0"/>
              </a:spcAft>
              <a:buAutoNum type="arabicPeriod"/>
            </a:pPr>
            <a:r>
              <a:rPr lang="uk-UA" sz="2800" dirty="0"/>
              <a:t>Якщо 	</a:t>
            </a:r>
            <a:r>
              <a:rPr lang="en-US" sz="2800" dirty="0"/>
              <a:t>, </a:t>
            </a:r>
            <a:r>
              <a:rPr lang="uk-UA" sz="2800" dirty="0"/>
              <a:t>то викликається 			      </a:t>
            </a:r>
            <a:r>
              <a:rPr lang="en-US" sz="2800" dirty="0"/>
              <a:t>.</a:t>
            </a:r>
            <a:endParaRPr lang="uk-UA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260887-FD57-4237-A209-AD20A4D6B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985" y="4111844"/>
            <a:ext cx="695325" cy="4000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7D7DC2D-CF66-462B-BE70-050854DB0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381" y="3411592"/>
            <a:ext cx="2390775" cy="4381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F96700D-F61B-43E4-B7E7-0BAEDC2907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141" y="4056020"/>
            <a:ext cx="29718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6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План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773471" y="1677307"/>
            <a:ext cx="10507405" cy="33174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Принципи перевантаження операторів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Перевантаження бінарних операторів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Перевантаження </a:t>
            </a:r>
            <a:r>
              <a:rPr lang="uk-UA" dirty="0" err="1"/>
              <a:t>унарних</a:t>
            </a:r>
            <a:r>
              <a:rPr lang="uk-UA" dirty="0"/>
              <a:t> операторів</a:t>
            </a:r>
          </a:p>
        </p:txBody>
      </p:sp>
    </p:spTree>
    <p:extLst>
      <p:ext uri="{BB962C8B-B14F-4D97-AF65-F5344CB8AC3E}">
        <p14:creationId xmlns:p14="http://schemas.microsoft.com/office/powerpoint/2010/main" val="285278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sz="3600" dirty="0"/>
              <a:t>1. Принципи перевантаження операторів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378154" y="1435510"/>
            <a:ext cx="11273071" cy="3392130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marL="514350" indent="-5143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endParaRPr lang="uk-UA" sz="2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C7408D5-F698-4AA1-9430-BFEC4767E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317" y="2598482"/>
            <a:ext cx="6222744" cy="2729680"/>
          </a:xfrm>
          <a:prstGeom prst="rect">
            <a:avLst/>
          </a:prstGeom>
        </p:spPr>
      </p:pic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D801652C-5171-4AFF-BB90-11D413AE099F}"/>
              </a:ext>
            </a:extLst>
          </p:cNvPr>
          <p:cNvSpPr/>
          <p:nvPr/>
        </p:nvSpPr>
        <p:spPr>
          <a:xfrm>
            <a:off x="894735" y="1451629"/>
            <a:ext cx="107564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3200" i="1" dirty="0"/>
              <a:t>Який рядок коду є інтуїтивно найзрозумілішим?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89091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sz="3600" dirty="0"/>
              <a:t>1. Принципи перевантаження операторів</a:t>
            </a:r>
            <a:br>
              <a:rPr lang="ru-RU" sz="4400" dirty="0"/>
            </a:br>
            <a:br>
              <a:rPr lang="ru-RU" sz="4400" dirty="0"/>
            </a:br>
            <a:endParaRPr lang="uk-UA" sz="4400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604298" y="1435510"/>
            <a:ext cx="10584812" cy="3637935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800" b="1" dirty="0"/>
              <a:t>Перевантаження операторів:</a:t>
            </a:r>
          </a:p>
          <a:p>
            <a:pPr marL="80645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uk-UA" sz="2800" dirty="0"/>
              <a:t>означає </a:t>
            </a:r>
            <a:r>
              <a:rPr lang="uk-UA" sz="2800" b="1" dirty="0"/>
              <a:t>використання операторів мови </a:t>
            </a:r>
            <a:r>
              <a:rPr lang="uk-UA" sz="2800" dirty="0"/>
              <a:t>С++, наприклад таких як додавання, віднімання, </a:t>
            </a:r>
            <a:r>
              <a:rPr lang="uk-UA" sz="2800" dirty="0" err="1"/>
              <a:t>інкремент</a:t>
            </a:r>
            <a:r>
              <a:rPr lang="uk-UA" sz="2800" dirty="0"/>
              <a:t>, </a:t>
            </a:r>
            <a:r>
              <a:rPr lang="uk-UA" sz="2800" dirty="0" err="1"/>
              <a:t>декремент</a:t>
            </a:r>
            <a:r>
              <a:rPr lang="uk-UA" sz="2800" dirty="0"/>
              <a:t> тощо, для оперування </a:t>
            </a:r>
            <a:r>
              <a:rPr lang="uk-UA" sz="2800" b="1" dirty="0"/>
              <a:t>об’єктами класів</a:t>
            </a:r>
            <a:r>
              <a:rPr lang="uk-UA" sz="2800" dirty="0"/>
              <a:t>;</a:t>
            </a:r>
          </a:p>
          <a:p>
            <a:pPr marL="80645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uk-UA" sz="2800" dirty="0"/>
              <a:t>є проявом </a:t>
            </a:r>
            <a:r>
              <a:rPr lang="uk-UA" sz="2800" b="1" dirty="0"/>
              <a:t>поліморфізму</a:t>
            </a:r>
            <a:r>
              <a:rPr lang="uk-UA" sz="2800" dirty="0"/>
              <a:t>;</a:t>
            </a:r>
          </a:p>
          <a:p>
            <a:pPr marL="80645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uk-UA" sz="2800" dirty="0"/>
              <a:t>покращує «</a:t>
            </a:r>
            <a:r>
              <a:rPr lang="uk-UA" sz="2800" b="1" dirty="0"/>
              <a:t>читабельність</a:t>
            </a:r>
            <a:r>
              <a:rPr lang="uk-UA" sz="2800" dirty="0"/>
              <a:t>» коду програми.</a:t>
            </a:r>
          </a:p>
        </p:txBody>
      </p:sp>
    </p:spTree>
    <p:extLst>
      <p:ext uri="{BB962C8B-B14F-4D97-AF65-F5344CB8AC3E}">
        <p14:creationId xmlns:p14="http://schemas.microsoft.com/office/powerpoint/2010/main" val="258874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sz="3600" dirty="0"/>
              <a:t>1. Принципи перевантаження операторів</a:t>
            </a:r>
            <a:br>
              <a:rPr lang="ru-RU" sz="4400" dirty="0"/>
            </a:br>
            <a:br>
              <a:rPr lang="ru-RU" sz="4400" dirty="0"/>
            </a:br>
            <a:endParaRPr lang="uk-UA" sz="4400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535473" y="1374655"/>
            <a:ext cx="10840450" cy="865238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algn="just">
              <a:spcBef>
                <a:spcPts val="0"/>
              </a:spcBef>
              <a:defRPr/>
            </a:pPr>
            <a:r>
              <a:rPr lang="uk-UA" sz="2800" b="1" dirty="0"/>
              <a:t>Оператори, які можна перевантажувати: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4D53F52-2BF1-42B7-B65C-3C044804A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94" y="2528562"/>
            <a:ext cx="9528176" cy="1668719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F420997-E788-492A-B7BF-F5FAB78814A7}"/>
              </a:ext>
            </a:extLst>
          </p:cNvPr>
          <p:cNvSpPr txBox="1">
            <a:spLocks/>
          </p:cNvSpPr>
          <p:nvPr/>
        </p:nvSpPr>
        <p:spPr>
          <a:xfrm>
            <a:off x="535473" y="4326193"/>
            <a:ext cx="10840450" cy="1907458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algn="just">
              <a:spcBef>
                <a:spcPts val="0"/>
              </a:spcBef>
              <a:defRPr/>
            </a:pPr>
            <a:r>
              <a:rPr lang="uk-UA" sz="2800" b="1" dirty="0" err="1"/>
              <a:t>Унарний</a:t>
            </a:r>
            <a:r>
              <a:rPr lang="uk-UA" sz="2800" b="1" dirty="0"/>
              <a:t> </a:t>
            </a:r>
            <a:r>
              <a:rPr lang="uk-UA" sz="2800" dirty="0"/>
              <a:t>оператор має </a:t>
            </a:r>
            <a:r>
              <a:rPr lang="uk-UA" sz="2800" b="1" dirty="0"/>
              <a:t>один</a:t>
            </a:r>
            <a:r>
              <a:rPr lang="uk-UA" sz="2800" dirty="0"/>
              <a:t> операнд, а </a:t>
            </a:r>
            <a:r>
              <a:rPr lang="uk-UA" sz="2800" b="1" dirty="0"/>
              <a:t>бінарний</a:t>
            </a:r>
            <a:r>
              <a:rPr lang="uk-UA" sz="2800" dirty="0"/>
              <a:t> – </a:t>
            </a:r>
            <a:r>
              <a:rPr lang="uk-UA" sz="2800" b="1" dirty="0"/>
              <a:t>два</a:t>
            </a:r>
            <a:r>
              <a:rPr lang="uk-UA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916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sz="3600" dirty="0"/>
              <a:t>1. Принципи перевантаження операторів</a:t>
            </a:r>
            <a:br>
              <a:rPr lang="ru-RU" sz="4400" dirty="0"/>
            </a:br>
            <a:br>
              <a:rPr lang="ru-RU" sz="4400" dirty="0"/>
            </a:br>
            <a:endParaRPr lang="uk-UA" sz="4400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675775" y="1297858"/>
            <a:ext cx="10112387" cy="4807974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algn="just">
              <a:spcBef>
                <a:spcPts val="0"/>
              </a:spcBef>
              <a:defRPr/>
            </a:pPr>
            <a:r>
              <a:rPr lang="uk-UA" sz="2800" b="1" dirty="0"/>
              <a:t>Оператори, заборонені до перевантаження:</a:t>
            </a:r>
          </a:p>
          <a:p>
            <a:pPr marL="442912" algn="just">
              <a:spcBef>
                <a:spcPts val="1800"/>
              </a:spcBef>
              <a:spcAft>
                <a:spcPts val="0"/>
              </a:spcAft>
            </a:pPr>
            <a:r>
              <a:rPr lang="uk-UA" sz="2800" dirty="0"/>
              <a:t> </a:t>
            </a:r>
            <a:r>
              <a:rPr lang="uk-UA" sz="2800" b="1" dirty="0" err="1"/>
              <a:t>sizeof</a:t>
            </a:r>
            <a:r>
              <a:rPr lang="uk-UA" sz="2800" b="1" dirty="0"/>
              <a:t>()</a:t>
            </a:r>
            <a:r>
              <a:rPr lang="uk-UA" sz="2800" dirty="0"/>
              <a:t> – визначення розміру</a:t>
            </a:r>
          </a:p>
          <a:p>
            <a:pPr marL="442912" algn="just">
              <a:spcBef>
                <a:spcPts val="0"/>
              </a:spcBef>
              <a:spcAft>
                <a:spcPts val="0"/>
              </a:spcAft>
            </a:pPr>
            <a:r>
              <a:rPr lang="uk-UA" sz="2800" dirty="0"/>
              <a:t>  </a:t>
            </a:r>
            <a:r>
              <a:rPr lang="uk-UA" sz="2800" b="1" dirty="0"/>
              <a:t>.</a:t>
            </a:r>
            <a:r>
              <a:rPr lang="uk-UA" sz="2800" dirty="0"/>
              <a:t>(крапка) – селектор компоненту об’єкту</a:t>
            </a:r>
          </a:p>
          <a:p>
            <a:pPr marL="442912" algn="just">
              <a:spcBef>
                <a:spcPts val="0"/>
              </a:spcBef>
              <a:spcAft>
                <a:spcPts val="0"/>
              </a:spcAft>
            </a:pPr>
            <a:r>
              <a:rPr lang="uk-UA" sz="2800" dirty="0"/>
              <a:t> </a:t>
            </a:r>
            <a:r>
              <a:rPr lang="uk-UA" sz="2800" b="1" dirty="0"/>
              <a:t>?:</a:t>
            </a:r>
            <a:r>
              <a:rPr lang="uk-UA" sz="2800" dirty="0"/>
              <a:t> – </a:t>
            </a:r>
            <a:r>
              <a:rPr lang="uk-UA" sz="2800" dirty="0" err="1"/>
              <a:t>тернарний</a:t>
            </a:r>
            <a:r>
              <a:rPr lang="uk-UA" sz="2800" dirty="0"/>
              <a:t> оператор порівняння</a:t>
            </a:r>
          </a:p>
          <a:p>
            <a:pPr marL="442912" algn="just">
              <a:spcBef>
                <a:spcPts val="0"/>
              </a:spcBef>
              <a:spcAft>
                <a:spcPts val="0"/>
              </a:spcAft>
            </a:pPr>
            <a:r>
              <a:rPr lang="uk-UA" sz="2800" dirty="0"/>
              <a:t> </a:t>
            </a:r>
            <a:r>
              <a:rPr lang="uk-UA" sz="2800" b="1" dirty="0"/>
              <a:t>::</a:t>
            </a:r>
            <a:r>
              <a:rPr lang="uk-UA" sz="2800" dirty="0"/>
              <a:t> – розширення області видимості</a:t>
            </a:r>
          </a:p>
          <a:p>
            <a:pPr marL="442912" algn="just">
              <a:spcBef>
                <a:spcPts val="0"/>
              </a:spcBef>
              <a:spcAft>
                <a:spcPts val="0"/>
              </a:spcAft>
            </a:pPr>
            <a:r>
              <a:rPr lang="uk-UA" sz="2800" dirty="0"/>
              <a:t> </a:t>
            </a:r>
            <a:r>
              <a:rPr lang="uk-UA" sz="2800" b="1" dirty="0"/>
              <a:t>.*</a:t>
            </a:r>
            <a:r>
              <a:rPr lang="uk-UA" sz="2800" dirty="0"/>
              <a:t> – вибір компоненту класу через вказівник</a:t>
            </a:r>
          </a:p>
          <a:p>
            <a:pPr marL="442912" algn="just">
              <a:spcBef>
                <a:spcPts val="0"/>
              </a:spcBef>
              <a:spcAft>
                <a:spcPts val="0"/>
              </a:spcAft>
            </a:pPr>
            <a:r>
              <a:rPr lang="uk-UA" sz="2800" b="1" dirty="0"/>
              <a:t>#</a:t>
            </a:r>
            <a:r>
              <a:rPr lang="uk-UA" sz="2800" dirty="0"/>
              <a:t> і </a:t>
            </a:r>
            <a:r>
              <a:rPr lang="uk-UA" sz="2800" b="1" dirty="0"/>
              <a:t>##</a:t>
            </a:r>
            <a:r>
              <a:rPr lang="uk-UA" sz="2800" dirty="0"/>
              <a:t> – оператори препроцесора</a:t>
            </a:r>
          </a:p>
          <a:p>
            <a:pPr marL="442912" algn="just">
              <a:spcBef>
                <a:spcPts val="0"/>
              </a:spcBef>
              <a:spcAft>
                <a:spcPts val="0"/>
              </a:spcAft>
            </a:pPr>
            <a:endParaRPr lang="uk-UA" altLang="uk-UA" sz="2800" dirty="0"/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uk-UA" altLang="uk-UA" sz="2800" dirty="0"/>
              <a:t>Крім  того,  не  рекомендується перевантажувати логічні оператори </a:t>
            </a:r>
            <a:r>
              <a:rPr lang="uk-UA" altLang="uk-UA" sz="2800" b="1" dirty="0"/>
              <a:t>&amp;&amp;</a:t>
            </a:r>
            <a:r>
              <a:rPr lang="uk-UA" altLang="uk-UA" sz="2800" dirty="0"/>
              <a:t> і </a:t>
            </a:r>
            <a:r>
              <a:rPr lang="uk-UA" altLang="uk-UA" sz="2800" b="1" dirty="0"/>
              <a:t>||</a:t>
            </a:r>
            <a:r>
              <a:rPr lang="uk-UA" altLang="uk-UA" sz="2800" dirty="0"/>
              <a:t>.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154422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sz="3600" dirty="0"/>
              <a:t>1. Принципи перевантаження операторів</a:t>
            </a:r>
            <a:br>
              <a:rPr lang="ru-RU" sz="4400" dirty="0"/>
            </a:br>
            <a:br>
              <a:rPr lang="ru-RU" sz="4400" dirty="0"/>
            </a:br>
            <a:endParaRPr lang="uk-UA" sz="440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D694C802-CB70-4E06-86BB-A7BBA04B3509}"/>
              </a:ext>
            </a:extLst>
          </p:cNvPr>
          <p:cNvSpPr txBox="1">
            <a:spLocks/>
          </p:cNvSpPr>
          <p:nvPr/>
        </p:nvSpPr>
        <p:spPr>
          <a:xfrm>
            <a:off x="593882" y="1415846"/>
            <a:ext cx="11250754" cy="4277032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algn="just">
              <a:lnSpc>
                <a:spcPct val="90000"/>
              </a:lnSpc>
            </a:pPr>
            <a:r>
              <a:rPr lang="uk-UA" altLang="uk-UA" sz="2800" dirty="0"/>
              <a:t>Для перевантаження операторів використовуються </a:t>
            </a:r>
            <a:r>
              <a:rPr lang="uk-UA" altLang="uk-UA" sz="2800" b="1" dirty="0"/>
              <a:t>операторні функції</a:t>
            </a:r>
            <a:r>
              <a:rPr lang="uk-UA" altLang="uk-UA" sz="2800" dirty="0"/>
              <a:t>, які повинні мати прямий доступ до членів класу, тобто мають бути або </a:t>
            </a:r>
            <a:r>
              <a:rPr lang="uk-UA" altLang="uk-UA" sz="2800" b="1" dirty="0"/>
              <a:t>членами класу</a:t>
            </a:r>
            <a:r>
              <a:rPr lang="uk-UA" altLang="uk-UA" sz="2800" dirty="0"/>
              <a:t>,  або </a:t>
            </a:r>
            <a:r>
              <a:rPr lang="uk-UA" altLang="uk-UA" sz="2800" b="1" dirty="0"/>
              <a:t>дружніми функціями</a:t>
            </a:r>
            <a:r>
              <a:rPr lang="uk-UA" altLang="uk-UA" sz="2800" dirty="0"/>
              <a:t>.</a:t>
            </a:r>
          </a:p>
          <a:p>
            <a:pPr>
              <a:lnSpc>
                <a:spcPct val="90000"/>
              </a:lnSpc>
            </a:pPr>
            <a:endParaRPr lang="uk-UA" altLang="uk-UA" sz="2800" dirty="0"/>
          </a:p>
          <a:p>
            <a:pPr algn="just"/>
            <a:r>
              <a:rPr lang="uk-UA" sz="2800" b="1" dirty="0"/>
              <a:t>Дружні функції </a:t>
            </a:r>
            <a:r>
              <a:rPr lang="uk-UA" sz="2800" dirty="0"/>
              <a:t>– це функції, які не є членами класу, але мають доступ до його закритих членів (використовується ключове слово </a:t>
            </a:r>
            <a:r>
              <a:rPr lang="en-US" sz="2800" b="1" dirty="0"/>
              <a:t>friend</a:t>
            </a:r>
            <a:r>
              <a:rPr lang="uk-UA" sz="2800" dirty="0"/>
              <a:t>).</a:t>
            </a:r>
            <a:endParaRPr lang="uk-UA" altLang="uk-UA" sz="2800" dirty="0"/>
          </a:p>
        </p:txBody>
      </p:sp>
    </p:spTree>
    <p:extLst>
      <p:ext uri="{BB962C8B-B14F-4D97-AF65-F5344CB8AC3E}">
        <p14:creationId xmlns:p14="http://schemas.microsoft.com/office/powerpoint/2010/main" val="973178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sz="3600" dirty="0"/>
              <a:t>1. Принципи перевантаження операторів</a:t>
            </a:r>
            <a:br>
              <a:rPr lang="ru-RU" sz="4400" dirty="0"/>
            </a:br>
            <a:br>
              <a:rPr lang="ru-RU" sz="4400" dirty="0"/>
            </a:br>
            <a:endParaRPr lang="uk-UA" sz="4400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564518" y="1307821"/>
            <a:ext cx="10840450" cy="875072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algn="just">
              <a:spcBef>
                <a:spcPts val="0"/>
              </a:spcBef>
              <a:defRPr/>
            </a:pPr>
            <a:r>
              <a:rPr lang="uk-UA" sz="2800" b="1" dirty="0"/>
              <a:t>Операторна функція: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DEA9740-49C7-4E67-9254-A5DC4EC54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74" y="2491503"/>
            <a:ext cx="8845903" cy="1905618"/>
          </a:xfrm>
          <a:prstGeom prst="rect">
            <a:avLst/>
          </a:prstGeom>
        </p:spPr>
      </p:pic>
      <p:cxnSp>
        <p:nvCxnSpPr>
          <p:cNvPr id="5" name="Пряма зі стрілкою 4">
            <a:extLst>
              <a:ext uri="{FF2B5EF4-FFF2-40B4-BE49-F238E27FC236}">
                <a16:creationId xmlns:a16="http://schemas.microsoft.com/office/drawing/2014/main" id="{89BBF937-CE4F-4649-ADED-FEB0AA97845A}"/>
              </a:ext>
            </a:extLst>
          </p:cNvPr>
          <p:cNvCxnSpPr>
            <a:cxnSpLocks/>
          </p:cNvCxnSpPr>
          <p:nvPr/>
        </p:nvCxnSpPr>
        <p:spPr>
          <a:xfrm>
            <a:off x="5850194" y="2186372"/>
            <a:ext cx="134549" cy="2981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F2FDDD2-DADF-43CC-99D0-58BC49F57AD4}"/>
              </a:ext>
            </a:extLst>
          </p:cNvPr>
          <p:cNvSpPr txBox="1"/>
          <p:nvPr/>
        </p:nvSpPr>
        <p:spPr>
          <a:xfrm>
            <a:off x="4926224" y="1818484"/>
            <a:ext cx="1847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Ключове слово</a:t>
            </a:r>
            <a:endParaRPr lang="uk-UA" sz="2000" b="1" dirty="0"/>
          </a:p>
        </p:txBody>
      </p:sp>
      <p:cxnSp>
        <p:nvCxnSpPr>
          <p:cNvPr id="8" name="Пряма зі стрілкою 7">
            <a:extLst>
              <a:ext uri="{FF2B5EF4-FFF2-40B4-BE49-F238E27FC236}">
                <a16:creationId xmlns:a16="http://schemas.microsoft.com/office/drawing/2014/main" id="{8B3642EA-F9BD-4051-B3AB-DF820851BA8F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6528619" y="1839354"/>
            <a:ext cx="2300225" cy="5995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D0561D-698C-481A-B1FF-E4F2E7974D78}"/>
              </a:ext>
            </a:extLst>
          </p:cNvPr>
          <p:cNvSpPr txBox="1"/>
          <p:nvPr/>
        </p:nvSpPr>
        <p:spPr>
          <a:xfrm>
            <a:off x="4964406" y="3581513"/>
            <a:ext cx="31284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/>
              <a:t>Всередині класу:</a:t>
            </a:r>
          </a:p>
          <a:p>
            <a:r>
              <a:rPr lang="uk-UA" sz="2000" dirty="0" err="1"/>
              <a:t>унарний</a:t>
            </a:r>
            <a:r>
              <a:rPr lang="uk-UA" sz="2000" dirty="0"/>
              <a:t> оператор – </a:t>
            </a:r>
            <a:r>
              <a:rPr lang="uk-UA" sz="2000" b="1" dirty="0"/>
              <a:t>не отримує </a:t>
            </a:r>
            <a:r>
              <a:rPr lang="uk-UA" sz="2000" dirty="0"/>
              <a:t>параметрів (</a:t>
            </a:r>
            <a:r>
              <a:rPr lang="en-US" sz="2000" b="1" dirty="0"/>
              <a:t>this</a:t>
            </a:r>
            <a:r>
              <a:rPr lang="uk-UA" sz="2000" dirty="0"/>
              <a:t>);</a:t>
            </a:r>
          </a:p>
          <a:p>
            <a:r>
              <a:rPr lang="uk-UA" sz="2000" dirty="0"/>
              <a:t>бінарний оператор – </a:t>
            </a:r>
            <a:r>
              <a:rPr lang="uk-UA" sz="2000" b="1" dirty="0"/>
              <a:t>один</a:t>
            </a:r>
            <a:r>
              <a:rPr lang="uk-UA" sz="2000" dirty="0"/>
              <a:t> параметр</a:t>
            </a:r>
          </a:p>
        </p:txBody>
      </p:sp>
      <p:cxnSp>
        <p:nvCxnSpPr>
          <p:cNvPr id="14" name="Пряма зі стрілкою 13">
            <a:extLst>
              <a:ext uri="{FF2B5EF4-FFF2-40B4-BE49-F238E27FC236}">
                <a16:creationId xmlns:a16="http://schemas.microsoft.com/office/drawing/2014/main" id="{4FB656BF-93D3-46CE-9B79-C54D279042C0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528619" y="2842169"/>
            <a:ext cx="1042220" cy="7393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D9BE03E-4712-46B0-A2A7-9483831213F4}"/>
              </a:ext>
            </a:extLst>
          </p:cNvPr>
          <p:cNvSpPr txBox="1"/>
          <p:nvPr/>
        </p:nvSpPr>
        <p:spPr>
          <a:xfrm>
            <a:off x="8828844" y="1331522"/>
            <a:ext cx="2925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Символ </a:t>
            </a:r>
            <a:r>
              <a:rPr lang="uk-UA" sz="2000" b="1" dirty="0"/>
              <a:t>#</a:t>
            </a:r>
            <a:r>
              <a:rPr lang="uk-UA" sz="2000" dirty="0"/>
              <a:t> замінюється </a:t>
            </a:r>
            <a:r>
              <a:rPr lang="uk-UA" sz="2000" b="1" dirty="0"/>
              <a:t>оператором</a:t>
            </a:r>
            <a:r>
              <a:rPr lang="uk-UA" sz="2000" dirty="0"/>
              <a:t> мови C++, який</a:t>
            </a:r>
            <a:r>
              <a:rPr lang="ru-RU" sz="2000" dirty="0"/>
              <a:t> </a:t>
            </a:r>
            <a:r>
              <a:rPr lang="uk-UA" sz="2000" dirty="0"/>
              <a:t>перевантажується</a:t>
            </a:r>
            <a:endParaRPr lang="uk-UA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B139C6-2BD1-4E2F-92AF-7846C66ABDB5}"/>
              </a:ext>
            </a:extLst>
          </p:cNvPr>
          <p:cNvSpPr txBox="1"/>
          <p:nvPr/>
        </p:nvSpPr>
        <p:spPr>
          <a:xfrm>
            <a:off x="8959399" y="3581513"/>
            <a:ext cx="26647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/>
              <a:t>Дружня функція:</a:t>
            </a:r>
          </a:p>
          <a:p>
            <a:r>
              <a:rPr lang="uk-UA" sz="2000" dirty="0" err="1"/>
              <a:t>унарний</a:t>
            </a:r>
            <a:r>
              <a:rPr lang="uk-UA" sz="2000" dirty="0"/>
              <a:t> оператор – </a:t>
            </a:r>
            <a:r>
              <a:rPr lang="uk-UA" sz="2000" b="1" dirty="0"/>
              <a:t>один </a:t>
            </a:r>
            <a:r>
              <a:rPr lang="uk-UA" sz="2000" dirty="0"/>
              <a:t>параметр;</a:t>
            </a:r>
          </a:p>
          <a:p>
            <a:r>
              <a:rPr lang="uk-UA" sz="2000" dirty="0"/>
              <a:t>бінарний оператор – </a:t>
            </a:r>
            <a:r>
              <a:rPr lang="uk-UA" sz="2000" b="1" dirty="0"/>
              <a:t>два</a:t>
            </a:r>
            <a:r>
              <a:rPr lang="uk-UA" sz="2000" dirty="0"/>
              <a:t> параметри</a:t>
            </a:r>
          </a:p>
        </p:txBody>
      </p:sp>
      <p:cxnSp>
        <p:nvCxnSpPr>
          <p:cNvPr id="35" name="Пряма зі стрілкою 34">
            <a:extLst>
              <a:ext uri="{FF2B5EF4-FFF2-40B4-BE49-F238E27FC236}">
                <a16:creationId xmlns:a16="http://schemas.microsoft.com/office/drawing/2014/main" id="{7B3AF20E-04FE-457E-97F6-7642B8C6ED8F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8986447" y="2842167"/>
            <a:ext cx="1305326" cy="7393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185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437E2A-62C7-40F8-92FA-7194C5184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216" y="5052578"/>
            <a:ext cx="4791075" cy="6000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sz="3600" dirty="0"/>
              <a:t>1. Принципи перевантаження операторів</a:t>
            </a:r>
            <a:br>
              <a:rPr lang="ru-RU" sz="4400" dirty="0"/>
            </a:br>
            <a:endParaRPr lang="uk-UA" sz="4400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359415" y="1412303"/>
            <a:ext cx="11055837" cy="3847955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algn="just">
              <a:spcBef>
                <a:spcPts val="0"/>
              </a:spcBef>
              <a:defRPr/>
            </a:pPr>
            <a:r>
              <a:rPr lang="uk-UA" altLang="uk-UA" sz="2800" b="1" dirty="0"/>
              <a:t>Обмеження:</a:t>
            </a:r>
            <a:endParaRPr lang="uk-UA" sz="2800" b="1" dirty="0"/>
          </a:p>
          <a:p>
            <a:pPr marL="957262" indent="-514350" algn="just">
              <a:spcBef>
                <a:spcPts val="1800"/>
              </a:spcBef>
              <a:spcAft>
                <a:spcPts val="0"/>
              </a:spcAft>
              <a:buAutoNum type="arabicPeriod"/>
            </a:pPr>
            <a:r>
              <a:rPr lang="uk-UA" sz="2800" dirty="0"/>
              <a:t>Перевантажені функції не можуть змінити пріоритет операторів.</a:t>
            </a:r>
          </a:p>
          <a:p>
            <a:pPr marL="957262" indent="-514350" algn="just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uk-UA" sz="2800" dirty="0"/>
              <a:t>Кількість операндів фіксована: жодного, один чи два.</a:t>
            </a:r>
          </a:p>
          <a:p>
            <a:pPr marL="957262" indent="-514350" algn="just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ru-RU" sz="2800" dirty="0" err="1"/>
              <a:t>значення</a:t>
            </a:r>
            <a:r>
              <a:rPr lang="ru-RU" sz="2800" dirty="0"/>
              <a:t> </a:t>
            </a:r>
            <a:r>
              <a:rPr lang="ru-RU" sz="2800" dirty="0" err="1"/>
              <a:t>операндів</a:t>
            </a:r>
            <a:r>
              <a:rPr lang="ru-RU" sz="2800" dirty="0"/>
              <a:t> не </a:t>
            </a:r>
            <a:r>
              <a:rPr lang="ru-RU" sz="2800" dirty="0" err="1"/>
              <a:t>можна</a:t>
            </a:r>
            <a:r>
              <a:rPr lang="ru-RU" sz="2800" dirty="0"/>
              <a:t> </a:t>
            </a:r>
            <a:r>
              <a:rPr lang="ru-RU" sz="2800" dirty="0" err="1"/>
              <a:t>задавати</a:t>
            </a:r>
            <a:r>
              <a:rPr lang="ru-RU" sz="2800" dirty="0"/>
              <a:t> за </a:t>
            </a:r>
            <a:r>
              <a:rPr lang="ru-RU" sz="2800" dirty="0" err="1"/>
              <a:t>замовчуванням</a:t>
            </a:r>
            <a:r>
              <a:rPr lang="ru-RU" sz="2800" dirty="0"/>
              <a:t>.</a:t>
            </a:r>
          </a:p>
          <a:p>
            <a:pPr marL="957262" indent="-514350" algn="just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uk-UA" sz="2800" dirty="0"/>
              <a:t>Не можна перевантажувати операції для стандартних типів, наприклад: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233069405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erlin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49313</TotalTime>
  <Words>334</Words>
  <Application>Microsoft Office PowerPoint</Application>
  <PresentationFormat>Широкий екран</PresentationFormat>
  <Paragraphs>60</Paragraphs>
  <Slides>12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слайдів</vt:lpstr>
      </vt:variant>
      <vt:variant>
        <vt:i4>12</vt:i4>
      </vt:variant>
    </vt:vector>
  </HeadingPairs>
  <TitlesOfParts>
    <vt:vector size="21" baseType="lpstr">
      <vt:lpstr>Arial</vt:lpstr>
      <vt:lpstr>Calibri</vt:lpstr>
      <vt:lpstr>Noto Sans</vt:lpstr>
      <vt:lpstr>Roboto Light</vt:lpstr>
      <vt:lpstr>Roboto Medium</vt:lpstr>
      <vt:lpstr>Wingdings</vt:lpstr>
      <vt:lpstr>Blank</vt:lpstr>
      <vt:lpstr>Basic with Circle</vt:lpstr>
      <vt:lpstr>Headerline</vt:lpstr>
      <vt:lpstr>Презентація PowerPoint</vt:lpstr>
      <vt:lpstr>План</vt:lpstr>
      <vt:lpstr>1. Принципи перевантаження операторів</vt:lpstr>
      <vt:lpstr>1. Принципи перевантаження операторів  </vt:lpstr>
      <vt:lpstr>1. Принципи перевантаження операторів  </vt:lpstr>
      <vt:lpstr>1. Принципи перевантаження операторів  </vt:lpstr>
      <vt:lpstr>1. Принципи перевантаження операторів  </vt:lpstr>
      <vt:lpstr>1. Принципи перевантаження операторів  </vt:lpstr>
      <vt:lpstr>1. Принципи перевантаження операторів </vt:lpstr>
      <vt:lpstr>2. Перевантаження бінарних операторів  </vt:lpstr>
      <vt:lpstr>2. Перевантаження бінарних операторів  </vt:lpstr>
      <vt:lpstr>3. Перевантаження унарних операторів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Ergün Kayis</dc:creator>
  <cp:lastModifiedBy>Наталія Щур</cp:lastModifiedBy>
  <cp:revision>726</cp:revision>
  <dcterms:created xsi:type="dcterms:W3CDTF">2015-05-30T00:46:15Z</dcterms:created>
  <dcterms:modified xsi:type="dcterms:W3CDTF">2019-10-06T17:02:11Z</dcterms:modified>
</cp:coreProperties>
</file>