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657" r:id="rId2"/>
    <p:sldMasterId id="2147483654" r:id="rId3"/>
  </p:sldMasterIdLst>
  <p:notesMasterIdLst>
    <p:notesMasterId r:id="rId18"/>
  </p:notesMasterIdLst>
  <p:sldIdLst>
    <p:sldId id="541" r:id="rId4"/>
    <p:sldId id="494" r:id="rId5"/>
    <p:sldId id="581" r:id="rId6"/>
    <p:sldId id="544" r:id="rId7"/>
    <p:sldId id="582" r:id="rId8"/>
    <p:sldId id="583" r:id="rId9"/>
    <p:sldId id="576" r:id="rId10"/>
    <p:sldId id="584" r:id="rId11"/>
    <p:sldId id="577" r:id="rId12"/>
    <p:sldId id="590" r:id="rId13"/>
    <p:sldId id="589" r:id="rId14"/>
    <p:sldId id="593" r:id="rId15"/>
    <p:sldId id="591" r:id="rId16"/>
    <p:sldId id="5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2"/>
    <a:srgbClr val="FF0000"/>
    <a:srgbClr val="00FF00"/>
    <a:srgbClr val="0000FF"/>
    <a:srgbClr val="00B050"/>
    <a:srgbClr val="000000"/>
    <a:srgbClr val="FFFF00"/>
    <a:srgbClr val="00FFFF"/>
    <a:srgbClr val="FF00FF"/>
    <a:srgbClr val="D4B8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3040A-8693-42B0-B293-8319309D83EB}" v="273" dt="2019-11-03T18:58:15.0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Без стилю та сітки таблиці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7731"/>
  </p:normalViewPr>
  <p:slideViewPr>
    <p:cSldViewPr snapToGrid="0" showGuides="1">
      <p:cViewPr varScale="1">
        <p:scale>
          <a:sx n="78" d="100"/>
          <a:sy n="78" d="100"/>
        </p:scale>
        <p:origin x="557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аталія Щур" userId="c2de6eb28b005a69" providerId="LiveId" clId="{7FF3D16A-F81F-455C-A449-B4909663B628}"/>
    <pc:docChg chg="undo redo custSel addSld delSld modSld sldOrd">
      <pc:chgData name="Наталія Щур" userId="c2de6eb28b005a69" providerId="LiveId" clId="{7FF3D16A-F81F-455C-A449-B4909663B628}" dt="2019-11-03T19:57:54.806" v="3326" actId="1076"/>
      <pc:docMkLst>
        <pc:docMk/>
      </pc:docMkLst>
      <pc:sldChg chg="modSp">
        <pc:chgData name="Наталія Щур" userId="c2de6eb28b005a69" providerId="LiveId" clId="{7FF3D16A-F81F-455C-A449-B4909663B628}" dt="2019-11-03T19:57:54.806" v="3326" actId="1076"/>
        <pc:sldMkLst>
          <pc:docMk/>
          <pc:sldMk cId="2852789504" sldId="494"/>
        </pc:sldMkLst>
        <pc:spChg chg="mod">
          <ac:chgData name="Наталія Щур" userId="c2de6eb28b005a69" providerId="LiveId" clId="{7FF3D16A-F81F-455C-A449-B4909663B628}" dt="2019-11-03T19:57:54.806" v="3326" actId="1076"/>
          <ac:spMkLst>
            <pc:docMk/>
            <pc:sldMk cId="2852789504" sldId="494"/>
            <ac:spMk id="16" creationId="{9FFF1B5B-3DDE-4962-91CF-5AC756A5FA39}"/>
          </ac:spMkLst>
        </pc:spChg>
      </pc:sldChg>
      <pc:sldChg chg="modSp">
        <pc:chgData name="Наталія Щур" userId="c2de6eb28b005a69" providerId="LiveId" clId="{7FF3D16A-F81F-455C-A449-B4909663B628}" dt="2019-11-03T07:41:18.384" v="52" actId="20577"/>
        <pc:sldMkLst>
          <pc:docMk/>
          <pc:sldMk cId="3902812204" sldId="541"/>
        </pc:sldMkLst>
        <pc:spChg chg="mod">
          <ac:chgData name="Наталія Щур" userId="c2de6eb28b005a69" providerId="LiveId" clId="{7FF3D16A-F81F-455C-A449-B4909663B628}" dt="2019-11-03T07:38:27.444" v="0" actId="20577"/>
          <ac:spMkLst>
            <pc:docMk/>
            <pc:sldMk cId="3902812204" sldId="541"/>
            <ac:spMk id="2" creationId="{00000000-0000-0000-0000-000000000000}"/>
          </ac:spMkLst>
        </pc:spChg>
        <pc:spChg chg="mod">
          <ac:chgData name="Наталія Щур" userId="c2de6eb28b005a69" providerId="LiveId" clId="{7FF3D16A-F81F-455C-A449-B4909663B628}" dt="2019-11-03T07:41:18.384" v="52" actId="20577"/>
          <ac:spMkLst>
            <pc:docMk/>
            <pc:sldMk cId="3902812204" sldId="541"/>
            <ac:spMk id="42" creationId="{00000000-0000-0000-0000-000000000000}"/>
          </ac:spMkLst>
        </pc:spChg>
      </pc:sldChg>
      <pc:sldChg chg="addSp delSp modSp delAnim modAnim">
        <pc:chgData name="Наталія Щур" userId="c2de6eb28b005a69" providerId="LiveId" clId="{7FF3D16A-F81F-455C-A449-B4909663B628}" dt="2019-11-03T11:42:52.371" v="1402" actId="1076"/>
        <pc:sldMkLst>
          <pc:docMk/>
          <pc:sldMk cId="2588749876" sldId="544"/>
        </pc:sldMkLst>
        <pc:spChg chg="mod">
          <ac:chgData name="Наталія Щур" userId="c2de6eb28b005a69" providerId="LiveId" clId="{7FF3D16A-F81F-455C-A449-B4909663B628}" dt="2019-11-03T08:02:23.860" v="82" actId="255"/>
          <ac:spMkLst>
            <pc:docMk/>
            <pc:sldMk cId="2588749876" sldId="544"/>
            <ac:spMk id="2" creationId="{D57A9443-F51E-44D4-906E-DFBF9103E412}"/>
          </ac:spMkLst>
        </pc:spChg>
        <pc:spChg chg="add del mod">
          <ac:chgData name="Наталія Щур" userId="c2de6eb28b005a69" providerId="LiveId" clId="{7FF3D16A-F81F-455C-A449-B4909663B628}" dt="2019-11-03T11:17:23.779" v="988" actId="478"/>
          <ac:spMkLst>
            <pc:docMk/>
            <pc:sldMk cId="2588749876" sldId="544"/>
            <ac:spMk id="3" creationId="{A10A88E4-9194-4E53-AA88-AE59E1DFBE43}"/>
          </ac:spMkLst>
        </pc:spChg>
        <pc:spChg chg="mod">
          <ac:chgData name="Наталія Щур" userId="c2de6eb28b005a69" providerId="LiveId" clId="{7FF3D16A-F81F-455C-A449-B4909663B628}" dt="2019-11-03T09:32:17.367" v="940" actId="114"/>
          <ac:spMkLst>
            <pc:docMk/>
            <pc:sldMk cId="2588749876" sldId="544"/>
            <ac:spMk id="16" creationId="{9FFF1B5B-3DDE-4962-91CF-5AC756A5FA39}"/>
          </ac:spMkLst>
        </pc:spChg>
        <pc:picChg chg="add del mod">
          <ac:chgData name="Наталія Щур" userId="c2de6eb28b005a69" providerId="LiveId" clId="{7FF3D16A-F81F-455C-A449-B4909663B628}" dt="2019-11-03T08:37:48.560" v="320" actId="478"/>
          <ac:picMkLst>
            <pc:docMk/>
            <pc:sldMk cId="2588749876" sldId="544"/>
            <ac:picMk id="1026" creationId="{57D807A9-58F5-4CB6-B0E1-A5B8B8696181}"/>
          </ac:picMkLst>
        </pc:picChg>
        <pc:picChg chg="add mod">
          <ac:chgData name="Наталія Щур" userId="c2de6eb28b005a69" providerId="LiveId" clId="{7FF3D16A-F81F-455C-A449-B4909663B628}" dt="2019-11-03T11:42:52.371" v="1402" actId="1076"/>
          <ac:picMkLst>
            <pc:docMk/>
            <pc:sldMk cId="2588749876" sldId="544"/>
            <ac:picMk id="1028" creationId="{484BB7B5-01AE-426E-87CC-53E1A060B60E}"/>
          </ac:picMkLst>
        </pc:picChg>
      </pc:sldChg>
      <pc:sldChg chg="del">
        <pc:chgData name="Наталія Щур" userId="c2de6eb28b005a69" providerId="LiveId" clId="{7FF3D16A-F81F-455C-A449-B4909663B628}" dt="2019-11-03T08:01:35.729" v="55" actId="2696"/>
        <pc:sldMkLst>
          <pc:docMk/>
          <pc:sldMk cId="890917583" sldId="563"/>
        </pc:sldMkLst>
      </pc:sldChg>
      <pc:sldChg chg="del">
        <pc:chgData name="Наталія Щур" userId="c2de6eb28b005a69" providerId="LiveId" clId="{7FF3D16A-F81F-455C-A449-B4909663B628}" dt="2019-11-03T08:01:39.077" v="56" actId="2696"/>
        <pc:sldMkLst>
          <pc:docMk/>
          <pc:sldMk cId="989169341" sldId="573"/>
        </pc:sldMkLst>
      </pc:sldChg>
      <pc:sldChg chg="del">
        <pc:chgData name="Наталія Щур" userId="c2de6eb28b005a69" providerId="LiveId" clId="{7FF3D16A-F81F-455C-A449-B4909663B628}" dt="2019-11-03T11:41:38.938" v="1401" actId="2696"/>
        <pc:sldMkLst>
          <pc:docMk/>
          <pc:sldMk cId="1544224109" sldId="574"/>
        </pc:sldMkLst>
      </pc:sldChg>
      <pc:sldChg chg="del">
        <pc:chgData name="Наталія Щур" userId="c2de6eb28b005a69" providerId="LiveId" clId="{7FF3D16A-F81F-455C-A449-B4909663B628}" dt="2019-11-03T13:55:36.104" v="2081" actId="2696"/>
        <pc:sldMkLst>
          <pc:docMk/>
          <pc:sldMk cId="723185243" sldId="575"/>
        </pc:sldMkLst>
      </pc:sldChg>
      <pc:sldChg chg="delSp modSp ord">
        <pc:chgData name="Наталія Щур" userId="c2de6eb28b005a69" providerId="LiveId" clId="{7FF3D16A-F81F-455C-A449-B4909663B628}" dt="2019-11-03T13:36:35.339" v="1817" actId="20577"/>
        <pc:sldMkLst>
          <pc:docMk/>
          <pc:sldMk cId="2330694055" sldId="576"/>
        </pc:sldMkLst>
        <pc:spChg chg="mod">
          <ac:chgData name="Наталія Щур" userId="c2de6eb28b005a69" providerId="LiveId" clId="{7FF3D16A-F81F-455C-A449-B4909663B628}" dt="2019-11-03T11:19:35.799" v="1020" actId="255"/>
          <ac:spMkLst>
            <pc:docMk/>
            <pc:sldMk cId="2330694055" sldId="576"/>
            <ac:spMk id="2" creationId="{D57A9443-F51E-44D4-906E-DFBF9103E412}"/>
          </ac:spMkLst>
        </pc:spChg>
        <pc:spChg chg="mod">
          <ac:chgData name="Наталія Щур" userId="c2de6eb28b005a69" providerId="LiveId" clId="{7FF3D16A-F81F-455C-A449-B4909663B628}" dt="2019-11-03T13:36:35.339" v="1817" actId="20577"/>
          <ac:spMkLst>
            <pc:docMk/>
            <pc:sldMk cId="2330694055" sldId="576"/>
            <ac:spMk id="16" creationId="{9FFF1B5B-3DDE-4962-91CF-5AC756A5FA39}"/>
          </ac:spMkLst>
        </pc:spChg>
        <pc:picChg chg="del">
          <ac:chgData name="Наталія Щур" userId="c2de6eb28b005a69" providerId="LiveId" clId="{7FF3D16A-F81F-455C-A449-B4909663B628}" dt="2019-11-03T11:21:06.962" v="1217" actId="478"/>
          <ac:picMkLst>
            <pc:docMk/>
            <pc:sldMk cId="2330694055" sldId="576"/>
            <ac:picMk id="3" creationId="{DA437E2A-62C7-40F8-92FA-7194C5184984}"/>
          </ac:picMkLst>
        </pc:picChg>
      </pc:sldChg>
      <pc:sldChg chg="addSp modSp">
        <pc:chgData name="Наталія Щур" userId="c2de6eb28b005a69" providerId="LiveId" clId="{7FF3D16A-F81F-455C-A449-B4909663B628}" dt="2019-11-03T18:58:15.077" v="3320"/>
        <pc:sldMkLst>
          <pc:docMk/>
          <pc:sldMk cId="973178653" sldId="577"/>
        </pc:sldMkLst>
        <pc:spChg chg="mod">
          <ac:chgData name="Наталія Щур" userId="c2de6eb28b005a69" providerId="LiveId" clId="{7FF3D16A-F81F-455C-A449-B4909663B628}" dt="2019-11-03T13:27:33.933" v="1772" actId="255"/>
          <ac:spMkLst>
            <pc:docMk/>
            <pc:sldMk cId="973178653" sldId="577"/>
            <ac:spMk id="2" creationId="{D57A9443-F51E-44D4-906E-DFBF9103E412}"/>
          </ac:spMkLst>
        </pc:spChg>
        <pc:spChg chg="mod">
          <ac:chgData name="Наталія Щур" userId="c2de6eb28b005a69" providerId="LiveId" clId="{7FF3D16A-F81F-455C-A449-B4909663B628}" dt="2019-11-03T16:03:30.516" v="2975" actId="14100"/>
          <ac:spMkLst>
            <pc:docMk/>
            <pc:sldMk cId="973178653" sldId="577"/>
            <ac:spMk id="12" creationId="{D694C802-CB70-4E06-86BB-A7BBA04B3509}"/>
          </ac:spMkLst>
        </pc:spChg>
        <pc:graphicFrameChg chg="add mod modGraphic">
          <ac:chgData name="Наталія Щур" userId="c2de6eb28b005a69" providerId="LiveId" clId="{7FF3D16A-F81F-455C-A449-B4909663B628}" dt="2019-11-03T18:58:15.077" v="3320"/>
          <ac:graphicFrameMkLst>
            <pc:docMk/>
            <pc:sldMk cId="973178653" sldId="577"/>
            <ac:graphicFrameMk id="4" creationId="{086D318F-4BC8-494C-A89A-FAB2B917C7D5}"/>
          </ac:graphicFrameMkLst>
        </pc:graphicFrameChg>
      </pc:sldChg>
      <pc:sldChg chg="del">
        <pc:chgData name="Наталія Щур" userId="c2de6eb28b005a69" providerId="LiveId" clId="{7FF3D16A-F81F-455C-A449-B4909663B628}" dt="2019-11-03T13:55:35.610" v="2080" actId="2696"/>
        <pc:sldMkLst>
          <pc:docMk/>
          <pc:sldMk cId="3199414303" sldId="578"/>
        </pc:sldMkLst>
      </pc:sldChg>
      <pc:sldChg chg="del">
        <pc:chgData name="Наталія Щур" userId="c2de6eb28b005a69" providerId="LiveId" clId="{7FF3D16A-F81F-455C-A449-B4909663B628}" dt="2019-11-03T13:55:34.998" v="2078" actId="2696"/>
        <pc:sldMkLst>
          <pc:docMk/>
          <pc:sldMk cId="4128863278" sldId="579"/>
        </pc:sldMkLst>
      </pc:sldChg>
      <pc:sldChg chg="del">
        <pc:chgData name="Наталія Щур" userId="c2de6eb28b005a69" providerId="LiveId" clId="{7FF3D16A-F81F-455C-A449-B4909663B628}" dt="2019-11-03T13:55:35.311" v="2079" actId="2696"/>
        <pc:sldMkLst>
          <pc:docMk/>
          <pc:sldMk cId="239592550" sldId="580"/>
        </pc:sldMkLst>
      </pc:sldChg>
      <pc:sldChg chg="modSp add ord">
        <pc:chgData name="Наталія Щур" userId="c2de6eb28b005a69" providerId="LiveId" clId="{7FF3D16A-F81F-455C-A449-B4909663B628}" dt="2019-11-03T12:48:58.744" v="1736" actId="113"/>
        <pc:sldMkLst>
          <pc:docMk/>
          <pc:sldMk cId="1086359085" sldId="581"/>
        </pc:sldMkLst>
        <pc:spChg chg="mod">
          <ac:chgData name="Наталія Щур" userId="c2de6eb28b005a69" providerId="LiveId" clId="{7FF3D16A-F81F-455C-A449-B4909663B628}" dt="2019-11-03T12:48:58.744" v="1736" actId="113"/>
          <ac:spMkLst>
            <pc:docMk/>
            <pc:sldMk cId="1086359085" sldId="581"/>
            <ac:spMk id="16" creationId="{9FFF1B5B-3DDE-4962-91CF-5AC756A5FA39}"/>
          </ac:spMkLst>
        </pc:spChg>
        <pc:picChg chg="mod">
          <ac:chgData name="Наталія Щур" userId="c2de6eb28b005a69" providerId="LiveId" clId="{7FF3D16A-F81F-455C-A449-B4909663B628}" dt="2019-11-03T12:48:32.985" v="1733" actId="1076"/>
          <ac:picMkLst>
            <pc:docMk/>
            <pc:sldMk cId="1086359085" sldId="581"/>
            <ac:picMk id="1026" creationId="{57D807A9-58F5-4CB6-B0E1-A5B8B8696181}"/>
          </ac:picMkLst>
        </pc:picChg>
      </pc:sldChg>
      <pc:sldChg chg="addSp delSp modSp add ord">
        <pc:chgData name="Наталія Щур" userId="c2de6eb28b005a69" providerId="LiveId" clId="{7FF3D16A-F81F-455C-A449-B4909663B628}" dt="2019-11-03T12:42:02.876" v="1619" actId="20577"/>
        <pc:sldMkLst>
          <pc:docMk/>
          <pc:sldMk cId="1176538968" sldId="582"/>
        </pc:sldMkLst>
        <pc:spChg chg="mod">
          <ac:chgData name="Наталія Щур" userId="c2de6eb28b005a69" providerId="LiveId" clId="{7FF3D16A-F81F-455C-A449-B4909663B628}" dt="2019-11-03T08:53:35.865" v="519" actId="20578"/>
          <ac:spMkLst>
            <pc:docMk/>
            <pc:sldMk cId="1176538968" sldId="582"/>
            <ac:spMk id="2" creationId="{D57A9443-F51E-44D4-906E-DFBF9103E412}"/>
          </ac:spMkLst>
        </pc:spChg>
        <pc:spChg chg="add mod">
          <ac:chgData name="Наталія Щур" userId="c2de6eb28b005a69" providerId="LiveId" clId="{7FF3D16A-F81F-455C-A449-B4909663B628}" dt="2019-11-03T11:47:01.170" v="1436" actId="1076"/>
          <ac:spMkLst>
            <pc:docMk/>
            <pc:sldMk cId="1176538968" sldId="582"/>
            <ac:spMk id="5" creationId="{3EBD3421-F158-4A1B-90DD-9649F12D4264}"/>
          </ac:spMkLst>
        </pc:spChg>
        <pc:spChg chg="add mod">
          <ac:chgData name="Наталія Щур" userId="c2de6eb28b005a69" providerId="LiveId" clId="{7FF3D16A-F81F-455C-A449-B4909663B628}" dt="2019-11-03T09:12:32.410" v="766" actId="404"/>
          <ac:spMkLst>
            <pc:docMk/>
            <pc:sldMk cId="1176538968" sldId="582"/>
            <ac:spMk id="6" creationId="{06A1C6A5-0B68-4C97-8282-B69360E6B8EE}"/>
          </ac:spMkLst>
        </pc:spChg>
        <pc:spChg chg="add del mod ord">
          <ac:chgData name="Наталія Щур" userId="c2de6eb28b005a69" providerId="LiveId" clId="{7FF3D16A-F81F-455C-A449-B4909663B628}" dt="2019-11-03T11:14:08.501" v="966" actId="478"/>
          <ac:spMkLst>
            <pc:docMk/>
            <pc:sldMk cId="1176538968" sldId="582"/>
            <ac:spMk id="7" creationId="{C31EDF8C-C8AC-43AE-B36A-858C82958761}"/>
          </ac:spMkLst>
        </pc:spChg>
        <pc:spChg chg="mod">
          <ac:chgData name="Наталія Щур" userId="c2de6eb28b005a69" providerId="LiveId" clId="{7FF3D16A-F81F-455C-A449-B4909663B628}" dt="2019-11-03T12:42:02.876" v="1619" actId="20577"/>
          <ac:spMkLst>
            <pc:docMk/>
            <pc:sldMk cId="1176538968" sldId="582"/>
            <ac:spMk id="16" creationId="{9FFF1B5B-3DDE-4962-91CF-5AC756A5FA39}"/>
          </ac:spMkLst>
        </pc:spChg>
        <pc:graphicFrameChg chg="add del mod modGraphic">
          <ac:chgData name="Наталія Щур" userId="c2de6eb28b005a69" providerId="LiveId" clId="{7FF3D16A-F81F-455C-A449-B4909663B628}" dt="2019-11-03T09:06:47.304" v="673" actId="478"/>
          <ac:graphicFrameMkLst>
            <pc:docMk/>
            <pc:sldMk cId="1176538968" sldId="582"/>
            <ac:graphicFrameMk id="3" creationId="{CE7B79A5-EBA0-4A07-9819-9213604E8B29}"/>
          </ac:graphicFrameMkLst>
        </pc:graphicFrameChg>
        <pc:graphicFrameChg chg="add del mod">
          <ac:chgData name="Наталія Щур" userId="c2de6eb28b005a69" providerId="LiveId" clId="{7FF3D16A-F81F-455C-A449-B4909663B628}" dt="2019-11-03T09:07:26.450" v="677" actId="478"/>
          <ac:graphicFrameMkLst>
            <pc:docMk/>
            <pc:sldMk cId="1176538968" sldId="582"/>
            <ac:graphicFrameMk id="4" creationId="{8DC37EA0-3B88-496F-8BAB-B2E95ED916F8}"/>
          </ac:graphicFrameMkLst>
        </pc:graphicFrameChg>
        <pc:picChg chg="del">
          <ac:chgData name="Наталія Щур" userId="c2de6eb28b005a69" providerId="LiveId" clId="{7FF3D16A-F81F-455C-A449-B4909663B628}" dt="2019-11-03T08:52:00.424" v="473" actId="478"/>
          <ac:picMkLst>
            <pc:docMk/>
            <pc:sldMk cId="1176538968" sldId="582"/>
            <ac:picMk id="1026" creationId="{57D807A9-58F5-4CB6-B0E1-A5B8B8696181}"/>
          </ac:picMkLst>
        </pc:picChg>
        <pc:picChg chg="add del mod">
          <ac:chgData name="Наталія Щур" userId="c2de6eb28b005a69" providerId="LiveId" clId="{7FF3D16A-F81F-455C-A449-B4909663B628}" dt="2019-11-03T09:11:42.170" v="753" actId="478"/>
          <ac:picMkLst>
            <pc:docMk/>
            <pc:sldMk cId="1176538968" sldId="582"/>
            <ac:picMk id="3074" creationId="{A8C03B80-3091-4ED6-8F8F-1E2BB32E4522}"/>
          </ac:picMkLst>
        </pc:picChg>
      </pc:sldChg>
      <pc:sldChg chg="add del">
        <pc:chgData name="Наталія Щур" userId="c2de6eb28b005a69" providerId="LiveId" clId="{7FF3D16A-F81F-455C-A449-B4909663B628}" dt="2019-11-03T11:18:45.384" v="1016" actId="2696"/>
        <pc:sldMkLst>
          <pc:docMk/>
          <pc:sldMk cId="1562799278" sldId="583"/>
        </pc:sldMkLst>
      </pc:sldChg>
      <pc:sldChg chg="addSp delSp modSp add ord">
        <pc:chgData name="Наталія Щур" userId="c2de6eb28b005a69" providerId="LiveId" clId="{7FF3D16A-F81F-455C-A449-B4909663B628}" dt="2019-11-03T15:58:29.037" v="2933" actId="20577"/>
        <pc:sldMkLst>
          <pc:docMk/>
          <pc:sldMk cId="2482282128" sldId="583"/>
        </pc:sldMkLst>
        <pc:spChg chg="add mod">
          <ac:chgData name="Наталія Щур" userId="c2de6eb28b005a69" providerId="LiveId" clId="{7FF3D16A-F81F-455C-A449-B4909663B628}" dt="2019-11-03T15:58:29.037" v="2933" actId="20577"/>
          <ac:spMkLst>
            <pc:docMk/>
            <pc:sldMk cId="2482282128" sldId="583"/>
            <ac:spMk id="7" creationId="{DC9D12B6-511A-4159-9315-411367A3FABB}"/>
          </ac:spMkLst>
        </pc:spChg>
        <pc:spChg chg="mod">
          <ac:chgData name="Наталія Щур" userId="c2de6eb28b005a69" providerId="LiveId" clId="{7FF3D16A-F81F-455C-A449-B4909663B628}" dt="2019-11-03T12:22:43.557" v="1545" actId="14100"/>
          <ac:spMkLst>
            <pc:docMk/>
            <pc:sldMk cId="2482282128" sldId="583"/>
            <ac:spMk id="16" creationId="{9FFF1B5B-3DDE-4962-91CF-5AC756A5FA39}"/>
          </ac:spMkLst>
        </pc:spChg>
        <pc:picChg chg="add del mod">
          <ac:chgData name="Наталія Щур" userId="c2de6eb28b005a69" providerId="LiveId" clId="{7FF3D16A-F81F-455C-A449-B4909663B628}" dt="2019-11-03T12:43:42.269" v="1620" actId="478"/>
          <ac:picMkLst>
            <pc:docMk/>
            <pc:sldMk cId="2482282128" sldId="583"/>
            <ac:picMk id="3" creationId="{65092712-75E8-4F7D-9562-DBC8B474BC9A}"/>
          </ac:picMkLst>
        </pc:picChg>
        <pc:picChg chg="add mod ord">
          <ac:chgData name="Наталія Щур" userId="c2de6eb28b005a69" providerId="LiveId" clId="{7FF3D16A-F81F-455C-A449-B4909663B628}" dt="2019-11-03T12:43:50.820" v="1624" actId="167"/>
          <ac:picMkLst>
            <pc:docMk/>
            <pc:sldMk cId="2482282128" sldId="583"/>
            <ac:picMk id="9" creationId="{A7577C95-5C89-4D48-A08C-B2A98262E91A}"/>
          </ac:picMkLst>
        </pc:picChg>
        <pc:cxnChg chg="add mod">
          <ac:chgData name="Наталія Щур" userId="c2de6eb28b005a69" providerId="LiveId" clId="{7FF3D16A-F81F-455C-A449-B4909663B628}" dt="2019-11-03T12:44:13.814" v="1629" actId="14100"/>
          <ac:cxnSpMkLst>
            <pc:docMk/>
            <pc:sldMk cId="2482282128" sldId="583"/>
            <ac:cxnSpMk id="5" creationId="{98448390-C01F-49BB-A2F2-F97EFB9E7837}"/>
          </ac:cxnSpMkLst>
        </pc:cxnChg>
        <pc:cxnChg chg="add mod">
          <ac:chgData name="Наталія Щур" userId="c2de6eb28b005a69" providerId="LiveId" clId="{7FF3D16A-F81F-455C-A449-B4909663B628}" dt="2019-11-03T12:44:01.486" v="1627" actId="14100"/>
          <ac:cxnSpMkLst>
            <pc:docMk/>
            <pc:sldMk cId="2482282128" sldId="583"/>
            <ac:cxnSpMk id="6" creationId="{AAE0E61A-0C7A-43C0-B594-323257E8694E}"/>
          </ac:cxnSpMkLst>
        </pc:cxnChg>
      </pc:sldChg>
      <pc:sldChg chg="addSp modSp add">
        <pc:chgData name="Наталія Щур" userId="c2de6eb28b005a69" providerId="LiveId" clId="{7FF3D16A-F81F-455C-A449-B4909663B628}" dt="2019-11-03T13:00:25.400" v="1759" actId="1076"/>
        <pc:sldMkLst>
          <pc:docMk/>
          <pc:sldMk cId="3975417419" sldId="584"/>
        </pc:sldMkLst>
        <pc:spChg chg="mod">
          <ac:chgData name="Наталія Щур" userId="c2de6eb28b005a69" providerId="LiveId" clId="{7FF3D16A-F81F-455C-A449-B4909663B628}" dt="2019-11-03T12:12:41.390" v="1491" actId="14100"/>
          <ac:spMkLst>
            <pc:docMk/>
            <pc:sldMk cId="3975417419" sldId="584"/>
            <ac:spMk id="16" creationId="{9FFF1B5B-3DDE-4962-91CF-5AC756A5FA39}"/>
          </ac:spMkLst>
        </pc:spChg>
        <pc:picChg chg="add mod">
          <ac:chgData name="Наталія Щур" userId="c2de6eb28b005a69" providerId="LiveId" clId="{7FF3D16A-F81F-455C-A449-B4909663B628}" dt="2019-11-03T13:00:10.447" v="1758" actId="1076"/>
          <ac:picMkLst>
            <pc:docMk/>
            <pc:sldMk cId="3975417419" sldId="584"/>
            <ac:picMk id="4098" creationId="{05BAA7FF-DC24-4D8C-9527-2C22B611EF88}"/>
          </ac:picMkLst>
        </pc:picChg>
        <pc:picChg chg="add mod">
          <ac:chgData name="Наталія Щур" userId="c2de6eb28b005a69" providerId="LiveId" clId="{7FF3D16A-F81F-455C-A449-B4909663B628}" dt="2019-11-03T13:00:25.400" v="1759" actId="1076"/>
          <ac:picMkLst>
            <pc:docMk/>
            <pc:sldMk cId="3975417419" sldId="584"/>
            <ac:picMk id="4100" creationId="{C89549E7-A5EB-48F3-ABA4-BD2C0588F34F}"/>
          </ac:picMkLst>
        </pc:picChg>
        <pc:picChg chg="add mod">
          <ac:chgData name="Наталія Щур" userId="c2de6eb28b005a69" providerId="LiveId" clId="{7FF3D16A-F81F-455C-A449-B4909663B628}" dt="2019-11-03T13:00:04.586" v="1756" actId="1076"/>
          <ac:picMkLst>
            <pc:docMk/>
            <pc:sldMk cId="3975417419" sldId="584"/>
            <ac:picMk id="4102" creationId="{3B6D7318-70FA-4520-8802-0C89DFEB54B4}"/>
          </ac:picMkLst>
        </pc:picChg>
        <pc:picChg chg="add mod">
          <ac:chgData name="Наталія Щур" userId="c2de6eb28b005a69" providerId="LiveId" clId="{7FF3D16A-F81F-455C-A449-B4909663B628}" dt="2019-11-03T12:51:40.966" v="1752" actId="1076"/>
          <ac:picMkLst>
            <pc:docMk/>
            <pc:sldMk cId="3975417419" sldId="584"/>
            <ac:picMk id="4104" creationId="{A4FE81EF-50BA-4629-A1A3-AD7552EF956F}"/>
          </ac:picMkLst>
        </pc:picChg>
        <pc:picChg chg="add mod">
          <ac:chgData name="Наталія Щур" userId="c2de6eb28b005a69" providerId="LiveId" clId="{7FF3D16A-F81F-455C-A449-B4909663B628}" dt="2019-11-03T13:00:01.545" v="1755" actId="1076"/>
          <ac:picMkLst>
            <pc:docMk/>
            <pc:sldMk cId="3975417419" sldId="584"/>
            <ac:picMk id="4106" creationId="{FFFBC4D7-25B9-43C0-9756-5437B6DFAC4E}"/>
          </ac:picMkLst>
        </pc:picChg>
      </pc:sldChg>
      <pc:sldChg chg="addSp delSp modSp add del">
        <pc:chgData name="Наталія Щур" userId="c2de6eb28b005a69" providerId="LiveId" clId="{7FF3D16A-F81F-455C-A449-B4909663B628}" dt="2019-11-03T13:56:43.352" v="2082" actId="2696"/>
        <pc:sldMkLst>
          <pc:docMk/>
          <pc:sldMk cId="1800953918" sldId="585"/>
        </pc:sldMkLst>
        <pc:spChg chg="del">
          <ac:chgData name="Наталія Щур" userId="c2de6eb28b005a69" providerId="LiveId" clId="{7FF3D16A-F81F-455C-A449-B4909663B628}" dt="2019-11-03T13:55:21.062" v="2072" actId="478"/>
          <ac:spMkLst>
            <pc:docMk/>
            <pc:sldMk cId="1800953918" sldId="585"/>
            <ac:spMk id="12" creationId="{D694C802-CB70-4E06-86BB-A7BBA04B3509}"/>
          </ac:spMkLst>
        </pc:spChg>
        <pc:picChg chg="add mod">
          <ac:chgData name="Наталія Щур" userId="c2de6eb28b005a69" providerId="LiveId" clId="{7FF3D16A-F81F-455C-A449-B4909663B628}" dt="2019-11-03T13:55:31.157" v="2077" actId="1076"/>
          <ac:picMkLst>
            <pc:docMk/>
            <pc:sldMk cId="1800953918" sldId="585"/>
            <ac:picMk id="4" creationId="{9F54C4E1-16AC-48F6-886D-784BB3BB7A01}"/>
          </ac:picMkLst>
        </pc:picChg>
      </pc:sldChg>
      <pc:sldChg chg="addSp modSp add del ord">
        <pc:chgData name="Наталія Щур" userId="c2de6eb28b005a69" providerId="LiveId" clId="{7FF3D16A-F81F-455C-A449-B4909663B628}" dt="2019-11-03T15:42:51.583" v="2718" actId="2696"/>
        <pc:sldMkLst>
          <pc:docMk/>
          <pc:sldMk cId="3393513078" sldId="585"/>
        </pc:sldMkLst>
        <pc:spChg chg="mod">
          <ac:chgData name="Наталія Щур" userId="c2de6eb28b005a69" providerId="LiveId" clId="{7FF3D16A-F81F-455C-A449-B4909663B628}" dt="2019-11-03T13:57:13.634" v="2088" actId="790"/>
          <ac:spMkLst>
            <pc:docMk/>
            <pc:sldMk cId="3393513078" sldId="585"/>
            <ac:spMk id="2" creationId="{D57A9443-F51E-44D4-906E-DFBF9103E412}"/>
          </ac:spMkLst>
        </pc:spChg>
        <pc:spChg chg="mod">
          <ac:chgData name="Наталія Щур" userId="c2de6eb28b005a69" providerId="LiveId" clId="{7FF3D16A-F81F-455C-A449-B4909663B628}" dt="2019-11-03T13:58:17.552" v="2131" actId="14100"/>
          <ac:spMkLst>
            <pc:docMk/>
            <pc:sldMk cId="3393513078" sldId="585"/>
            <ac:spMk id="16" creationId="{9FFF1B5B-3DDE-4962-91CF-5AC756A5FA39}"/>
          </ac:spMkLst>
        </pc:spChg>
        <pc:graphicFrameChg chg="add mod modGraphic">
          <ac:chgData name="Наталія Щур" userId="c2de6eb28b005a69" providerId="LiveId" clId="{7FF3D16A-F81F-455C-A449-B4909663B628}" dt="2019-11-03T14:18:49.618" v="2480" actId="1076"/>
          <ac:graphicFrameMkLst>
            <pc:docMk/>
            <pc:sldMk cId="3393513078" sldId="585"/>
            <ac:graphicFrameMk id="4" creationId="{61FC7F5A-4922-4CD3-8D1F-1674C3BEFFC1}"/>
          </ac:graphicFrameMkLst>
        </pc:graphicFrameChg>
      </pc:sldChg>
      <pc:sldChg chg="modSp add del">
        <pc:chgData name="Наталія Щур" userId="c2de6eb28b005a69" providerId="LiveId" clId="{7FF3D16A-F81F-455C-A449-B4909663B628}" dt="2019-11-03T16:03:07.578" v="2970" actId="2696"/>
        <pc:sldMkLst>
          <pc:docMk/>
          <pc:sldMk cId="1681713623" sldId="586"/>
        </pc:sldMkLst>
        <pc:spChg chg="mod">
          <ac:chgData name="Наталія Щур" userId="c2de6eb28b005a69" providerId="LiveId" clId="{7FF3D16A-F81F-455C-A449-B4909663B628}" dt="2019-11-03T14:09:28.694" v="2247" actId="20577"/>
          <ac:spMkLst>
            <pc:docMk/>
            <pc:sldMk cId="1681713623" sldId="586"/>
            <ac:spMk id="12" creationId="{D694C802-CB70-4E06-86BB-A7BBA04B3509}"/>
          </ac:spMkLst>
        </pc:spChg>
      </pc:sldChg>
      <pc:sldChg chg="addSp add del">
        <pc:chgData name="Наталія Щур" userId="c2de6eb28b005a69" providerId="LiveId" clId="{7FF3D16A-F81F-455C-A449-B4909663B628}" dt="2019-11-03T14:19:06.820" v="2481" actId="2696"/>
        <pc:sldMkLst>
          <pc:docMk/>
          <pc:sldMk cId="1436175315" sldId="587"/>
        </pc:sldMkLst>
        <pc:picChg chg="add">
          <ac:chgData name="Наталія Щур" userId="c2de6eb28b005a69" providerId="LiveId" clId="{7FF3D16A-F81F-455C-A449-B4909663B628}" dt="2019-11-03T14:12:30.374" v="2249"/>
          <ac:picMkLst>
            <pc:docMk/>
            <pc:sldMk cId="1436175315" sldId="587"/>
            <ac:picMk id="4" creationId="{3A3E288C-87BA-4B08-B8DF-DDE082A75148}"/>
          </ac:picMkLst>
        </pc:picChg>
      </pc:sldChg>
      <pc:sldChg chg="delSp modSp add del">
        <pc:chgData name="Наталія Щур" userId="c2de6eb28b005a69" providerId="LiveId" clId="{7FF3D16A-F81F-455C-A449-B4909663B628}" dt="2019-11-03T16:04:58.464" v="2998" actId="2696"/>
        <pc:sldMkLst>
          <pc:docMk/>
          <pc:sldMk cId="1547771196" sldId="588"/>
        </pc:sldMkLst>
        <pc:spChg chg="del mod">
          <ac:chgData name="Наталія Щур" userId="c2de6eb28b005a69" providerId="LiveId" clId="{7FF3D16A-F81F-455C-A449-B4909663B628}" dt="2019-11-03T15:43:18.975" v="2723" actId="478"/>
          <ac:spMkLst>
            <pc:docMk/>
            <pc:sldMk cId="1547771196" sldId="588"/>
            <ac:spMk id="16" creationId="{9FFF1B5B-3DDE-4962-91CF-5AC756A5FA39}"/>
          </ac:spMkLst>
        </pc:spChg>
        <pc:graphicFrameChg chg="del mod modGraphic">
          <ac:chgData name="Наталія Щур" userId="c2de6eb28b005a69" providerId="LiveId" clId="{7FF3D16A-F81F-455C-A449-B4909663B628}" dt="2019-11-03T16:03:41.936" v="2976"/>
          <ac:graphicFrameMkLst>
            <pc:docMk/>
            <pc:sldMk cId="1547771196" sldId="588"/>
            <ac:graphicFrameMk id="4" creationId="{61FC7F5A-4922-4CD3-8D1F-1674C3BEFFC1}"/>
          </ac:graphicFrameMkLst>
        </pc:graphicFrameChg>
      </pc:sldChg>
      <pc:sldChg chg="addSp delSp modSp add ord">
        <pc:chgData name="Наталія Щур" userId="c2de6eb28b005a69" providerId="LiveId" clId="{7FF3D16A-F81F-455C-A449-B4909663B628}" dt="2019-11-03T17:34:37.279" v="3319" actId="114"/>
        <pc:sldMkLst>
          <pc:docMk/>
          <pc:sldMk cId="3342263427" sldId="589"/>
        </pc:sldMkLst>
        <pc:spChg chg="add del mod">
          <ac:chgData name="Наталія Щур" userId="c2de6eb28b005a69" providerId="LiveId" clId="{7FF3D16A-F81F-455C-A449-B4909663B628}" dt="2019-11-03T15:49:53.766" v="2878" actId="20577"/>
          <ac:spMkLst>
            <pc:docMk/>
            <pc:sldMk cId="3342263427" sldId="589"/>
            <ac:spMk id="16" creationId="{9FFF1B5B-3DDE-4962-91CF-5AC756A5FA39}"/>
          </ac:spMkLst>
        </pc:spChg>
        <pc:graphicFrameChg chg="mod modGraphic">
          <ac:chgData name="Наталія Щур" userId="c2de6eb28b005a69" providerId="LiveId" clId="{7FF3D16A-F81F-455C-A449-B4909663B628}" dt="2019-11-03T17:34:37.279" v="3319" actId="114"/>
          <ac:graphicFrameMkLst>
            <pc:docMk/>
            <pc:sldMk cId="3342263427" sldId="589"/>
            <ac:graphicFrameMk id="4" creationId="{61FC7F5A-4922-4CD3-8D1F-1674C3BEFFC1}"/>
          </ac:graphicFrameMkLst>
        </pc:graphicFrameChg>
      </pc:sldChg>
      <pc:sldChg chg="modSp add">
        <pc:chgData name="Наталія Щур" userId="c2de6eb28b005a69" providerId="LiveId" clId="{7FF3D16A-F81F-455C-A449-B4909663B628}" dt="2019-11-03T16:05:28.061" v="2999" actId="20577"/>
        <pc:sldMkLst>
          <pc:docMk/>
          <pc:sldMk cId="1433024238" sldId="590"/>
        </pc:sldMkLst>
        <pc:spChg chg="mod">
          <ac:chgData name="Наталія Щур" userId="c2de6eb28b005a69" providerId="LiveId" clId="{7FF3D16A-F81F-455C-A449-B4909663B628}" dt="2019-11-03T16:05:28.061" v="2999" actId="20577"/>
          <ac:spMkLst>
            <pc:docMk/>
            <pc:sldMk cId="1433024238" sldId="590"/>
            <ac:spMk id="12" creationId="{D694C802-CB70-4E06-86BB-A7BBA04B3509}"/>
          </ac:spMkLst>
        </pc:spChg>
      </pc:sldChg>
      <pc:sldChg chg="modSp add">
        <pc:chgData name="Наталія Щур" userId="c2de6eb28b005a69" providerId="LiveId" clId="{7FF3D16A-F81F-455C-A449-B4909663B628}" dt="2019-11-03T16:47:23.087" v="3265" actId="114"/>
        <pc:sldMkLst>
          <pc:docMk/>
          <pc:sldMk cId="3123709902" sldId="591"/>
        </pc:sldMkLst>
        <pc:spChg chg="mod">
          <ac:chgData name="Наталія Щур" userId="c2de6eb28b005a69" providerId="LiveId" clId="{7FF3D16A-F81F-455C-A449-B4909663B628}" dt="2019-11-03T16:47:23.087" v="3265" actId="114"/>
          <ac:spMkLst>
            <pc:docMk/>
            <pc:sldMk cId="3123709902" sldId="591"/>
            <ac:spMk id="12" creationId="{D694C802-CB70-4E06-86BB-A7BBA04B3509}"/>
          </ac:spMkLst>
        </pc:spChg>
      </pc:sldChg>
      <pc:sldChg chg="modSp add">
        <pc:chgData name="Наталія Щур" userId="c2de6eb28b005a69" providerId="LiveId" clId="{7FF3D16A-F81F-455C-A449-B4909663B628}" dt="2019-11-03T16:46:30.285" v="3263" actId="14100"/>
        <pc:sldMkLst>
          <pc:docMk/>
          <pc:sldMk cId="780376656" sldId="592"/>
        </pc:sldMkLst>
        <pc:spChg chg="mod">
          <ac:chgData name="Наталія Щур" userId="c2de6eb28b005a69" providerId="LiveId" clId="{7FF3D16A-F81F-455C-A449-B4909663B628}" dt="2019-11-03T16:46:30.285" v="3263" actId="14100"/>
          <ac:spMkLst>
            <pc:docMk/>
            <pc:sldMk cId="780376656" sldId="592"/>
            <ac:spMk id="12" creationId="{D694C802-CB70-4E06-86BB-A7BBA04B3509}"/>
          </ac:spMkLst>
        </pc:spChg>
      </pc:sldChg>
      <pc:sldChg chg="addSp delSp modSp add ord">
        <pc:chgData name="Наталія Щур" userId="c2de6eb28b005a69" providerId="LiveId" clId="{7FF3D16A-F81F-455C-A449-B4909663B628}" dt="2019-11-03T17:24:14.065" v="3297" actId="1076"/>
        <pc:sldMkLst>
          <pc:docMk/>
          <pc:sldMk cId="3371082906" sldId="593"/>
        </pc:sldMkLst>
        <pc:spChg chg="del">
          <ac:chgData name="Наталія Щур" userId="c2de6eb28b005a69" providerId="LiveId" clId="{7FF3D16A-F81F-455C-A449-B4909663B628}" dt="2019-11-03T17:22:13.242" v="3273" actId="478"/>
          <ac:spMkLst>
            <pc:docMk/>
            <pc:sldMk cId="3371082906" sldId="593"/>
            <ac:spMk id="12" creationId="{D694C802-CB70-4E06-86BB-A7BBA04B3509}"/>
          </ac:spMkLst>
        </pc:spChg>
        <pc:picChg chg="add del mod">
          <ac:chgData name="Наталія Щур" userId="c2de6eb28b005a69" providerId="LiveId" clId="{7FF3D16A-F81F-455C-A449-B4909663B628}" dt="2019-11-03T17:23:06.542" v="3287" actId="478"/>
          <ac:picMkLst>
            <pc:docMk/>
            <pc:sldMk cId="3371082906" sldId="593"/>
            <ac:picMk id="3" creationId="{1205B75A-5BF8-4D85-BC08-7DEE9E7A06EA}"/>
          </ac:picMkLst>
        </pc:picChg>
        <pc:picChg chg="add del mod">
          <ac:chgData name="Наталія Щур" userId="c2de6eb28b005a69" providerId="LiveId" clId="{7FF3D16A-F81F-455C-A449-B4909663B628}" dt="2019-11-03T17:23:05.907" v="3285" actId="478"/>
          <ac:picMkLst>
            <pc:docMk/>
            <pc:sldMk cId="3371082906" sldId="593"/>
            <ac:picMk id="4" creationId="{37847DC8-A8A2-4A7E-8554-7855C394778C}"/>
          </ac:picMkLst>
        </pc:picChg>
        <pc:picChg chg="add mod">
          <ac:chgData name="Наталія Щур" userId="c2de6eb28b005a69" providerId="LiveId" clId="{7FF3D16A-F81F-455C-A449-B4909663B628}" dt="2019-11-03T17:23:49.312" v="3294" actId="1076"/>
          <ac:picMkLst>
            <pc:docMk/>
            <pc:sldMk cId="3371082906" sldId="593"/>
            <ac:picMk id="5" creationId="{2320645B-48F0-4769-9A82-A1039E6CB377}"/>
          </ac:picMkLst>
        </pc:picChg>
        <pc:picChg chg="add mod">
          <ac:chgData name="Наталія Щур" userId="c2de6eb28b005a69" providerId="LiveId" clId="{7FF3D16A-F81F-455C-A449-B4909663B628}" dt="2019-11-03T17:24:14.065" v="3297" actId="1076"/>
          <ac:picMkLst>
            <pc:docMk/>
            <pc:sldMk cId="3371082906" sldId="593"/>
            <ac:picMk id="6" creationId="{4FE3B2DB-F714-44D4-A505-01C1B79B768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89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4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841BB1C7-BE67-4733-926B-848890521DB8}"/>
              </a:ext>
            </a:extLst>
          </p:cNvPr>
          <p:cNvGrpSpPr/>
          <p:nvPr userDrawn="1"/>
        </p:nvGrpSpPr>
        <p:grpSpPr>
          <a:xfrm>
            <a:off x="10852873" y="139959"/>
            <a:ext cx="1058370" cy="959130"/>
            <a:chOff x="1585912" y="819150"/>
            <a:chExt cx="5143500" cy="4668265"/>
          </a:xfrm>
        </p:grpSpPr>
        <p:sp>
          <p:nvSpPr>
            <p:cNvPr id="11" name="Diamond 9">
              <a:extLst>
                <a:ext uri="{FF2B5EF4-FFF2-40B4-BE49-F238E27FC236}">
                  <a16:creationId xmlns:a16="http://schemas.microsoft.com/office/drawing/2014/main" id="{F1DE8168-600E-4B9B-9BAC-A0B8CEBB941D}"/>
                </a:ext>
              </a:extLst>
            </p:cNvPr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C3FC091-6A78-4108-8907-022FC6F217E6}"/>
                </a:ext>
              </a:extLst>
            </p:cNvPr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iamond 11">
              <a:extLst>
                <a:ext uri="{FF2B5EF4-FFF2-40B4-BE49-F238E27FC236}">
                  <a16:creationId xmlns:a16="http://schemas.microsoft.com/office/drawing/2014/main" id="{FDDFDC07-6A1D-4505-8C33-6559529BB9D5}"/>
                </a:ext>
              </a:extLst>
            </p:cNvPr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0059FBF5-A098-443A-8CE8-BDF6ED4114EC}"/>
                </a:ext>
              </a:extLst>
            </p:cNvPr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3">
              <a:extLst>
                <a:ext uri="{FF2B5EF4-FFF2-40B4-BE49-F238E27FC236}">
                  <a16:creationId xmlns:a16="http://schemas.microsoft.com/office/drawing/2014/main" id="{C20B93CC-EF71-4B21-B301-DF96D6CF9FEC}"/>
                </a:ext>
              </a:extLst>
            </p:cNvPr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83588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23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483304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26" r:id="rId2"/>
    <p:sldLayoutId id="214748373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12192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889441" y="554720"/>
            <a:ext cx="624684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 rot="18900000">
            <a:off x="9512815" y="269905"/>
            <a:ext cx="4764506" cy="5604356"/>
          </a:xfrm>
          <a:custGeom>
            <a:avLst/>
            <a:gdLst>
              <a:gd name="connsiteX0" fmla="*/ 3924657 w 4764506"/>
              <a:gd name="connsiteY0" fmla="*/ 0 h 5604356"/>
              <a:gd name="connsiteX1" fmla="*/ 4764506 w 4764506"/>
              <a:gd name="connsiteY1" fmla="*/ 839849 h 5604356"/>
              <a:gd name="connsiteX2" fmla="*/ 0 w 4764506"/>
              <a:gd name="connsiteY2" fmla="*/ 5604356 h 5604356"/>
              <a:gd name="connsiteX3" fmla="*/ 0 w 4764506"/>
              <a:gd name="connsiteY3" fmla="*/ 0 h 560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4506" h="5604356">
                <a:moveTo>
                  <a:pt x="3924657" y="0"/>
                </a:moveTo>
                <a:lnTo>
                  <a:pt x="4764506" y="839849"/>
                </a:lnTo>
                <a:lnTo>
                  <a:pt x="0" y="560435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 rot="18900000">
            <a:off x="6304472" y="-2053292"/>
            <a:ext cx="4106584" cy="4106584"/>
          </a:xfrm>
          <a:custGeom>
            <a:avLst/>
            <a:gdLst>
              <a:gd name="connsiteX0" fmla="*/ 0 w 4106584"/>
              <a:gd name="connsiteY0" fmla="*/ 0 h 4106584"/>
              <a:gd name="connsiteX1" fmla="*/ 4106584 w 4106584"/>
              <a:gd name="connsiteY1" fmla="*/ 4106584 h 4106584"/>
              <a:gd name="connsiteX2" fmla="*/ 0 w 4106584"/>
              <a:gd name="connsiteY2" fmla="*/ 4106584 h 410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6584" h="4106584">
                <a:moveTo>
                  <a:pt x="0" y="0"/>
                </a:moveTo>
                <a:lnTo>
                  <a:pt x="4106584" y="4106584"/>
                </a:lnTo>
                <a:lnTo>
                  <a:pt x="0" y="41065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 37"/>
          <p:cNvSpPr/>
          <p:nvPr/>
        </p:nvSpPr>
        <p:spPr>
          <a:xfrm rot="18900000">
            <a:off x="536614" y="5581005"/>
            <a:ext cx="2553990" cy="2553991"/>
          </a:xfrm>
          <a:custGeom>
            <a:avLst/>
            <a:gdLst>
              <a:gd name="connsiteX0" fmla="*/ 2553990 w 2553990"/>
              <a:gd name="connsiteY0" fmla="*/ 0 h 2553991"/>
              <a:gd name="connsiteX1" fmla="*/ 2553990 w 2553990"/>
              <a:gd name="connsiteY1" fmla="*/ 2553991 h 2553991"/>
              <a:gd name="connsiteX2" fmla="*/ 0 w 2553990"/>
              <a:gd name="connsiteY2" fmla="*/ 0 h 25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3990" h="2553991">
                <a:moveTo>
                  <a:pt x="2553990" y="0"/>
                </a:moveTo>
                <a:lnTo>
                  <a:pt x="2553990" y="25539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 36"/>
          <p:cNvSpPr/>
          <p:nvPr/>
        </p:nvSpPr>
        <p:spPr>
          <a:xfrm rot="18900000">
            <a:off x="-1135325" y="3708715"/>
            <a:ext cx="2559410" cy="2967775"/>
          </a:xfrm>
          <a:custGeom>
            <a:avLst/>
            <a:gdLst>
              <a:gd name="connsiteX0" fmla="*/ 2559410 w 2559410"/>
              <a:gd name="connsiteY0" fmla="*/ 0 h 2967775"/>
              <a:gd name="connsiteX1" fmla="*/ 2559410 w 2559410"/>
              <a:gd name="connsiteY1" fmla="*/ 2967775 h 2967775"/>
              <a:gd name="connsiteX2" fmla="*/ 408364 w 2559410"/>
              <a:gd name="connsiteY2" fmla="*/ 2967774 h 2967775"/>
              <a:gd name="connsiteX3" fmla="*/ 0 w 2559410"/>
              <a:gd name="connsiteY3" fmla="*/ 2559411 h 296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9410" h="2967775">
                <a:moveTo>
                  <a:pt x="2559410" y="0"/>
                </a:moveTo>
                <a:lnTo>
                  <a:pt x="2559410" y="2967775"/>
                </a:lnTo>
                <a:lnTo>
                  <a:pt x="408364" y="2967774"/>
                </a:lnTo>
                <a:lnTo>
                  <a:pt x="0" y="25594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 rot="18900000">
            <a:off x="7782545" y="4989712"/>
            <a:ext cx="3778408" cy="3635585"/>
          </a:xfrm>
          <a:custGeom>
            <a:avLst/>
            <a:gdLst>
              <a:gd name="connsiteX0" fmla="*/ 3778408 w 3778408"/>
              <a:gd name="connsiteY0" fmla="*/ 0 h 3635585"/>
              <a:gd name="connsiteX1" fmla="*/ 3778408 w 3778408"/>
              <a:gd name="connsiteY1" fmla="*/ 3492762 h 3635585"/>
              <a:gd name="connsiteX2" fmla="*/ 3635585 w 3778408"/>
              <a:gd name="connsiteY2" fmla="*/ 3635585 h 3635585"/>
              <a:gd name="connsiteX3" fmla="*/ 0 w 3778408"/>
              <a:gd name="connsiteY3" fmla="*/ 0 h 363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8408" h="3635585">
                <a:moveTo>
                  <a:pt x="3778408" y="0"/>
                </a:moveTo>
                <a:lnTo>
                  <a:pt x="3778408" y="3492762"/>
                </a:lnTo>
                <a:lnTo>
                  <a:pt x="3635585" y="363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 rot="18900000">
            <a:off x="808246" y="-1956237"/>
            <a:ext cx="6376737" cy="9851811"/>
          </a:xfrm>
          <a:custGeom>
            <a:avLst/>
            <a:gdLst>
              <a:gd name="connsiteX0" fmla="*/ 2462209 w 6376737"/>
              <a:gd name="connsiteY0" fmla="*/ 0 h 9851811"/>
              <a:gd name="connsiteX1" fmla="*/ 6376737 w 6376737"/>
              <a:gd name="connsiteY1" fmla="*/ 3914528 h 9851811"/>
              <a:gd name="connsiteX2" fmla="*/ 6376737 w 6376737"/>
              <a:gd name="connsiteY2" fmla="*/ 9851811 h 9851811"/>
              <a:gd name="connsiteX3" fmla="*/ 2615344 w 6376737"/>
              <a:gd name="connsiteY3" fmla="*/ 9851811 h 9851811"/>
              <a:gd name="connsiteX4" fmla="*/ 1 w 6376737"/>
              <a:gd name="connsiteY4" fmla="*/ 7236468 h 9851811"/>
              <a:gd name="connsiteX5" fmla="*/ 0 w 6376737"/>
              <a:gd name="connsiteY5" fmla="*/ 2462209 h 985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6737" h="9851811">
                <a:moveTo>
                  <a:pt x="2462209" y="0"/>
                </a:moveTo>
                <a:lnTo>
                  <a:pt x="6376737" y="3914528"/>
                </a:lnTo>
                <a:lnTo>
                  <a:pt x="6376737" y="9851811"/>
                </a:lnTo>
                <a:lnTo>
                  <a:pt x="2615344" y="9851811"/>
                </a:lnTo>
                <a:lnTo>
                  <a:pt x="1" y="7236468"/>
                </a:lnTo>
                <a:lnTo>
                  <a:pt x="0" y="24622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dir="5400000" algn="t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584165" y="2688800"/>
            <a:ext cx="7241940" cy="1879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uk-UA" sz="4400" dirty="0">
                <a:latin typeface="Roboto Medium"/>
                <a:ea typeface="Roboto Light" charset="0"/>
                <a:cs typeface="Roboto Light" charset="0"/>
              </a:rPr>
              <a:t>УСПАДКУВАННЯ КЛАСІВ В ООП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69441" y="827108"/>
            <a:ext cx="3395222" cy="629851"/>
            <a:chOff x="835004" y="660914"/>
            <a:chExt cx="3395222" cy="629851"/>
          </a:xfrm>
        </p:grpSpPr>
        <p:grpSp>
          <p:nvGrpSpPr>
            <p:cNvPr id="11" name="Group 10"/>
            <p:cNvGrpSpPr/>
            <p:nvPr/>
          </p:nvGrpSpPr>
          <p:grpSpPr>
            <a:xfrm>
              <a:off x="835004" y="660914"/>
              <a:ext cx="677117" cy="614554"/>
              <a:chOff x="1585912" y="819150"/>
              <a:chExt cx="5143500" cy="4668265"/>
            </a:xfrm>
          </p:grpSpPr>
          <p:sp>
            <p:nvSpPr>
              <p:cNvPr id="12" name="Diamond 11"/>
              <p:cNvSpPr/>
              <p:nvPr/>
            </p:nvSpPr>
            <p:spPr>
              <a:xfrm>
                <a:off x="1585912" y="2687065"/>
                <a:ext cx="5143500" cy="280035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25400" dir="5400000" algn="t" rotWithShape="0">
                  <a:prstClr val="black">
                    <a:alpha val="30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2243137" y="2687065"/>
                <a:ext cx="3829050" cy="2084704"/>
              </a:xfrm>
              <a:custGeom>
                <a:avLst/>
                <a:gdLst>
                  <a:gd name="connsiteX0" fmla="*/ 1884609 w 3769219"/>
                  <a:gd name="connsiteY0" fmla="*/ 0 h 2052130"/>
                  <a:gd name="connsiteX1" fmla="*/ 3769219 w 3769219"/>
                  <a:gd name="connsiteY1" fmla="*/ 1026065 h 2052130"/>
                  <a:gd name="connsiteX2" fmla="*/ 1884609 w 3769219"/>
                  <a:gd name="connsiteY2" fmla="*/ 2052130 h 2052130"/>
                  <a:gd name="connsiteX3" fmla="*/ 0 w 3769219"/>
                  <a:gd name="connsiteY3" fmla="*/ 1026065 h 205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69219" h="2052130">
                    <a:moveTo>
                      <a:pt x="1884609" y="0"/>
                    </a:moveTo>
                    <a:lnTo>
                      <a:pt x="3769219" y="1026065"/>
                    </a:lnTo>
                    <a:lnTo>
                      <a:pt x="1884609" y="2052130"/>
                    </a:lnTo>
                    <a:lnTo>
                      <a:pt x="0" y="1026065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Diamond 13"/>
              <p:cNvSpPr/>
              <p:nvPr/>
            </p:nvSpPr>
            <p:spPr>
              <a:xfrm>
                <a:off x="1585912" y="1753108"/>
                <a:ext cx="5143500" cy="2800350"/>
              </a:xfrm>
              <a:prstGeom prst="diamond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25400" dir="5400000" algn="t" rotWithShape="0">
                  <a:prstClr val="black">
                    <a:alpha val="30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2243137" y="1753108"/>
                <a:ext cx="3829050" cy="2084704"/>
              </a:xfrm>
              <a:custGeom>
                <a:avLst/>
                <a:gdLst>
                  <a:gd name="connsiteX0" fmla="*/ 1884609 w 3769219"/>
                  <a:gd name="connsiteY0" fmla="*/ 0 h 2052130"/>
                  <a:gd name="connsiteX1" fmla="*/ 3769219 w 3769219"/>
                  <a:gd name="connsiteY1" fmla="*/ 1026065 h 2052130"/>
                  <a:gd name="connsiteX2" fmla="*/ 1884609 w 3769219"/>
                  <a:gd name="connsiteY2" fmla="*/ 2052130 h 2052130"/>
                  <a:gd name="connsiteX3" fmla="*/ 0 w 3769219"/>
                  <a:gd name="connsiteY3" fmla="*/ 1026065 h 205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69219" h="2052130">
                    <a:moveTo>
                      <a:pt x="1884609" y="0"/>
                    </a:moveTo>
                    <a:lnTo>
                      <a:pt x="3769219" y="1026065"/>
                    </a:lnTo>
                    <a:lnTo>
                      <a:pt x="1884609" y="2052130"/>
                    </a:lnTo>
                    <a:lnTo>
                      <a:pt x="0" y="102606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Diamond 15"/>
              <p:cNvSpPr/>
              <p:nvPr/>
            </p:nvSpPr>
            <p:spPr>
              <a:xfrm>
                <a:off x="1585912" y="819150"/>
                <a:ext cx="5143500" cy="2800350"/>
              </a:xfrm>
              <a:prstGeom prst="diamond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0800" dist="25400" dir="5400000" algn="t" rotWithShape="0">
                  <a:prstClr val="black">
                    <a:alpha val="30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681385" y="767545"/>
              <a:ext cx="25488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2800" dirty="0">
                  <a:solidFill>
                    <a:schemeClr val="bg2">
                      <a:lumMod val="7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Лекція 7</a:t>
              </a:r>
              <a:endParaRPr lang="en-US" sz="2800" dirty="0">
                <a:solidFill>
                  <a:schemeClr val="bg2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281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en-US" sz="4000" dirty="0"/>
              <a:t>2. </a:t>
            </a:r>
            <a:r>
              <a:rPr lang="uk-UA" sz="4000" dirty="0"/>
              <a:t>Керування доступом при успадкуванні</a:t>
            </a:r>
            <a:br>
              <a:rPr lang="ru-RU" sz="4400" dirty="0"/>
            </a:br>
            <a:endParaRPr lang="uk-UA" sz="440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D694C802-CB70-4E06-86BB-A7BBA04B3509}"/>
              </a:ext>
            </a:extLst>
          </p:cNvPr>
          <p:cNvSpPr txBox="1">
            <a:spLocks/>
          </p:cNvSpPr>
          <p:nvPr/>
        </p:nvSpPr>
        <p:spPr>
          <a:xfrm>
            <a:off x="470623" y="1543664"/>
            <a:ext cx="11250754" cy="4699819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algn="just"/>
            <a:r>
              <a:rPr lang="uk-UA" sz="3200" dirty="0"/>
              <a:t>Доступність елементів базового класу з класу-нащадку залежить</a:t>
            </a:r>
            <a:r>
              <a:rPr lang="uk-UA" sz="3200" b="1" dirty="0"/>
              <a:t> </a:t>
            </a:r>
            <a:r>
              <a:rPr lang="uk-UA" sz="3200" dirty="0"/>
              <a:t>від:</a:t>
            </a:r>
          </a:p>
          <a:p>
            <a:pPr marL="806450" indent="-457200" algn="just">
              <a:buFont typeface="Wingdings" panose="05000000000000000000" pitchFamily="2" charset="2"/>
              <a:buChar char="§"/>
            </a:pPr>
            <a:r>
              <a:rPr lang="uk-UA" sz="3200" b="1" dirty="0"/>
              <a:t>модифікатора успадкування</a:t>
            </a:r>
            <a:r>
              <a:rPr lang="uk-UA" sz="3200" dirty="0"/>
              <a:t>.</a:t>
            </a:r>
          </a:p>
          <a:p>
            <a:endParaRPr lang="uk-UA" sz="3200" dirty="0"/>
          </a:p>
          <a:p>
            <a:r>
              <a:rPr lang="uk-UA" sz="3200" dirty="0"/>
              <a:t>Залежно від </a:t>
            </a:r>
            <a:r>
              <a:rPr lang="uk-UA" sz="3200" b="1" dirty="0"/>
              <a:t>модифікатора успадкування</a:t>
            </a:r>
            <a:r>
              <a:rPr lang="uk-UA" sz="3200" dirty="0"/>
              <a:t>, зазначеного при оголошенні похідного класу, успадкування буває:</a:t>
            </a:r>
          </a:p>
          <a:p>
            <a:pPr marL="806450" indent="-452438">
              <a:buFont typeface="Wingdings" panose="05000000000000000000" pitchFamily="2" charset="2"/>
              <a:buChar char="ü"/>
            </a:pPr>
            <a:r>
              <a:rPr lang="uk-UA" sz="3200" i="1" dirty="0"/>
              <a:t>відкрите (найпоширеніше);</a:t>
            </a:r>
          </a:p>
          <a:p>
            <a:pPr marL="806450" indent="-452438">
              <a:buFont typeface="Wingdings" panose="05000000000000000000" pitchFamily="2" charset="2"/>
              <a:buChar char="ü"/>
            </a:pPr>
            <a:r>
              <a:rPr lang="uk-UA" sz="3200" i="1" dirty="0"/>
              <a:t>захищене;</a:t>
            </a:r>
          </a:p>
          <a:p>
            <a:pPr marL="806450" indent="-452438">
              <a:buFont typeface="Wingdings" panose="05000000000000000000" pitchFamily="2" charset="2"/>
              <a:buChar char="ü"/>
            </a:pPr>
            <a:r>
              <a:rPr lang="uk-UA" sz="3200" i="1" dirty="0"/>
              <a:t>закрите (за замовчуванням).</a:t>
            </a:r>
            <a:endParaRPr lang="uk-UA" altLang="uk-UA" sz="3200" i="1" dirty="0"/>
          </a:p>
        </p:txBody>
      </p:sp>
    </p:spTree>
    <p:extLst>
      <p:ext uri="{BB962C8B-B14F-4D97-AF65-F5344CB8AC3E}">
        <p14:creationId xmlns:p14="http://schemas.microsoft.com/office/powerpoint/2010/main" val="1433024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sz="4000" dirty="0"/>
              <a:t>2. Керування доступом при успадкуванні</a:t>
            </a:r>
            <a:br>
              <a:rPr lang="ru-RU" sz="4400" dirty="0"/>
            </a:br>
            <a:endParaRPr lang="uk-UA" sz="4400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760362" y="1422134"/>
            <a:ext cx="10660332" cy="1026097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algn="just">
              <a:spcBef>
                <a:spcPts val="0"/>
              </a:spcBef>
              <a:spcAft>
                <a:spcPts val="1200"/>
              </a:spcAft>
              <a:defRPr/>
            </a:pPr>
            <a:r>
              <a:rPr lang="uk-UA" altLang="uk-UA" sz="2800" dirty="0"/>
              <a:t>Модифікатор доступу при оголошенні похідного класу </a:t>
            </a:r>
            <a:r>
              <a:rPr lang="uk-UA" altLang="uk-UA" sz="2800" b="1" dirty="0"/>
              <a:t>впливає </a:t>
            </a:r>
            <a:r>
              <a:rPr lang="uk-UA" altLang="uk-UA" sz="2800" dirty="0"/>
              <a:t>на модифікатори доступу у базовому класі:</a:t>
            </a:r>
            <a:endParaRPr lang="uk-UA" sz="2800" dirty="0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61FC7F5A-4922-4CD3-8D1F-1674C3BEF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436795"/>
              </p:ext>
            </p:extLst>
          </p:nvPr>
        </p:nvGraphicFramePr>
        <p:xfrm>
          <a:off x="765833" y="2789868"/>
          <a:ext cx="10660333" cy="3127777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677221483"/>
                    </a:ext>
                  </a:extLst>
                </a:gridCol>
                <a:gridCol w="2467895">
                  <a:extLst>
                    <a:ext uri="{9D8B030D-6E8A-4147-A177-3AD203B41FA5}">
                      <a16:colId xmlns:a16="http://schemas.microsoft.com/office/drawing/2014/main" val="1764922308"/>
                    </a:ext>
                  </a:extLst>
                </a:gridCol>
                <a:gridCol w="2566219">
                  <a:extLst>
                    <a:ext uri="{9D8B030D-6E8A-4147-A177-3AD203B41FA5}">
                      <a16:colId xmlns:a16="http://schemas.microsoft.com/office/drawing/2014/main" val="2786030322"/>
                    </a:ext>
                  </a:extLst>
                </a:gridCol>
                <a:gridCol w="2566219">
                  <a:extLst>
                    <a:ext uri="{9D8B030D-6E8A-4147-A177-3AD203B41FA5}">
                      <a16:colId xmlns:a16="http://schemas.microsoft.com/office/drawing/2014/main" val="3003824022"/>
                    </a:ext>
                  </a:extLst>
                </a:gridCol>
              </a:tblGrid>
              <a:tr h="1153286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Вид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успадкування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(модифікатор)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Модифікатор доступу в базовому класі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altLang="uk-UA" sz="2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altLang="uk-UA" sz="2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736380"/>
                  </a:ext>
                </a:extLst>
              </a:tr>
              <a:tr h="60289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altLang="uk-UA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public</a:t>
                      </a:r>
                      <a:r>
                        <a:rPr kumimoji="0" lang="uk-UA" altLang="uk-UA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k-UA" altLang="uk-UA" sz="24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protected</a:t>
                      </a:r>
                      <a:r>
                        <a:rPr kumimoji="0" lang="uk-UA" altLang="uk-UA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k-UA" altLang="uk-UA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private</a:t>
                      </a:r>
                      <a:endParaRPr kumimoji="0" lang="uk-UA" altLang="uk-UA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983346"/>
                  </a:ext>
                </a:extLst>
              </a:tr>
              <a:tr h="4435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Відкрите (</a:t>
                      </a:r>
                      <a:r>
                        <a:rPr kumimoji="0" lang="uk-UA" altLang="uk-UA" sz="24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public</a:t>
                      </a:r>
                      <a:r>
                        <a:rPr kumimoji="0" lang="uk-UA" altLang="uk-UA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rgbClr val="008002"/>
                          </a:solidFill>
                          <a:effectLst/>
                          <a:latin typeface="+mn-lt"/>
                        </a:rPr>
                        <a:t>public</a:t>
                      </a:r>
                      <a:r>
                        <a:rPr kumimoji="0" lang="uk-UA" altLang="uk-UA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8002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k-UA" altLang="uk-UA" sz="24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n-lt"/>
                        </a:rPr>
                        <a:t>protected</a:t>
                      </a:r>
                      <a:r>
                        <a:rPr kumimoji="0" lang="uk-UA" altLang="uk-UA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k-UA" altLang="uk-UA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недоступний</a:t>
                      </a:r>
                      <a:endParaRPr kumimoji="0" lang="uk-UA" altLang="uk-UA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202890"/>
                  </a:ext>
                </a:extLst>
              </a:tr>
              <a:tr h="4435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Захищене (</a:t>
                      </a:r>
                      <a:r>
                        <a:rPr kumimoji="0" lang="uk-UA" altLang="uk-UA" sz="24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protected</a:t>
                      </a:r>
                      <a:r>
                        <a:rPr kumimoji="0" lang="uk-UA" altLang="uk-UA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n-lt"/>
                        </a:rPr>
                        <a:t>protected</a:t>
                      </a:r>
                      <a:r>
                        <a:rPr kumimoji="0" lang="uk-UA" altLang="uk-UA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k-UA" altLang="uk-UA" sz="24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n-lt"/>
                        </a:rPr>
                        <a:t>protected</a:t>
                      </a:r>
                      <a:r>
                        <a:rPr kumimoji="0" lang="uk-UA" altLang="uk-UA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k-UA" altLang="uk-UA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недоступний</a:t>
                      </a:r>
                      <a:endParaRPr kumimoji="0" lang="uk-UA" altLang="uk-UA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994918"/>
                  </a:ext>
                </a:extLst>
              </a:tr>
              <a:tr h="4435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Закрите (</a:t>
                      </a:r>
                      <a:r>
                        <a:rPr kumimoji="0" lang="uk-UA" altLang="uk-UA" sz="24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private</a:t>
                      </a:r>
                      <a:r>
                        <a:rPr kumimoji="0" lang="uk-UA" altLang="uk-UA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private</a:t>
                      </a:r>
                      <a:endParaRPr kumimoji="0" lang="uk-UA" altLang="uk-UA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private</a:t>
                      </a:r>
                      <a:endParaRPr kumimoji="0" lang="uk-UA" altLang="uk-UA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k-UA" altLang="uk-UA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недоступний</a:t>
                      </a:r>
                      <a:endParaRPr kumimoji="0" lang="uk-UA" altLang="uk-UA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440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263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en-US" sz="4000" dirty="0"/>
              <a:t>2. </a:t>
            </a:r>
            <a:r>
              <a:rPr lang="uk-UA" sz="4000" dirty="0"/>
              <a:t>Керування доступом при успадкуванні</a:t>
            </a:r>
            <a:br>
              <a:rPr lang="ru-RU" sz="4400" dirty="0"/>
            </a:br>
            <a:endParaRPr lang="uk-UA" sz="4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20645B-48F0-4769-9A82-A1039E6CB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09" y="1371305"/>
            <a:ext cx="4902231" cy="509832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E3B2DB-F714-44D4-A505-01C1B79B7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587" y="1371305"/>
            <a:ext cx="5018653" cy="428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82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en-US" sz="4000" dirty="0"/>
              <a:t>2. </a:t>
            </a:r>
            <a:r>
              <a:rPr lang="uk-UA" sz="4000" dirty="0"/>
              <a:t>Керування доступом при успадкуванні</a:t>
            </a:r>
            <a:br>
              <a:rPr lang="ru-RU" sz="4400" dirty="0"/>
            </a:br>
            <a:endParaRPr lang="uk-UA" sz="440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D694C802-CB70-4E06-86BB-A7BBA04B3509}"/>
              </a:ext>
            </a:extLst>
          </p:cNvPr>
          <p:cNvSpPr txBox="1">
            <a:spLocks/>
          </p:cNvSpPr>
          <p:nvPr/>
        </p:nvSpPr>
        <p:spPr>
          <a:xfrm>
            <a:off x="470623" y="1396180"/>
            <a:ext cx="11250754" cy="4699819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algn="just">
              <a:defRPr/>
            </a:pPr>
            <a:r>
              <a:rPr lang="uk-UA" sz="3200" b="1" dirty="0"/>
              <a:t>Відкрите успадкування </a:t>
            </a:r>
            <a:r>
              <a:rPr lang="uk-UA" sz="3200" dirty="0"/>
              <a:t>встановлює між класами відношення «</a:t>
            </a:r>
            <a:r>
              <a:rPr lang="uk-UA" sz="3200" b="1" i="1" dirty="0"/>
              <a:t>є</a:t>
            </a:r>
            <a:r>
              <a:rPr lang="uk-UA" sz="3200" dirty="0"/>
              <a:t>» («</a:t>
            </a:r>
            <a:r>
              <a:rPr lang="en-US" sz="3200" b="1" i="1" dirty="0"/>
              <a:t>is a</a:t>
            </a:r>
            <a:r>
              <a:rPr lang="uk-UA" sz="3200" dirty="0"/>
              <a:t>»): клас нащадок є різновидом базового класу.</a:t>
            </a:r>
          </a:p>
          <a:p>
            <a:pPr algn="just">
              <a:defRPr/>
            </a:pPr>
            <a:endParaRPr lang="uk-UA" sz="3200" dirty="0"/>
          </a:p>
          <a:p>
            <a:pPr algn="just">
              <a:defRPr/>
            </a:pPr>
            <a:r>
              <a:rPr lang="uk-UA" sz="3200" b="1" i="1" dirty="0"/>
              <a:t>Принцип підстановки </a:t>
            </a:r>
            <a:r>
              <a:rPr lang="uk-UA" sz="3200" dirty="0"/>
              <a:t>– всюди де використовується об'єкт базового класу дозволяється використовувати об'єкт похідного класу.</a:t>
            </a:r>
          </a:p>
        </p:txBody>
      </p:sp>
    </p:spTree>
    <p:extLst>
      <p:ext uri="{BB962C8B-B14F-4D97-AF65-F5344CB8AC3E}">
        <p14:creationId xmlns:p14="http://schemas.microsoft.com/office/powerpoint/2010/main" val="3123709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en-US" sz="4000" dirty="0"/>
              <a:t>2. </a:t>
            </a:r>
            <a:r>
              <a:rPr lang="uk-UA" sz="4000" dirty="0"/>
              <a:t>Керування доступом при успадкуванні</a:t>
            </a:r>
            <a:br>
              <a:rPr lang="ru-RU" sz="4400" dirty="0"/>
            </a:br>
            <a:endParaRPr lang="uk-UA" sz="440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D694C802-CB70-4E06-86BB-A7BBA04B3509}"/>
              </a:ext>
            </a:extLst>
          </p:cNvPr>
          <p:cNvSpPr txBox="1">
            <a:spLocks/>
          </p:cNvSpPr>
          <p:nvPr/>
        </p:nvSpPr>
        <p:spPr>
          <a:xfrm>
            <a:off x="470623" y="1396180"/>
            <a:ext cx="11250754" cy="3805085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uk-UA" altLang="uk-UA" sz="3200" b="1" dirty="0"/>
              <a:t>Захищене успадкування </a:t>
            </a:r>
            <a:r>
              <a:rPr lang="uk-UA" sz="3200" dirty="0"/>
              <a:t>дає змогу успадковувати члени, але залишає їх закритими у межах ієрархії класів.</a:t>
            </a:r>
          </a:p>
          <a:p>
            <a:endParaRPr lang="uk-UA" altLang="uk-UA" sz="3200" dirty="0"/>
          </a:p>
          <a:p>
            <a:r>
              <a:rPr lang="uk-UA" altLang="uk-UA" sz="3200" b="1" dirty="0"/>
              <a:t>Закрите успадкування </a:t>
            </a:r>
            <a:r>
              <a:rPr lang="uk-UA" altLang="uk-UA" sz="3200" dirty="0"/>
              <a:t>дозволяє похідному класу лише використовувати реалізацію базового класу, методи не успадковуються, принцип підстановки не діє.</a:t>
            </a:r>
          </a:p>
        </p:txBody>
      </p:sp>
    </p:spTree>
    <p:extLst>
      <p:ext uri="{BB962C8B-B14F-4D97-AF65-F5344CB8AC3E}">
        <p14:creationId xmlns:p14="http://schemas.microsoft.com/office/powerpoint/2010/main" val="78037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dirty="0"/>
              <a:t>План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586658" y="1932945"/>
            <a:ext cx="10507405" cy="24424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uk-UA" sz="4000" dirty="0"/>
              <a:t>Основні поняття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uk-UA" sz="4000" dirty="0"/>
              <a:t>Керування доступом при успадкуванні</a:t>
            </a:r>
          </a:p>
        </p:txBody>
      </p:sp>
    </p:spTree>
    <p:extLst>
      <p:ext uri="{BB962C8B-B14F-4D97-AF65-F5344CB8AC3E}">
        <p14:creationId xmlns:p14="http://schemas.microsoft.com/office/powerpoint/2010/main" val="285278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dirty="0"/>
              <a:t>1. Основні поняття</a:t>
            </a:r>
            <a:br>
              <a:rPr lang="ru-RU" sz="4400" dirty="0"/>
            </a:br>
            <a:br>
              <a:rPr lang="ru-RU" sz="4400" dirty="0"/>
            </a:br>
            <a:endParaRPr lang="uk-UA" sz="4400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280757" y="1326126"/>
            <a:ext cx="7578188" cy="4579373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indent="358775" algn="just"/>
            <a:r>
              <a:rPr lang="uk-UA" sz="3200" b="1" i="1" dirty="0"/>
              <a:t>Успадкування (</a:t>
            </a:r>
            <a:r>
              <a:rPr lang="uk-UA" sz="3200" b="1" i="1" dirty="0" err="1"/>
              <a:t>inheritance</a:t>
            </a:r>
            <a:r>
              <a:rPr lang="uk-UA" sz="3200" b="1" i="1" dirty="0"/>
              <a:t>) </a:t>
            </a:r>
            <a:r>
              <a:rPr lang="uk-UA" sz="3200" dirty="0"/>
              <a:t>– це принцип, що дозволяє описати </a:t>
            </a:r>
            <a:r>
              <a:rPr lang="uk-UA" sz="3200" b="1" dirty="0"/>
              <a:t>новий</a:t>
            </a:r>
            <a:r>
              <a:rPr lang="uk-UA" sz="3200" dirty="0"/>
              <a:t> клас на основі вже </a:t>
            </a:r>
            <a:r>
              <a:rPr lang="uk-UA" sz="3200" b="1" dirty="0"/>
              <a:t>існуючого</a:t>
            </a:r>
            <a:r>
              <a:rPr lang="uk-UA" sz="3200" dirty="0"/>
              <a:t> (батьківського), при цьому властивості і функціональність батьківського класу запозичуються новим класом.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D807A9-58F5-4CB6-B0E1-A5B8B8696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305" y="1967988"/>
            <a:ext cx="36671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359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84BB7B5-01AE-426E-87CC-53E1A060B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528" y="4591664"/>
            <a:ext cx="4860743" cy="182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dirty="0"/>
              <a:t>1. Основні поняття</a:t>
            </a:r>
            <a:br>
              <a:rPr lang="ru-RU" sz="4400" dirty="0"/>
            </a:br>
            <a:br>
              <a:rPr lang="ru-RU" sz="4400" dirty="0"/>
            </a:br>
            <a:endParaRPr lang="uk-UA" sz="4400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407653" y="1624781"/>
            <a:ext cx="10830618" cy="2966883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indent="358775" algn="just"/>
            <a:r>
              <a:rPr lang="uk-UA" sz="2800" b="1" i="1" dirty="0"/>
              <a:t>Базовий</a:t>
            </a:r>
            <a:r>
              <a:rPr lang="uk-UA" sz="2800" dirty="0"/>
              <a:t> клас, </a:t>
            </a:r>
            <a:r>
              <a:rPr lang="uk-UA" sz="2800" b="1" i="1" dirty="0"/>
              <a:t>батьківський</a:t>
            </a:r>
            <a:r>
              <a:rPr lang="uk-UA" sz="2800" dirty="0"/>
              <a:t> клас або </a:t>
            </a:r>
            <a:r>
              <a:rPr lang="uk-UA" sz="2800" b="1" i="1" dirty="0"/>
              <a:t>клас-предок</a:t>
            </a:r>
            <a:r>
              <a:rPr lang="uk-UA" sz="2800" dirty="0"/>
              <a:t>, </a:t>
            </a:r>
            <a:r>
              <a:rPr lang="uk-UA" sz="2800" b="1" i="1" dirty="0"/>
              <a:t>суперклас</a:t>
            </a:r>
            <a:r>
              <a:rPr lang="uk-UA" sz="2800" dirty="0"/>
              <a:t> (</a:t>
            </a:r>
            <a:r>
              <a:rPr lang="uk-UA" sz="2800" i="1" dirty="0" err="1"/>
              <a:t>base</a:t>
            </a:r>
            <a:r>
              <a:rPr lang="uk-UA" sz="2800" i="1" dirty="0"/>
              <a:t> </a:t>
            </a:r>
            <a:r>
              <a:rPr lang="uk-UA" sz="2800" i="1" dirty="0" err="1"/>
              <a:t>class</a:t>
            </a:r>
            <a:r>
              <a:rPr lang="uk-UA" sz="2800" i="1" dirty="0"/>
              <a:t>, </a:t>
            </a:r>
            <a:r>
              <a:rPr lang="en-US" sz="2800" i="1" dirty="0" err="1"/>
              <a:t>perent</a:t>
            </a:r>
            <a:r>
              <a:rPr lang="en-US" sz="2800" i="1" dirty="0"/>
              <a:t> class, </a:t>
            </a:r>
            <a:r>
              <a:rPr lang="uk-UA" sz="2800" i="1" dirty="0" err="1"/>
              <a:t>superclass</a:t>
            </a:r>
            <a:r>
              <a:rPr lang="uk-UA" sz="2800" dirty="0"/>
              <a:t>) – клас, елементи якого успадковуються.</a:t>
            </a:r>
          </a:p>
          <a:p>
            <a:pPr indent="358775" algn="just"/>
            <a:endParaRPr lang="en-US" sz="2800" b="1" i="1" dirty="0"/>
          </a:p>
          <a:p>
            <a:pPr indent="358775" algn="just"/>
            <a:r>
              <a:rPr lang="uk-UA" sz="2800" b="1" i="1" dirty="0"/>
              <a:t>Похідний</a:t>
            </a:r>
            <a:r>
              <a:rPr lang="uk-UA" sz="2800" dirty="0"/>
              <a:t> клас, </a:t>
            </a:r>
            <a:r>
              <a:rPr lang="uk-UA" sz="2800" b="1" i="1" dirty="0"/>
              <a:t>дочірній </a:t>
            </a:r>
            <a:r>
              <a:rPr lang="uk-UA" sz="2800" dirty="0"/>
              <a:t>клас, </a:t>
            </a:r>
            <a:r>
              <a:rPr lang="uk-UA" sz="2800" b="1" i="1" dirty="0"/>
              <a:t>клас-нащадок </a:t>
            </a:r>
            <a:r>
              <a:rPr lang="uk-UA" sz="2800" dirty="0"/>
              <a:t>або </a:t>
            </a:r>
            <a:r>
              <a:rPr lang="uk-UA" sz="2800" b="1" i="1" dirty="0"/>
              <a:t>підклас</a:t>
            </a:r>
            <a:r>
              <a:rPr lang="uk-UA" sz="2800" dirty="0"/>
              <a:t> (</a:t>
            </a:r>
            <a:r>
              <a:rPr lang="en-US" sz="2800" i="1" dirty="0"/>
              <a:t>derived class, child class, subclass</a:t>
            </a:r>
            <a:r>
              <a:rPr lang="uk-UA" sz="2800" dirty="0"/>
              <a:t>) – клас, який успадковує елементи іншого існуючого класу.</a:t>
            </a:r>
          </a:p>
        </p:txBody>
      </p:sp>
    </p:spTree>
    <p:extLst>
      <p:ext uri="{BB962C8B-B14F-4D97-AF65-F5344CB8AC3E}">
        <p14:creationId xmlns:p14="http://schemas.microsoft.com/office/powerpoint/2010/main" val="258874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dirty="0"/>
              <a:t>1. Основні поняття</a:t>
            </a:r>
            <a:br>
              <a:rPr lang="ru-RU" sz="4400" dirty="0"/>
            </a:br>
            <a:br>
              <a:rPr lang="ru-RU" sz="4400" dirty="0"/>
            </a:br>
            <a:endParaRPr lang="uk-UA" sz="4400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343509" y="1641711"/>
            <a:ext cx="7296155" cy="3600000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indent="358775" algn="just"/>
            <a:r>
              <a:rPr lang="uk-UA" sz="3200" dirty="0"/>
              <a:t>При успадкуванні </a:t>
            </a:r>
            <a:r>
              <a:rPr lang="uk-UA" sz="3200" b="1" dirty="0"/>
              <a:t>похідний</a:t>
            </a:r>
            <a:r>
              <a:rPr lang="uk-UA" sz="3200" dirty="0"/>
              <a:t> клас може наслідувати (</a:t>
            </a:r>
            <a:r>
              <a:rPr lang="uk-UA" sz="3200" i="1" dirty="0"/>
              <a:t>вміщувати в собі</a:t>
            </a:r>
            <a:r>
              <a:rPr lang="uk-UA" sz="3200" dirty="0"/>
              <a:t>) </a:t>
            </a:r>
            <a:r>
              <a:rPr lang="uk-UA" sz="3200" b="1" dirty="0"/>
              <a:t>поля</a:t>
            </a:r>
            <a:r>
              <a:rPr lang="uk-UA" sz="3200" dirty="0"/>
              <a:t> та </a:t>
            </a:r>
            <a:r>
              <a:rPr lang="uk-UA" sz="3200" b="1" dirty="0"/>
              <a:t>методи</a:t>
            </a:r>
            <a:r>
              <a:rPr lang="uk-UA" sz="3200" dirty="0"/>
              <a:t> </a:t>
            </a:r>
            <a:r>
              <a:rPr lang="uk-UA" sz="3200" b="1" dirty="0"/>
              <a:t>базового</a:t>
            </a:r>
            <a:r>
              <a:rPr lang="uk-UA" sz="3200" dirty="0"/>
              <a:t> класу, та </a:t>
            </a:r>
            <a:r>
              <a:rPr lang="uk-UA" sz="3200" b="1" dirty="0"/>
              <a:t>доповнювати</a:t>
            </a:r>
            <a:r>
              <a:rPr lang="uk-UA" sz="3200" dirty="0"/>
              <a:t> їх своїми власними.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EBD3421-F158-4A1B-90DD-9649F12D4264}"/>
              </a:ext>
            </a:extLst>
          </p:cNvPr>
          <p:cNvSpPr/>
          <p:nvPr/>
        </p:nvSpPr>
        <p:spPr>
          <a:xfrm>
            <a:off x="8056840" y="1821711"/>
            <a:ext cx="3600000" cy="3600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Class B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subclass of A</a:t>
            </a:r>
            <a:endParaRPr lang="uk-UA" sz="2400" dirty="0">
              <a:solidFill>
                <a:schemeClr val="tx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6A1C6A5-0B68-4C97-8282-B69360E6B8EE}"/>
              </a:ext>
            </a:extLst>
          </p:cNvPr>
          <p:cNvSpPr/>
          <p:nvPr/>
        </p:nvSpPr>
        <p:spPr>
          <a:xfrm>
            <a:off x="8956840" y="1821711"/>
            <a:ext cx="1800000" cy="180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Class A</a:t>
            </a:r>
            <a:endParaRPr lang="uk-UA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53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7577C95-5C89-4D48-A08C-B2A98262E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58" y="2005626"/>
            <a:ext cx="8125824" cy="425120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dirty="0"/>
              <a:t>1. Основні поняття</a:t>
            </a:r>
            <a:br>
              <a:rPr lang="ru-RU" sz="4400" dirty="0"/>
            </a:br>
            <a:endParaRPr lang="uk-UA" sz="4400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280757" y="1412303"/>
            <a:ext cx="11380301" cy="632808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algn="just">
              <a:spcBef>
                <a:spcPts val="0"/>
              </a:spcBef>
              <a:spcAft>
                <a:spcPts val="1200"/>
              </a:spcAft>
              <a:defRPr/>
            </a:pPr>
            <a:r>
              <a:rPr lang="uk-UA" altLang="uk-UA" sz="2800" b="1" dirty="0"/>
              <a:t>Синтаксис успадкування:</a:t>
            </a:r>
            <a:endParaRPr lang="uk-UA" sz="2800" b="1" dirty="0"/>
          </a:p>
        </p:txBody>
      </p:sp>
      <p:cxnSp>
        <p:nvCxnSpPr>
          <p:cNvPr id="5" name="Пряма зі стрілкою 4">
            <a:extLst>
              <a:ext uri="{FF2B5EF4-FFF2-40B4-BE49-F238E27FC236}">
                <a16:creationId xmlns:a16="http://schemas.microsoft.com/office/drawing/2014/main" id="{98448390-C01F-49BB-A2F2-F97EFB9E7837}"/>
              </a:ext>
            </a:extLst>
          </p:cNvPr>
          <p:cNvCxnSpPr>
            <a:cxnSpLocks/>
          </p:cNvCxnSpPr>
          <p:nvPr/>
        </p:nvCxnSpPr>
        <p:spPr>
          <a:xfrm flipH="1">
            <a:off x="5437239" y="3171563"/>
            <a:ext cx="835741" cy="1134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Пряма сполучна лінія 5">
            <a:extLst>
              <a:ext uri="{FF2B5EF4-FFF2-40B4-BE49-F238E27FC236}">
                <a16:creationId xmlns:a16="http://schemas.microsoft.com/office/drawing/2014/main" id="{AAE0E61A-0C7A-43C0-B594-323257E8694E}"/>
              </a:ext>
            </a:extLst>
          </p:cNvPr>
          <p:cNvCxnSpPr>
            <a:cxnSpLocks/>
          </p:cNvCxnSpPr>
          <p:nvPr/>
        </p:nvCxnSpPr>
        <p:spPr>
          <a:xfrm>
            <a:off x="3401961" y="4769105"/>
            <a:ext cx="383458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9D12B6-511A-4159-9315-411367A3FABB}"/>
              </a:ext>
            </a:extLst>
          </p:cNvPr>
          <p:cNvSpPr txBox="1"/>
          <p:nvPr/>
        </p:nvSpPr>
        <p:spPr>
          <a:xfrm>
            <a:off x="6357649" y="1956657"/>
            <a:ext cx="47429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Модифікатор успадкування (</a:t>
            </a:r>
            <a:r>
              <a:rPr lang="en-US" sz="2400" b="1" i="1" dirty="0"/>
              <a:t>public</a:t>
            </a:r>
            <a:r>
              <a:rPr lang="en-US" sz="2400" dirty="0"/>
              <a:t>, </a:t>
            </a:r>
            <a:r>
              <a:rPr lang="en-US" sz="2400" b="1" i="1" dirty="0"/>
              <a:t>protected</a:t>
            </a:r>
            <a:r>
              <a:rPr lang="uk-UA" sz="2400" b="1" i="1" dirty="0"/>
              <a:t> </a:t>
            </a:r>
            <a:r>
              <a:rPr lang="uk-UA" sz="2400" dirty="0"/>
              <a:t>або </a:t>
            </a:r>
            <a:r>
              <a:rPr lang="en-US" sz="2400" b="1" i="1" dirty="0"/>
              <a:t>private</a:t>
            </a:r>
            <a:r>
              <a:rPr lang="uk-UA" sz="2400" dirty="0"/>
              <a:t>) визначає </a:t>
            </a:r>
            <a:r>
              <a:rPr lang="uk-UA" sz="2400" b="1" dirty="0"/>
              <a:t>доступність </a:t>
            </a:r>
            <a:r>
              <a:rPr lang="uk-UA" sz="2400" dirty="0"/>
              <a:t>елементів базового класу для класу-</a:t>
            </a:r>
            <a:r>
              <a:rPr lang="uk-UA" sz="2400" dirty="0" err="1"/>
              <a:t>нащадка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248228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dirty="0"/>
              <a:t>1. Основні поняття</a:t>
            </a:r>
            <a:br>
              <a:rPr lang="ru-RU" sz="4400" dirty="0"/>
            </a:br>
            <a:endParaRPr lang="uk-UA" sz="4400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280757" y="1412302"/>
            <a:ext cx="11380301" cy="4713195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algn="just">
              <a:spcBef>
                <a:spcPts val="0"/>
              </a:spcBef>
              <a:spcAft>
                <a:spcPts val="1200"/>
              </a:spcAft>
              <a:defRPr/>
            </a:pPr>
            <a:r>
              <a:rPr lang="uk-UA" altLang="uk-UA" sz="2800" b="1" dirty="0"/>
              <a:t>Особливості успадкування:</a:t>
            </a:r>
            <a:endParaRPr lang="uk-UA" sz="2800" b="1" dirty="0"/>
          </a:p>
          <a:p>
            <a:pPr marL="514350" indent="-51435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sz="2800" dirty="0"/>
              <a:t>З одного базового класу можна створювати </a:t>
            </a:r>
            <a:r>
              <a:rPr lang="uk-UA" sz="2800" b="1" dirty="0"/>
              <a:t>багато</a:t>
            </a:r>
            <a:r>
              <a:rPr lang="uk-UA" sz="2800" dirty="0"/>
              <a:t> похідних класів.</a:t>
            </a:r>
          </a:p>
          <a:p>
            <a:pPr marL="514350" indent="-51435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sz="2800" dirty="0"/>
              <a:t>Похідний клас може бути </a:t>
            </a:r>
            <a:r>
              <a:rPr lang="uk-UA" sz="2800" b="1" dirty="0"/>
              <a:t>базовим</a:t>
            </a:r>
            <a:r>
              <a:rPr lang="uk-UA" sz="2800" dirty="0"/>
              <a:t>, тобто батьківським для інших класів.</a:t>
            </a:r>
          </a:p>
          <a:p>
            <a:pPr marL="514350" indent="-51435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sz="2800" dirty="0"/>
              <a:t>Похідний клас успадковує усі </a:t>
            </a:r>
            <a:r>
              <a:rPr lang="uk-UA" sz="2800" b="1" dirty="0"/>
              <a:t>поля</a:t>
            </a:r>
            <a:r>
              <a:rPr lang="uk-UA" sz="2800" dirty="0"/>
              <a:t> та </a:t>
            </a:r>
            <a:r>
              <a:rPr lang="uk-UA" sz="2800" b="1" dirty="0"/>
              <a:t>методи</a:t>
            </a:r>
            <a:r>
              <a:rPr lang="uk-UA" sz="2800" dirty="0"/>
              <a:t> базового класу крім конструкторів, деструктора</a:t>
            </a:r>
            <a:r>
              <a:rPr lang="ru-RU" sz="2800" dirty="0"/>
              <a:t> </a:t>
            </a:r>
            <a:r>
              <a:rPr lang="uk-UA" sz="2800" dirty="0"/>
              <a:t>та операції присвоєння.</a:t>
            </a:r>
          </a:p>
          <a:p>
            <a:pPr marL="514350" indent="-51435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sz="2800" dirty="0"/>
              <a:t>Допускається не тільки успадкування методів базового класу, але також </a:t>
            </a:r>
            <a:r>
              <a:rPr lang="uk-UA" sz="2800" b="1" dirty="0"/>
              <a:t>додавання</a:t>
            </a:r>
            <a:r>
              <a:rPr lang="uk-UA" sz="2800" dirty="0"/>
              <a:t> нових і </a:t>
            </a:r>
            <a:r>
              <a:rPr lang="uk-UA" sz="2800" b="1" dirty="0" err="1"/>
              <a:t>перевизначення</a:t>
            </a:r>
            <a:r>
              <a:rPr lang="uk-UA" sz="2800" dirty="0"/>
              <a:t> існуючих методів.</a:t>
            </a:r>
          </a:p>
        </p:txBody>
      </p:sp>
    </p:spTree>
    <p:extLst>
      <p:ext uri="{BB962C8B-B14F-4D97-AF65-F5344CB8AC3E}">
        <p14:creationId xmlns:p14="http://schemas.microsoft.com/office/powerpoint/2010/main" val="233069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dirty="0"/>
              <a:t>1. Основні поняття</a:t>
            </a:r>
            <a:br>
              <a:rPr lang="ru-RU" sz="4400" dirty="0"/>
            </a:br>
            <a:endParaRPr lang="uk-UA" sz="4400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280757" y="1412302"/>
            <a:ext cx="11380301" cy="613143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algn="just">
              <a:spcBef>
                <a:spcPts val="0"/>
              </a:spcBef>
              <a:spcAft>
                <a:spcPts val="1200"/>
              </a:spcAft>
              <a:defRPr/>
            </a:pPr>
            <a:r>
              <a:rPr lang="uk-UA" altLang="uk-UA" sz="2800" b="1" dirty="0"/>
              <a:t>Типи успадкування:</a:t>
            </a:r>
            <a:endParaRPr lang="uk-UA" sz="2800" b="1" dirty="0"/>
          </a:p>
        </p:txBody>
      </p:sp>
      <p:pic>
        <p:nvPicPr>
          <p:cNvPr id="4098" name="Picture 2" descr="Single Inheritance">
            <a:extLst>
              <a:ext uri="{FF2B5EF4-FFF2-40B4-BE49-F238E27FC236}">
                <a16:creationId xmlns:a16="http://schemas.microsoft.com/office/drawing/2014/main" id="{05BAA7FF-DC24-4D8C-9527-2C22B611E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368" y="2025444"/>
            <a:ext cx="27813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ultilevel Inheritance">
            <a:extLst>
              <a:ext uri="{FF2B5EF4-FFF2-40B4-BE49-F238E27FC236}">
                <a16:creationId xmlns:a16="http://schemas.microsoft.com/office/drawing/2014/main" id="{C89549E7-A5EB-48F3-ABA4-BD2C0588F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767" y="2148007"/>
            <a:ext cx="42957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ultiple Inheritance">
            <a:extLst>
              <a:ext uri="{FF2B5EF4-FFF2-40B4-BE49-F238E27FC236}">
                <a16:creationId xmlns:a16="http://schemas.microsoft.com/office/drawing/2014/main" id="{3B6D7318-70FA-4520-8802-0C89DFEB5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077" y="3670506"/>
            <a:ext cx="3228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ierarchical Inheritance">
            <a:extLst>
              <a:ext uri="{FF2B5EF4-FFF2-40B4-BE49-F238E27FC236}">
                <a16:creationId xmlns:a16="http://schemas.microsoft.com/office/drawing/2014/main" id="{A4FE81EF-50BA-4629-A1A3-AD7552EF9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05" y="3670506"/>
            <a:ext cx="29908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ybrid Inheritance">
            <a:extLst>
              <a:ext uri="{FF2B5EF4-FFF2-40B4-BE49-F238E27FC236}">
                <a16:creationId xmlns:a16="http://schemas.microsoft.com/office/drawing/2014/main" id="{FFFBC4D7-25B9-43C0-9756-5437B6DFA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7" y="3670506"/>
            <a:ext cx="31432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41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en-US" sz="4000" dirty="0"/>
              <a:t>2. </a:t>
            </a:r>
            <a:r>
              <a:rPr lang="uk-UA" sz="4000" dirty="0"/>
              <a:t>Керування доступом при успадкуванні</a:t>
            </a:r>
            <a:br>
              <a:rPr lang="ru-RU" sz="4400" dirty="0"/>
            </a:br>
            <a:endParaRPr lang="uk-UA" sz="440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D694C802-CB70-4E06-86BB-A7BBA04B3509}"/>
              </a:ext>
            </a:extLst>
          </p:cNvPr>
          <p:cNvSpPr txBox="1">
            <a:spLocks/>
          </p:cNvSpPr>
          <p:nvPr/>
        </p:nvSpPr>
        <p:spPr>
          <a:xfrm>
            <a:off x="470623" y="1543664"/>
            <a:ext cx="11250754" cy="1484671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algn="just"/>
            <a:r>
              <a:rPr lang="uk-UA" sz="3200" dirty="0"/>
              <a:t>Доступність елементів базового класу з класу-нащадку залежить</a:t>
            </a:r>
            <a:r>
              <a:rPr lang="uk-UA" sz="3200" b="1" dirty="0"/>
              <a:t> </a:t>
            </a:r>
            <a:r>
              <a:rPr lang="uk-UA" sz="3200" dirty="0"/>
              <a:t>від:</a:t>
            </a:r>
          </a:p>
          <a:p>
            <a:pPr marL="806450" indent="-457200" algn="just">
              <a:buFont typeface="Wingdings" panose="05000000000000000000" pitchFamily="2" charset="2"/>
              <a:buChar char="§"/>
            </a:pPr>
            <a:r>
              <a:rPr lang="uk-UA" sz="3200" b="1" dirty="0"/>
              <a:t>модифікатора </a:t>
            </a:r>
            <a:r>
              <a:rPr lang="uk-UA" sz="3200" dirty="0"/>
              <a:t>доступу</a:t>
            </a:r>
            <a:r>
              <a:rPr lang="uk-UA" sz="3200" b="1" dirty="0"/>
              <a:t> </a:t>
            </a:r>
            <a:r>
              <a:rPr lang="uk-UA" sz="3200" dirty="0"/>
              <a:t>в </a:t>
            </a:r>
            <a:r>
              <a:rPr lang="uk-UA" sz="3200" b="1" dirty="0"/>
              <a:t>базовому класі</a:t>
            </a:r>
            <a:r>
              <a:rPr lang="uk-UA" sz="3200" dirty="0"/>
              <a:t>;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086D318F-4BC8-494C-A89A-FAB2B917C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031428"/>
              </p:ext>
            </p:extLst>
          </p:nvPr>
        </p:nvGraphicFramePr>
        <p:xfrm>
          <a:off x="757082" y="3191590"/>
          <a:ext cx="10677835" cy="3026566"/>
        </p:xfrm>
        <a:graphic>
          <a:graphicData uri="http://schemas.openxmlformats.org/drawingml/2006/table">
            <a:tbl>
              <a:tblPr/>
              <a:tblGrid>
                <a:gridCol w="2256041">
                  <a:extLst>
                    <a:ext uri="{9D8B030D-6E8A-4147-A177-3AD203B41FA5}">
                      <a16:colId xmlns:a16="http://schemas.microsoft.com/office/drawing/2014/main" val="2677221483"/>
                    </a:ext>
                  </a:extLst>
                </a:gridCol>
                <a:gridCol w="2056287">
                  <a:extLst>
                    <a:ext uri="{9D8B030D-6E8A-4147-A177-3AD203B41FA5}">
                      <a16:colId xmlns:a16="http://schemas.microsoft.com/office/drawing/2014/main" val="1764922308"/>
                    </a:ext>
                  </a:extLst>
                </a:gridCol>
                <a:gridCol w="2056287">
                  <a:extLst>
                    <a:ext uri="{9D8B030D-6E8A-4147-A177-3AD203B41FA5}">
                      <a16:colId xmlns:a16="http://schemas.microsoft.com/office/drawing/2014/main" val="2786030322"/>
                    </a:ext>
                  </a:extLst>
                </a:gridCol>
                <a:gridCol w="2056287">
                  <a:extLst>
                    <a:ext uri="{9D8B030D-6E8A-4147-A177-3AD203B41FA5}">
                      <a16:colId xmlns:a16="http://schemas.microsoft.com/office/drawing/2014/main" val="3003824022"/>
                    </a:ext>
                  </a:extLst>
                </a:gridCol>
                <a:gridCol w="2252933">
                  <a:extLst>
                    <a:ext uri="{9D8B030D-6E8A-4147-A177-3AD203B41FA5}">
                      <a16:colId xmlns:a16="http://schemas.microsoft.com/office/drawing/2014/main" val="3337264687"/>
                    </a:ext>
                  </a:extLst>
                </a:gridCol>
              </a:tblGrid>
              <a:tr h="16549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Модифікатор доступу у базовому класі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Доступ у самому класі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Доступ у похідному класі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Доступ із «дружніх» класів та функцій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Доступ із інших класів та функцій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736380"/>
                  </a:ext>
                </a:extLst>
              </a:tr>
              <a:tr h="4492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rgbClr val="008002"/>
                          </a:solidFill>
                          <a:effectLst/>
                          <a:latin typeface="+mn-lt"/>
                        </a:rPr>
                        <a:t>public</a:t>
                      </a:r>
                      <a:r>
                        <a:rPr kumimoji="0" lang="uk-UA" altLang="uk-UA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8002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так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так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так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так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202890"/>
                  </a:ext>
                </a:extLst>
              </a:tr>
              <a:tr h="4492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n-lt"/>
                        </a:rPr>
                        <a:t>protected</a:t>
                      </a:r>
                      <a:r>
                        <a:rPr kumimoji="0" lang="uk-UA" altLang="uk-UA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так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так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так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1" i="1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немає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291010"/>
                  </a:ext>
                </a:extLst>
              </a:tr>
              <a:tr h="4492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private</a:t>
                      </a:r>
                      <a:endParaRPr kumimoji="0" lang="uk-UA" altLang="uk-UA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так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1" i="1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немає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так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uk-UA" sz="2400" b="1" i="1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немає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376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17865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eaderlin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50053</TotalTime>
  <Words>483</Words>
  <Application>Microsoft Office PowerPoint</Application>
  <PresentationFormat>Широкий екран</PresentationFormat>
  <Paragraphs>95</Paragraphs>
  <Slides>14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слайдів</vt:lpstr>
      </vt:variant>
      <vt:variant>
        <vt:i4>14</vt:i4>
      </vt:variant>
    </vt:vector>
  </HeadingPairs>
  <TitlesOfParts>
    <vt:vector size="23" baseType="lpstr">
      <vt:lpstr>Arial</vt:lpstr>
      <vt:lpstr>Calibri</vt:lpstr>
      <vt:lpstr>Noto Sans</vt:lpstr>
      <vt:lpstr>Roboto Light</vt:lpstr>
      <vt:lpstr>Roboto Medium</vt:lpstr>
      <vt:lpstr>Wingdings</vt:lpstr>
      <vt:lpstr>Blank</vt:lpstr>
      <vt:lpstr>Basic with Circle</vt:lpstr>
      <vt:lpstr>Headerline</vt:lpstr>
      <vt:lpstr>Презентація PowerPoint</vt:lpstr>
      <vt:lpstr>План</vt:lpstr>
      <vt:lpstr>1. Основні поняття  </vt:lpstr>
      <vt:lpstr>1. Основні поняття  </vt:lpstr>
      <vt:lpstr>1. Основні поняття  </vt:lpstr>
      <vt:lpstr>1. Основні поняття </vt:lpstr>
      <vt:lpstr>1. Основні поняття </vt:lpstr>
      <vt:lpstr>1. Основні поняття </vt:lpstr>
      <vt:lpstr>2. Керування доступом при успадкуванні </vt:lpstr>
      <vt:lpstr>2. Керування доступом при успадкуванні </vt:lpstr>
      <vt:lpstr>2. Керування доступом при успадкуванні </vt:lpstr>
      <vt:lpstr>2. Керування доступом при успадкуванні </vt:lpstr>
      <vt:lpstr>2. Керування доступом при успадкуванні </vt:lpstr>
      <vt:lpstr>2. Керування доступом при успадкуванні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Ergün Kayis</dc:creator>
  <cp:lastModifiedBy>Наталія Щур</cp:lastModifiedBy>
  <cp:revision>727</cp:revision>
  <dcterms:created xsi:type="dcterms:W3CDTF">2015-05-30T00:46:15Z</dcterms:created>
  <dcterms:modified xsi:type="dcterms:W3CDTF">2019-11-03T19:58:03Z</dcterms:modified>
</cp:coreProperties>
</file>