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8"/>
  </p:notesMasterIdLst>
  <p:sldIdLst>
    <p:sldId id="541" r:id="rId4"/>
    <p:sldId id="494" r:id="rId5"/>
    <p:sldId id="595" r:id="rId6"/>
    <p:sldId id="596" r:id="rId7"/>
    <p:sldId id="601" r:id="rId8"/>
    <p:sldId id="597" r:id="rId9"/>
    <p:sldId id="598" r:id="rId10"/>
    <p:sldId id="581" r:id="rId11"/>
    <p:sldId id="599" r:id="rId12"/>
    <p:sldId id="600" r:id="rId13"/>
    <p:sldId id="602" r:id="rId14"/>
    <p:sldId id="606" r:id="rId15"/>
    <p:sldId id="605" r:id="rId16"/>
    <p:sldId id="6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2"/>
    <a:srgbClr val="FF0000"/>
    <a:srgbClr val="00FF00"/>
    <a:srgbClr val="0000FF"/>
    <a:srgbClr val="00B050"/>
    <a:srgbClr val="000000"/>
    <a:srgbClr val="FFFF00"/>
    <a:srgbClr val="00FFFF"/>
    <a:srgbClr val="FF00FF"/>
    <a:srgbClr val="D4B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E5601-FF57-45DF-9467-F1753AF2D324}" v="12" dt="2019-12-11T09:52:43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7731"/>
  </p:normalViewPr>
  <p:slideViewPr>
    <p:cSldViewPr snapToGrid="0" showGuides="1">
      <p:cViewPr varScale="1">
        <p:scale>
          <a:sx n="78" d="100"/>
          <a:sy n="78" d="100"/>
        </p:scale>
        <p:origin x="557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талія Щур" userId="c2de6eb28b005a69" providerId="LiveId" clId="{8F6E5601-FF57-45DF-9467-F1753AF2D324}"/>
    <pc:docChg chg="custSel modSld sldOrd">
      <pc:chgData name="Наталія Щур" userId="c2de6eb28b005a69" providerId="LiveId" clId="{8F6E5601-FF57-45DF-9467-F1753AF2D324}" dt="2019-12-11T09:52:43.593" v="152"/>
      <pc:docMkLst>
        <pc:docMk/>
      </pc:docMkLst>
      <pc:sldChg chg="modSp">
        <pc:chgData name="Наталія Щур" userId="c2de6eb28b005a69" providerId="LiveId" clId="{8F6E5601-FF57-45DF-9467-F1753AF2D324}" dt="2019-12-08T21:38:04.488" v="7" actId="14100"/>
        <pc:sldMkLst>
          <pc:docMk/>
          <pc:sldMk cId="2852789504" sldId="494"/>
        </pc:sldMkLst>
        <pc:spChg chg="mod">
          <ac:chgData name="Наталія Щур" userId="c2de6eb28b005a69" providerId="LiveId" clId="{8F6E5601-FF57-45DF-9467-F1753AF2D324}" dt="2019-12-08T21:38:04.488" v="7" actId="14100"/>
          <ac:spMkLst>
            <pc:docMk/>
            <pc:sldMk cId="2852789504" sldId="494"/>
            <ac:spMk id="16" creationId="{9FFF1B5B-3DDE-4962-91CF-5AC756A5FA39}"/>
          </ac:spMkLst>
        </pc:spChg>
      </pc:sldChg>
      <pc:sldChg chg="modSp ord">
        <pc:chgData name="Наталія Щур" userId="c2de6eb28b005a69" providerId="LiveId" clId="{8F6E5601-FF57-45DF-9467-F1753AF2D324}" dt="2019-12-11T09:52:38.006" v="151" actId="20577"/>
        <pc:sldMkLst>
          <pc:docMk/>
          <pc:sldMk cId="1086359085" sldId="581"/>
        </pc:sldMkLst>
        <pc:spChg chg="mod">
          <ac:chgData name="Наталія Щур" userId="c2de6eb28b005a69" providerId="LiveId" clId="{8F6E5601-FF57-45DF-9467-F1753AF2D324}" dt="2019-12-11T09:52:38.006" v="151" actId="20577"/>
          <ac:spMkLst>
            <pc:docMk/>
            <pc:sldMk cId="1086359085" sldId="581"/>
            <ac:spMk id="2" creationId="{D57A9443-F51E-44D4-906E-DFBF9103E412}"/>
          </ac:spMkLst>
        </pc:spChg>
      </pc:sldChg>
      <pc:sldChg chg="modSp">
        <pc:chgData name="Наталія Щур" userId="c2de6eb28b005a69" providerId="LiveId" clId="{8F6E5601-FF57-45DF-9467-F1753AF2D324}" dt="2019-12-09T07:27:22.012" v="18" actId="20577"/>
        <pc:sldMkLst>
          <pc:docMk/>
          <pc:sldMk cId="4002258674" sldId="595"/>
        </pc:sldMkLst>
        <pc:spChg chg="mod">
          <ac:chgData name="Наталія Щур" userId="c2de6eb28b005a69" providerId="LiveId" clId="{8F6E5601-FF57-45DF-9467-F1753AF2D324}" dt="2019-12-09T07:27:22.012" v="18" actId="20577"/>
          <ac:spMkLst>
            <pc:docMk/>
            <pc:sldMk cId="4002258674" sldId="595"/>
            <ac:spMk id="2" creationId="{D57A9443-F51E-44D4-906E-DFBF9103E412}"/>
          </ac:spMkLst>
        </pc:spChg>
      </pc:sldChg>
      <pc:sldChg chg="modSp">
        <pc:chgData name="Наталія Щур" userId="c2de6eb28b005a69" providerId="LiveId" clId="{8F6E5601-FF57-45DF-9467-F1753AF2D324}" dt="2019-12-09T07:27:31.454" v="19"/>
        <pc:sldMkLst>
          <pc:docMk/>
          <pc:sldMk cId="4044424618" sldId="596"/>
        </pc:sldMkLst>
        <pc:spChg chg="mod">
          <ac:chgData name="Наталія Щур" userId="c2de6eb28b005a69" providerId="LiveId" clId="{8F6E5601-FF57-45DF-9467-F1753AF2D324}" dt="2019-12-09T07:27:31.454" v="19"/>
          <ac:spMkLst>
            <pc:docMk/>
            <pc:sldMk cId="4044424618" sldId="596"/>
            <ac:spMk id="2" creationId="{D57A9443-F51E-44D4-906E-DFBF9103E412}"/>
          </ac:spMkLst>
        </pc:spChg>
      </pc:sldChg>
      <pc:sldChg chg="modSp">
        <pc:chgData name="Наталія Щур" userId="c2de6eb28b005a69" providerId="LiveId" clId="{8F6E5601-FF57-45DF-9467-F1753AF2D324}" dt="2019-12-09T07:27:55.664" v="21"/>
        <pc:sldMkLst>
          <pc:docMk/>
          <pc:sldMk cId="433012832" sldId="597"/>
        </pc:sldMkLst>
        <pc:spChg chg="mod">
          <ac:chgData name="Наталія Щур" userId="c2de6eb28b005a69" providerId="LiveId" clId="{8F6E5601-FF57-45DF-9467-F1753AF2D324}" dt="2019-12-09T07:27:55.664" v="21"/>
          <ac:spMkLst>
            <pc:docMk/>
            <pc:sldMk cId="433012832" sldId="597"/>
            <ac:spMk id="2" creationId="{D57A9443-F51E-44D4-906E-DFBF9103E412}"/>
          </ac:spMkLst>
        </pc:spChg>
      </pc:sldChg>
      <pc:sldChg chg="modSp">
        <pc:chgData name="Наталія Щур" userId="c2de6eb28b005a69" providerId="LiveId" clId="{8F6E5601-FF57-45DF-9467-F1753AF2D324}" dt="2019-12-09T07:28:02.586" v="22"/>
        <pc:sldMkLst>
          <pc:docMk/>
          <pc:sldMk cId="1480195432" sldId="598"/>
        </pc:sldMkLst>
        <pc:spChg chg="mod">
          <ac:chgData name="Наталія Щур" userId="c2de6eb28b005a69" providerId="LiveId" clId="{8F6E5601-FF57-45DF-9467-F1753AF2D324}" dt="2019-12-09T07:28:02.586" v="22"/>
          <ac:spMkLst>
            <pc:docMk/>
            <pc:sldMk cId="1480195432" sldId="598"/>
            <ac:spMk id="2" creationId="{D57A9443-F51E-44D4-906E-DFBF9103E412}"/>
          </ac:spMkLst>
        </pc:spChg>
      </pc:sldChg>
      <pc:sldChg chg="modSp">
        <pc:chgData name="Наталія Щур" userId="c2de6eb28b005a69" providerId="LiveId" clId="{8F6E5601-FF57-45DF-9467-F1753AF2D324}" dt="2019-12-11T09:52:43.593" v="152"/>
        <pc:sldMkLst>
          <pc:docMk/>
          <pc:sldMk cId="344075693" sldId="599"/>
        </pc:sldMkLst>
        <pc:spChg chg="mod">
          <ac:chgData name="Наталія Щур" userId="c2de6eb28b005a69" providerId="LiveId" clId="{8F6E5601-FF57-45DF-9467-F1753AF2D324}" dt="2019-12-11T09:52:43.593" v="152"/>
          <ac:spMkLst>
            <pc:docMk/>
            <pc:sldMk cId="344075693" sldId="599"/>
            <ac:spMk id="2" creationId="{D57A9443-F51E-44D4-906E-DFBF9103E412}"/>
          </ac:spMkLst>
        </pc:spChg>
      </pc:sldChg>
      <pc:sldChg chg="modSp">
        <pc:chgData name="Наталія Щур" userId="c2de6eb28b005a69" providerId="LiveId" clId="{8F6E5601-FF57-45DF-9467-F1753AF2D324}" dt="2019-12-09T09:23:10.164" v="122" actId="20577"/>
        <pc:sldMkLst>
          <pc:docMk/>
          <pc:sldMk cId="367634070" sldId="600"/>
        </pc:sldMkLst>
        <pc:spChg chg="mod">
          <ac:chgData name="Наталія Щур" userId="c2de6eb28b005a69" providerId="LiveId" clId="{8F6E5601-FF57-45DF-9467-F1753AF2D324}" dt="2019-12-09T09:23:10.164" v="122" actId="20577"/>
          <ac:spMkLst>
            <pc:docMk/>
            <pc:sldMk cId="367634070" sldId="600"/>
            <ac:spMk id="2" creationId="{D57A9443-F51E-44D4-906E-DFBF9103E412}"/>
          </ac:spMkLst>
        </pc:spChg>
      </pc:sldChg>
      <pc:sldChg chg="modSp">
        <pc:chgData name="Наталія Щур" userId="c2de6eb28b005a69" providerId="LiveId" clId="{8F6E5601-FF57-45DF-9467-F1753AF2D324}" dt="2019-12-09T07:27:49.833" v="20"/>
        <pc:sldMkLst>
          <pc:docMk/>
          <pc:sldMk cId="1357636444" sldId="601"/>
        </pc:sldMkLst>
        <pc:spChg chg="mod">
          <ac:chgData name="Наталія Щур" userId="c2de6eb28b005a69" providerId="LiveId" clId="{8F6E5601-FF57-45DF-9467-F1753AF2D324}" dt="2019-12-09T07:27:49.833" v="20"/>
          <ac:spMkLst>
            <pc:docMk/>
            <pc:sldMk cId="1357636444" sldId="601"/>
            <ac:spMk id="2" creationId="{D57A9443-F51E-44D4-906E-DFBF9103E412}"/>
          </ac:spMkLst>
        </pc:spChg>
      </pc:sldChg>
      <pc:sldChg chg="modSp">
        <pc:chgData name="Наталія Щур" userId="c2de6eb28b005a69" providerId="LiveId" clId="{8F6E5601-FF57-45DF-9467-F1753AF2D324}" dt="2019-12-09T09:23:16.412" v="123"/>
        <pc:sldMkLst>
          <pc:docMk/>
          <pc:sldMk cId="2470940012" sldId="602"/>
        </pc:sldMkLst>
        <pc:spChg chg="mod">
          <ac:chgData name="Наталія Щур" userId="c2de6eb28b005a69" providerId="LiveId" clId="{8F6E5601-FF57-45DF-9467-F1753AF2D324}" dt="2019-12-09T09:23:16.412" v="123"/>
          <ac:spMkLst>
            <pc:docMk/>
            <pc:sldMk cId="2470940012" sldId="602"/>
            <ac:spMk id="2" creationId="{D57A9443-F51E-44D4-906E-DFBF9103E412}"/>
          </ac:spMkLst>
        </pc:spChg>
        <pc:spChg chg="mod">
          <ac:chgData name="Наталія Щур" userId="c2de6eb28b005a69" providerId="LiveId" clId="{8F6E5601-FF57-45DF-9467-F1753AF2D324}" dt="2019-12-09T07:29:32.276" v="34" actId="6549"/>
          <ac:spMkLst>
            <pc:docMk/>
            <pc:sldMk cId="2470940012" sldId="602"/>
            <ac:spMk id="16" creationId="{9FFF1B5B-3DDE-4962-91CF-5AC756A5FA39}"/>
          </ac:spMkLst>
        </pc:spChg>
      </pc:sldChg>
      <pc:sldChg chg="modSp">
        <pc:chgData name="Наталія Щур" userId="c2de6eb28b005a69" providerId="LiveId" clId="{8F6E5601-FF57-45DF-9467-F1753AF2D324}" dt="2019-12-09T09:23:48.032" v="150" actId="20577"/>
        <pc:sldMkLst>
          <pc:docMk/>
          <pc:sldMk cId="102831131" sldId="603"/>
        </pc:sldMkLst>
        <pc:spChg chg="mod">
          <ac:chgData name="Наталія Щур" userId="c2de6eb28b005a69" providerId="LiveId" clId="{8F6E5601-FF57-45DF-9467-F1753AF2D324}" dt="2019-12-09T09:23:48.032" v="150" actId="20577"/>
          <ac:spMkLst>
            <pc:docMk/>
            <pc:sldMk cId="102831131" sldId="603"/>
            <ac:spMk id="2" creationId="{D57A9443-F51E-44D4-906E-DFBF9103E412}"/>
          </ac:spMkLst>
        </pc:spChg>
      </pc:sldChg>
      <pc:sldChg chg="modSp">
        <pc:chgData name="Наталія Щур" userId="c2de6eb28b005a69" providerId="LiveId" clId="{8F6E5601-FF57-45DF-9467-F1753AF2D324}" dt="2019-12-09T09:23:36.131" v="141" actId="20577"/>
        <pc:sldMkLst>
          <pc:docMk/>
          <pc:sldMk cId="2074698590" sldId="605"/>
        </pc:sldMkLst>
        <pc:spChg chg="mod">
          <ac:chgData name="Наталія Щур" userId="c2de6eb28b005a69" providerId="LiveId" clId="{8F6E5601-FF57-45DF-9467-F1753AF2D324}" dt="2019-12-09T09:23:36.131" v="141" actId="20577"/>
          <ac:spMkLst>
            <pc:docMk/>
            <pc:sldMk cId="2074698590" sldId="605"/>
            <ac:spMk id="2" creationId="{D57A9443-F51E-44D4-906E-DFBF9103E412}"/>
          </ac:spMkLst>
        </pc:spChg>
        <pc:spChg chg="mod">
          <ac:chgData name="Наталія Щур" userId="c2de6eb28b005a69" providerId="LiveId" clId="{8F6E5601-FF57-45DF-9467-F1753AF2D324}" dt="2019-12-09T08:31:07.976" v="121" actId="114"/>
          <ac:spMkLst>
            <pc:docMk/>
            <pc:sldMk cId="2074698590" sldId="605"/>
            <ac:spMk id="16" creationId="{9FFF1B5B-3DDE-4962-91CF-5AC756A5FA39}"/>
          </ac:spMkLst>
        </pc:spChg>
      </pc:sldChg>
      <pc:sldChg chg="modSp">
        <pc:chgData name="Наталія Щур" userId="c2de6eb28b005a69" providerId="LiveId" clId="{8F6E5601-FF57-45DF-9467-F1753AF2D324}" dt="2019-12-09T09:23:21.183" v="124"/>
        <pc:sldMkLst>
          <pc:docMk/>
          <pc:sldMk cId="1866884070" sldId="606"/>
        </pc:sldMkLst>
        <pc:spChg chg="mod">
          <ac:chgData name="Наталія Щур" userId="c2de6eb28b005a69" providerId="LiveId" clId="{8F6E5601-FF57-45DF-9467-F1753AF2D324}" dt="2019-12-09T09:23:21.183" v="124"/>
          <ac:spMkLst>
            <pc:docMk/>
            <pc:sldMk cId="1866884070" sldId="606"/>
            <ac:spMk id="2" creationId="{D57A9443-F51E-44D4-906E-DFBF9103E412}"/>
          </ac:spMkLst>
        </pc:spChg>
        <pc:spChg chg="mod">
          <ac:chgData name="Наталія Щур" userId="c2de6eb28b005a69" providerId="LiveId" clId="{8F6E5601-FF57-45DF-9467-F1753AF2D324}" dt="2019-12-09T07:30:43.112" v="43" actId="20577"/>
          <ac:spMkLst>
            <pc:docMk/>
            <pc:sldMk cId="1866884070" sldId="606"/>
            <ac:spMk id="16" creationId="{9FFF1B5B-3DDE-4962-91CF-5AC756A5FA3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645A3-0B0C-4D11-8D4B-3044BDBCF29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uk-UA"/>
        </a:p>
      </dgm:t>
    </dgm:pt>
    <dgm:pt modelId="{E5BEEA22-CA73-4368-9BB0-1AFEDC8046DF}">
      <dgm:prSet phldrT="[Текст]" custT="1"/>
      <dgm:spPr/>
      <dgm:t>
        <a:bodyPr/>
        <a:lstStyle/>
        <a:p>
          <a:r>
            <a:rPr lang="uk-UA" sz="3200" i="1" dirty="0"/>
            <a:t>Поліморфізм реалізовується через:</a:t>
          </a:r>
        </a:p>
      </dgm:t>
    </dgm:pt>
    <dgm:pt modelId="{CE29786C-8AC1-42E8-9884-F81AFE1FDFDF}" type="parTrans" cxnId="{F10574F9-EDB1-4F56-9892-E4A3C6293B85}">
      <dgm:prSet/>
      <dgm:spPr/>
      <dgm:t>
        <a:bodyPr/>
        <a:lstStyle/>
        <a:p>
          <a:endParaRPr lang="uk-UA" sz="2800"/>
        </a:p>
      </dgm:t>
    </dgm:pt>
    <dgm:pt modelId="{AD65BABB-C97F-47F7-B429-FE270B151847}" type="sibTrans" cxnId="{F10574F9-EDB1-4F56-9892-E4A3C6293B85}">
      <dgm:prSet/>
      <dgm:spPr/>
      <dgm:t>
        <a:bodyPr/>
        <a:lstStyle/>
        <a:p>
          <a:endParaRPr lang="uk-UA" sz="2800"/>
        </a:p>
      </dgm:t>
    </dgm:pt>
    <dgm:pt modelId="{02F9306D-222D-46FA-88B3-845B0CD99FDD}">
      <dgm:prSet phldrT="[Текст]" custT="1"/>
      <dgm:spPr/>
      <dgm:t>
        <a:bodyPr/>
        <a:lstStyle/>
        <a:p>
          <a:r>
            <a:rPr lang="uk-UA" sz="2800" dirty="0" err="1"/>
            <a:t>Перевизна-чення</a:t>
          </a:r>
          <a:r>
            <a:rPr lang="uk-UA" sz="2800" dirty="0"/>
            <a:t> методів при успадкуванні</a:t>
          </a:r>
        </a:p>
      </dgm:t>
    </dgm:pt>
    <dgm:pt modelId="{1CE0B808-A3AA-46B1-A066-525F4D3A4E65}" type="parTrans" cxnId="{5C434888-0669-4DDC-85FF-E7A6BD213EAC}">
      <dgm:prSet/>
      <dgm:spPr/>
      <dgm:t>
        <a:bodyPr/>
        <a:lstStyle/>
        <a:p>
          <a:endParaRPr lang="uk-UA" sz="2800"/>
        </a:p>
      </dgm:t>
    </dgm:pt>
    <dgm:pt modelId="{F92E481F-342F-4271-8A9E-B1430199DED4}" type="sibTrans" cxnId="{5C434888-0669-4DDC-85FF-E7A6BD213EAC}">
      <dgm:prSet/>
      <dgm:spPr/>
      <dgm:t>
        <a:bodyPr/>
        <a:lstStyle/>
        <a:p>
          <a:endParaRPr lang="uk-UA" sz="2800"/>
        </a:p>
      </dgm:t>
    </dgm:pt>
    <dgm:pt modelId="{93B81356-B3A8-4EE9-BF77-1B965191354F}">
      <dgm:prSet phldrT="[Текст]" custT="1"/>
      <dgm:spPr/>
      <dgm:t>
        <a:bodyPr/>
        <a:lstStyle/>
        <a:p>
          <a:r>
            <a:rPr lang="uk-UA" sz="2800" dirty="0"/>
            <a:t>Вказівники (посилання) на базовий клас для доступу до об'єктів похідного</a:t>
          </a:r>
        </a:p>
      </dgm:t>
    </dgm:pt>
    <dgm:pt modelId="{F3D9F66E-319A-43DB-A9BA-397593063040}" type="parTrans" cxnId="{D86D9766-4476-467A-AFF9-98186B3E96E0}">
      <dgm:prSet/>
      <dgm:spPr/>
      <dgm:t>
        <a:bodyPr/>
        <a:lstStyle/>
        <a:p>
          <a:endParaRPr lang="uk-UA" sz="2800"/>
        </a:p>
      </dgm:t>
    </dgm:pt>
    <dgm:pt modelId="{1851F945-3B5A-4E2E-8FCA-E13CF0AD180F}" type="sibTrans" cxnId="{D86D9766-4476-467A-AFF9-98186B3E96E0}">
      <dgm:prSet/>
      <dgm:spPr/>
      <dgm:t>
        <a:bodyPr/>
        <a:lstStyle/>
        <a:p>
          <a:endParaRPr lang="uk-UA" sz="2800"/>
        </a:p>
      </dgm:t>
    </dgm:pt>
    <dgm:pt modelId="{16892CD6-26CB-44DE-B26F-68EDE11018A6}">
      <dgm:prSet custT="1"/>
      <dgm:spPr/>
      <dgm:t>
        <a:bodyPr/>
        <a:lstStyle/>
        <a:p>
          <a:r>
            <a:rPr lang="uk-UA" sz="2800" dirty="0"/>
            <a:t>Віртуальні функції</a:t>
          </a:r>
        </a:p>
      </dgm:t>
    </dgm:pt>
    <dgm:pt modelId="{71420DC4-47EA-4710-8B78-38E082D2FD0A}" type="parTrans" cxnId="{C6796969-0F17-4074-B874-5727A365B0D4}">
      <dgm:prSet/>
      <dgm:spPr/>
      <dgm:t>
        <a:bodyPr/>
        <a:lstStyle/>
        <a:p>
          <a:endParaRPr lang="uk-UA" sz="2800"/>
        </a:p>
      </dgm:t>
    </dgm:pt>
    <dgm:pt modelId="{0F951BFC-C3C6-4A7C-BC23-691BAB88CE38}" type="sibTrans" cxnId="{C6796969-0F17-4074-B874-5727A365B0D4}">
      <dgm:prSet/>
      <dgm:spPr/>
      <dgm:t>
        <a:bodyPr/>
        <a:lstStyle/>
        <a:p>
          <a:endParaRPr lang="uk-UA" sz="2800"/>
        </a:p>
      </dgm:t>
    </dgm:pt>
    <dgm:pt modelId="{A5A73247-F795-4DF2-831B-78446F544738}">
      <dgm:prSet phldrT="[Текст]" custT="1"/>
      <dgm:spPr/>
      <dgm:t>
        <a:bodyPr/>
        <a:lstStyle/>
        <a:p>
          <a:r>
            <a:rPr lang="uk-UA" sz="2800" dirty="0" err="1"/>
            <a:t>Переванта-ження</a:t>
          </a:r>
          <a:r>
            <a:rPr lang="uk-UA" sz="2800" dirty="0"/>
            <a:t> методів </a:t>
          </a:r>
          <a:r>
            <a:rPr lang="ru-RU" sz="2800" dirty="0"/>
            <a:t>та оператор</a:t>
          </a:r>
          <a:r>
            <a:rPr lang="uk-UA" sz="2800" dirty="0" err="1"/>
            <a:t>ів</a:t>
          </a:r>
          <a:endParaRPr lang="uk-UA" sz="3200" i="1" dirty="0"/>
        </a:p>
      </dgm:t>
    </dgm:pt>
    <dgm:pt modelId="{A6818E7F-9278-4AC0-AC9D-EF7D00C5AD99}" type="parTrans" cxnId="{F646E268-BCA8-489C-B77B-6DCA16406850}">
      <dgm:prSet/>
      <dgm:spPr/>
      <dgm:t>
        <a:bodyPr/>
        <a:lstStyle/>
        <a:p>
          <a:endParaRPr lang="uk-UA"/>
        </a:p>
      </dgm:t>
    </dgm:pt>
    <dgm:pt modelId="{09AB8A2F-6388-4EA9-8D89-4285B7E8B0BB}" type="sibTrans" cxnId="{F646E268-BCA8-489C-B77B-6DCA16406850}">
      <dgm:prSet/>
      <dgm:spPr/>
      <dgm:t>
        <a:bodyPr/>
        <a:lstStyle/>
        <a:p>
          <a:endParaRPr lang="uk-UA"/>
        </a:p>
      </dgm:t>
    </dgm:pt>
    <dgm:pt modelId="{F52BF5D9-A1BB-47CE-9284-698AC7FC59E4}" type="pres">
      <dgm:prSet presAssocID="{B9A645A3-0B0C-4D11-8D4B-3044BDBCF29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55130E-C402-4A6D-8697-A10030D44370}" type="pres">
      <dgm:prSet presAssocID="{E5BEEA22-CA73-4368-9BB0-1AFEDC8046DF}" presName="vertOne" presStyleCnt="0"/>
      <dgm:spPr/>
    </dgm:pt>
    <dgm:pt modelId="{3385ED7D-EAAC-48E2-8328-F2C345856E92}" type="pres">
      <dgm:prSet presAssocID="{E5BEEA22-CA73-4368-9BB0-1AFEDC8046DF}" presName="txOne" presStyleLbl="node0" presStyleIdx="0" presStyleCnt="1" custScaleY="28838" custLinFactNeighborX="-40" custLinFactNeighborY="44186">
        <dgm:presLayoutVars>
          <dgm:chPref val="3"/>
        </dgm:presLayoutVars>
      </dgm:prSet>
      <dgm:spPr/>
    </dgm:pt>
    <dgm:pt modelId="{79C79C4D-DC77-45B4-8E84-C15F6FA6318A}" type="pres">
      <dgm:prSet presAssocID="{E5BEEA22-CA73-4368-9BB0-1AFEDC8046DF}" presName="parTransOne" presStyleCnt="0"/>
      <dgm:spPr/>
    </dgm:pt>
    <dgm:pt modelId="{7A4CC13F-EE00-4394-806E-798654B2D975}" type="pres">
      <dgm:prSet presAssocID="{E5BEEA22-CA73-4368-9BB0-1AFEDC8046DF}" presName="horzOne" presStyleCnt="0"/>
      <dgm:spPr/>
    </dgm:pt>
    <dgm:pt modelId="{4292D1F5-547F-4AE1-8068-2C6278D7E523}" type="pres">
      <dgm:prSet presAssocID="{A5A73247-F795-4DF2-831B-78446F544738}" presName="vertTwo" presStyleCnt="0"/>
      <dgm:spPr/>
    </dgm:pt>
    <dgm:pt modelId="{82D3265C-EE4B-4F48-9FA7-0E3E563A9EAA}" type="pres">
      <dgm:prSet presAssocID="{A5A73247-F795-4DF2-831B-78446F544738}" presName="txTwo" presStyleLbl="node2" presStyleIdx="0" presStyleCnt="4">
        <dgm:presLayoutVars>
          <dgm:chPref val="3"/>
        </dgm:presLayoutVars>
      </dgm:prSet>
      <dgm:spPr/>
    </dgm:pt>
    <dgm:pt modelId="{3E35B568-5393-4F78-8EA3-7FB08B4F8DD6}" type="pres">
      <dgm:prSet presAssocID="{A5A73247-F795-4DF2-831B-78446F544738}" presName="horzTwo" presStyleCnt="0"/>
      <dgm:spPr/>
    </dgm:pt>
    <dgm:pt modelId="{534E4245-670F-4EA3-A523-E18C72DE647D}" type="pres">
      <dgm:prSet presAssocID="{09AB8A2F-6388-4EA9-8D89-4285B7E8B0BB}" presName="sibSpaceTwo" presStyleCnt="0"/>
      <dgm:spPr/>
    </dgm:pt>
    <dgm:pt modelId="{660B783F-9B48-4409-A9D3-01825B1FA06C}" type="pres">
      <dgm:prSet presAssocID="{02F9306D-222D-46FA-88B3-845B0CD99FDD}" presName="vertTwo" presStyleCnt="0"/>
      <dgm:spPr/>
    </dgm:pt>
    <dgm:pt modelId="{58DAFB24-6A4A-4F16-B439-2AC477B4D395}" type="pres">
      <dgm:prSet presAssocID="{02F9306D-222D-46FA-88B3-845B0CD99FDD}" presName="txTwo" presStyleLbl="node2" presStyleIdx="1" presStyleCnt="4">
        <dgm:presLayoutVars>
          <dgm:chPref val="3"/>
        </dgm:presLayoutVars>
      </dgm:prSet>
      <dgm:spPr/>
    </dgm:pt>
    <dgm:pt modelId="{99ACE4F2-84D3-4516-A3FF-7DABEAC934BA}" type="pres">
      <dgm:prSet presAssocID="{02F9306D-222D-46FA-88B3-845B0CD99FDD}" presName="horzTwo" presStyleCnt="0"/>
      <dgm:spPr/>
    </dgm:pt>
    <dgm:pt modelId="{32BB6D3C-9090-4003-B353-CA92B45B98C7}" type="pres">
      <dgm:prSet presAssocID="{F92E481F-342F-4271-8A9E-B1430199DED4}" presName="sibSpaceTwo" presStyleCnt="0"/>
      <dgm:spPr/>
    </dgm:pt>
    <dgm:pt modelId="{F4E150CF-F1D5-41B7-8641-68076BA8BA76}" type="pres">
      <dgm:prSet presAssocID="{93B81356-B3A8-4EE9-BF77-1B965191354F}" presName="vertTwo" presStyleCnt="0"/>
      <dgm:spPr/>
    </dgm:pt>
    <dgm:pt modelId="{DDC43DA3-1AD4-46C4-A8AD-A8DEBA57535C}" type="pres">
      <dgm:prSet presAssocID="{93B81356-B3A8-4EE9-BF77-1B965191354F}" presName="txTwo" presStyleLbl="node2" presStyleIdx="2" presStyleCnt="4">
        <dgm:presLayoutVars>
          <dgm:chPref val="3"/>
        </dgm:presLayoutVars>
      </dgm:prSet>
      <dgm:spPr/>
    </dgm:pt>
    <dgm:pt modelId="{541396AA-FE06-4250-9ED1-07C35619274A}" type="pres">
      <dgm:prSet presAssocID="{93B81356-B3A8-4EE9-BF77-1B965191354F}" presName="horzTwo" presStyleCnt="0"/>
      <dgm:spPr/>
    </dgm:pt>
    <dgm:pt modelId="{4B9FA57E-33D7-403A-90EE-3FE7A44F14C8}" type="pres">
      <dgm:prSet presAssocID="{1851F945-3B5A-4E2E-8FCA-E13CF0AD180F}" presName="sibSpaceTwo" presStyleCnt="0"/>
      <dgm:spPr/>
    </dgm:pt>
    <dgm:pt modelId="{EA84E5D9-50F0-45D8-A04E-1CC6BBA03BD3}" type="pres">
      <dgm:prSet presAssocID="{16892CD6-26CB-44DE-B26F-68EDE11018A6}" presName="vertTwo" presStyleCnt="0"/>
      <dgm:spPr/>
    </dgm:pt>
    <dgm:pt modelId="{0D4DF321-2A68-49AB-A431-6BBBA294F88B}" type="pres">
      <dgm:prSet presAssocID="{16892CD6-26CB-44DE-B26F-68EDE11018A6}" presName="txTwo" presStyleLbl="node2" presStyleIdx="3" presStyleCnt="4">
        <dgm:presLayoutVars>
          <dgm:chPref val="3"/>
        </dgm:presLayoutVars>
      </dgm:prSet>
      <dgm:spPr/>
    </dgm:pt>
    <dgm:pt modelId="{18D0E053-A481-4637-8A41-2DFE1B5DA5E3}" type="pres">
      <dgm:prSet presAssocID="{16892CD6-26CB-44DE-B26F-68EDE11018A6}" presName="horzTwo" presStyleCnt="0"/>
      <dgm:spPr/>
    </dgm:pt>
  </dgm:ptLst>
  <dgm:cxnLst>
    <dgm:cxn modelId="{D78DE62E-DACC-4A9E-92EB-969470170914}" type="presOf" srcId="{02F9306D-222D-46FA-88B3-845B0CD99FDD}" destId="{58DAFB24-6A4A-4F16-B439-2AC477B4D395}" srcOrd="0" destOrd="0" presId="urn:microsoft.com/office/officeart/2005/8/layout/hierarchy4"/>
    <dgm:cxn modelId="{D86D9766-4476-467A-AFF9-98186B3E96E0}" srcId="{E5BEEA22-CA73-4368-9BB0-1AFEDC8046DF}" destId="{93B81356-B3A8-4EE9-BF77-1B965191354F}" srcOrd="2" destOrd="0" parTransId="{F3D9F66E-319A-43DB-A9BA-397593063040}" sibTransId="{1851F945-3B5A-4E2E-8FCA-E13CF0AD180F}"/>
    <dgm:cxn modelId="{F646E268-BCA8-489C-B77B-6DCA16406850}" srcId="{E5BEEA22-CA73-4368-9BB0-1AFEDC8046DF}" destId="{A5A73247-F795-4DF2-831B-78446F544738}" srcOrd="0" destOrd="0" parTransId="{A6818E7F-9278-4AC0-AC9D-EF7D00C5AD99}" sibTransId="{09AB8A2F-6388-4EA9-8D89-4285B7E8B0BB}"/>
    <dgm:cxn modelId="{C6796969-0F17-4074-B874-5727A365B0D4}" srcId="{E5BEEA22-CA73-4368-9BB0-1AFEDC8046DF}" destId="{16892CD6-26CB-44DE-B26F-68EDE11018A6}" srcOrd="3" destOrd="0" parTransId="{71420DC4-47EA-4710-8B78-38E082D2FD0A}" sibTransId="{0F951BFC-C3C6-4A7C-BC23-691BAB88CE38}"/>
    <dgm:cxn modelId="{5C434888-0669-4DDC-85FF-E7A6BD213EAC}" srcId="{E5BEEA22-CA73-4368-9BB0-1AFEDC8046DF}" destId="{02F9306D-222D-46FA-88B3-845B0CD99FDD}" srcOrd="1" destOrd="0" parTransId="{1CE0B808-A3AA-46B1-A066-525F4D3A4E65}" sibTransId="{F92E481F-342F-4271-8A9E-B1430199DED4}"/>
    <dgm:cxn modelId="{E9BF3D89-82F0-474F-A0BD-522035B0C68D}" type="presOf" srcId="{E5BEEA22-CA73-4368-9BB0-1AFEDC8046DF}" destId="{3385ED7D-EAAC-48E2-8328-F2C345856E92}" srcOrd="0" destOrd="0" presId="urn:microsoft.com/office/officeart/2005/8/layout/hierarchy4"/>
    <dgm:cxn modelId="{CE63519D-1237-47CD-B804-D4842863F9F4}" type="presOf" srcId="{93B81356-B3A8-4EE9-BF77-1B965191354F}" destId="{DDC43DA3-1AD4-46C4-A8AD-A8DEBA57535C}" srcOrd="0" destOrd="0" presId="urn:microsoft.com/office/officeart/2005/8/layout/hierarchy4"/>
    <dgm:cxn modelId="{A7F4E39D-BEA3-4BFC-9CF1-BD2A11EF4532}" type="presOf" srcId="{B9A645A3-0B0C-4D11-8D4B-3044BDBCF297}" destId="{F52BF5D9-A1BB-47CE-9284-698AC7FC59E4}" srcOrd="0" destOrd="0" presId="urn:microsoft.com/office/officeart/2005/8/layout/hierarchy4"/>
    <dgm:cxn modelId="{3CF50FA6-BB3A-403B-A251-0A594B9DCDBD}" type="presOf" srcId="{16892CD6-26CB-44DE-B26F-68EDE11018A6}" destId="{0D4DF321-2A68-49AB-A431-6BBBA294F88B}" srcOrd="0" destOrd="0" presId="urn:microsoft.com/office/officeart/2005/8/layout/hierarchy4"/>
    <dgm:cxn modelId="{0C158FE1-2A59-4656-924F-9DAFE45A7242}" type="presOf" srcId="{A5A73247-F795-4DF2-831B-78446F544738}" destId="{82D3265C-EE4B-4F48-9FA7-0E3E563A9EAA}" srcOrd="0" destOrd="0" presId="urn:microsoft.com/office/officeart/2005/8/layout/hierarchy4"/>
    <dgm:cxn modelId="{F10574F9-EDB1-4F56-9892-E4A3C6293B85}" srcId="{B9A645A3-0B0C-4D11-8D4B-3044BDBCF297}" destId="{E5BEEA22-CA73-4368-9BB0-1AFEDC8046DF}" srcOrd="0" destOrd="0" parTransId="{CE29786C-8AC1-42E8-9884-F81AFE1FDFDF}" sibTransId="{AD65BABB-C97F-47F7-B429-FE270B151847}"/>
    <dgm:cxn modelId="{D223DB68-C797-4E76-9FFE-44BFC1D9B22D}" type="presParOf" srcId="{F52BF5D9-A1BB-47CE-9284-698AC7FC59E4}" destId="{E155130E-C402-4A6D-8697-A10030D44370}" srcOrd="0" destOrd="0" presId="urn:microsoft.com/office/officeart/2005/8/layout/hierarchy4"/>
    <dgm:cxn modelId="{7BEB1D06-DF15-47C1-83A0-E39BC786E890}" type="presParOf" srcId="{E155130E-C402-4A6D-8697-A10030D44370}" destId="{3385ED7D-EAAC-48E2-8328-F2C345856E92}" srcOrd="0" destOrd="0" presId="urn:microsoft.com/office/officeart/2005/8/layout/hierarchy4"/>
    <dgm:cxn modelId="{0DAA7DBC-9D4F-4DA8-96F2-F348A10D3D74}" type="presParOf" srcId="{E155130E-C402-4A6D-8697-A10030D44370}" destId="{79C79C4D-DC77-45B4-8E84-C15F6FA6318A}" srcOrd="1" destOrd="0" presId="urn:microsoft.com/office/officeart/2005/8/layout/hierarchy4"/>
    <dgm:cxn modelId="{3FCA07DD-3713-45CB-97B7-658AAF93C793}" type="presParOf" srcId="{E155130E-C402-4A6D-8697-A10030D44370}" destId="{7A4CC13F-EE00-4394-806E-798654B2D975}" srcOrd="2" destOrd="0" presId="urn:microsoft.com/office/officeart/2005/8/layout/hierarchy4"/>
    <dgm:cxn modelId="{A30C3B0F-828D-409A-B2C6-705A6A1BD1D1}" type="presParOf" srcId="{7A4CC13F-EE00-4394-806E-798654B2D975}" destId="{4292D1F5-547F-4AE1-8068-2C6278D7E523}" srcOrd="0" destOrd="0" presId="urn:microsoft.com/office/officeart/2005/8/layout/hierarchy4"/>
    <dgm:cxn modelId="{7549D4D6-13D0-4B18-BBED-A29230D9AC69}" type="presParOf" srcId="{4292D1F5-547F-4AE1-8068-2C6278D7E523}" destId="{82D3265C-EE4B-4F48-9FA7-0E3E563A9EAA}" srcOrd="0" destOrd="0" presId="urn:microsoft.com/office/officeart/2005/8/layout/hierarchy4"/>
    <dgm:cxn modelId="{A75ABBC5-EADB-4B2F-9E9E-5D4FE2B75F20}" type="presParOf" srcId="{4292D1F5-547F-4AE1-8068-2C6278D7E523}" destId="{3E35B568-5393-4F78-8EA3-7FB08B4F8DD6}" srcOrd="1" destOrd="0" presId="urn:microsoft.com/office/officeart/2005/8/layout/hierarchy4"/>
    <dgm:cxn modelId="{76EF8C3F-F5DF-43BA-9629-4026300CE448}" type="presParOf" srcId="{7A4CC13F-EE00-4394-806E-798654B2D975}" destId="{534E4245-670F-4EA3-A523-E18C72DE647D}" srcOrd="1" destOrd="0" presId="urn:microsoft.com/office/officeart/2005/8/layout/hierarchy4"/>
    <dgm:cxn modelId="{B33D5EFA-4650-451E-A931-B5B454D8BE44}" type="presParOf" srcId="{7A4CC13F-EE00-4394-806E-798654B2D975}" destId="{660B783F-9B48-4409-A9D3-01825B1FA06C}" srcOrd="2" destOrd="0" presId="urn:microsoft.com/office/officeart/2005/8/layout/hierarchy4"/>
    <dgm:cxn modelId="{E73F5A25-FAF8-4695-8C45-DD70C3DEF035}" type="presParOf" srcId="{660B783F-9B48-4409-A9D3-01825B1FA06C}" destId="{58DAFB24-6A4A-4F16-B439-2AC477B4D395}" srcOrd="0" destOrd="0" presId="urn:microsoft.com/office/officeart/2005/8/layout/hierarchy4"/>
    <dgm:cxn modelId="{B2E832A8-98B9-45F4-BF46-6C3B142EC69F}" type="presParOf" srcId="{660B783F-9B48-4409-A9D3-01825B1FA06C}" destId="{99ACE4F2-84D3-4516-A3FF-7DABEAC934BA}" srcOrd="1" destOrd="0" presId="urn:microsoft.com/office/officeart/2005/8/layout/hierarchy4"/>
    <dgm:cxn modelId="{DCD5AF4B-4E25-4BBB-85B1-A78ED374EB4C}" type="presParOf" srcId="{7A4CC13F-EE00-4394-806E-798654B2D975}" destId="{32BB6D3C-9090-4003-B353-CA92B45B98C7}" srcOrd="3" destOrd="0" presId="urn:microsoft.com/office/officeart/2005/8/layout/hierarchy4"/>
    <dgm:cxn modelId="{F9FFECB1-2BB8-47B2-9249-9344B227515A}" type="presParOf" srcId="{7A4CC13F-EE00-4394-806E-798654B2D975}" destId="{F4E150CF-F1D5-41B7-8641-68076BA8BA76}" srcOrd="4" destOrd="0" presId="urn:microsoft.com/office/officeart/2005/8/layout/hierarchy4"/>
    <dgm:cxn modelId="{4CC82E75-CB99-42BD-9A4A-0CE83EE6B305}" type="presParOf" srcId="{F4E150CF-F1D5-41B7-8641-68076BA8BA76}" destId="{DDC43DA3-1AD4-46C4-A8AD-A8DEBA57535C}" srcOrd="0" destOrd="0" presId="urn:microsoft.com/office/officeart/2005/8/layout/hierarchy4"/>
    <dgm:cxn modelId="{E4B7791B-5CB9-419C-BB43-380CAD232DB5}" type="presParOf" srcId="{F4E150CF-F1D5-41B7-8641-68076BA8BA76}" destId="{541396AA-FE06-4250-9ED1-07C35619274A}" srcOrd="1" destOrd="0" presId="urn:microsoft.com/office/officeart/2005/8/layout/hierarchy4"/>
    <dgm:cxn modelId="{48B78550-6E19-4A2A-AB14-A59FEB6758BD}" type="presParOf" srcId="{7A4CC13F-EE00-4394-806E-798654B2D975}" destId="{4B9FA57E-33D7-403A-90EE-3FE7A44F14C8}" srcOrd="5" destOrd="0" presId="urn:microsoft.com/office/officeart/2005/8/layout/hierarchy4"/>
    <dgm:cxn modelId="{63F25337-B2E2-47A0-B109-1DB7DF89CB0D}" type="presParOf" srcId="{7A4CC13F-EE00-4394-806E-798654B2D975}" destId="{EA84E5D9-50F0-45D8-A04E-1CC6BBA03BD3}" srcOrd="6" destOrd="0" presId="urn:microsoft.com/office/officeart/2005/8/layout/hierarchy4"/>
    <dgm:cxn modelId="{1AB69E69-4F6E-4B96-B237-BDFB5BF829F8}" type="presParOf" srcId="{EA84E5D9-50F0-45D8-A04E-1CC6BBA03BD3}" destId="{0D4DF321-2A68-49AB-A431-6BBBA294F88B}" srcOrd="0" destOrd="0" presId="urn:microsoft.com/office/officeart/2005/8/layout/hierarchy4"/>
    <dgm:cxn modelId="{BAE369F1-2CFB-4AF5-8B24-27B07C0B3081}" type="presParOf" srcId="{EA84E5D9-50F0-45D8-A04E-1CC6BBA03BD3}" destId="{18D0E053-A481-4637-8A41-2DFE1B5DA5E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5ED7D-EAAC-48E2-8328-F2C345856E92}">
      <dsp:nvSpPr>
        <dsp:cNvPr id="0" name=""/>
        <dsp:cNvSpPr/>
      </dsp:nvSpPr>
      <dsp:spPr>
        <a:xfrm>
          <a:off x="0" y="197122"/>
          <a:ext cx="11622349" cy="678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i="1" kern="1200" dirty="0"/>
            <a:t>Поліморфізм реалізовується через:</a:t>
          </a:r>
        </a:p>
      </dsp:txBody>
      <dsp:txXfrm>
        <a:off x="19882" y="217004"/>
        <a:ext cx="11582585" cy="639045"/>
      </dsp:txXfrm>
    </dsp:sp>
    <dsp:sp modelId="{82D3265C-EE4B-4F48-9FA7-0E3E563A9EAA}">
      <dsp:nvSpPr>
        <dsp:cNvPr id="0" name=""/>
        <dsp:cNvSpPr/>
      </dsp:nvSpPr>
      <dsp:spPr>
        <a:xfrm>
          <a:off x="1879" y="1121855"/>
          <a:ext cx="2733384" cy="23538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dirty="0" err="1"/>
            <a:t>Переванта-ження</a:t>
          </a:r>
          <a:r>
            <a:rPr lang="uk-UA" sz="2800" kern="1200" dirty="0"/>
            <a:t> методів </a:t>
          </a:r>
          <a:r>
            <a:rPr lang="ru-RU" sz="2800" kern="1200" dirty="0"/>
            <a:t>та оператор</a:t>
          </a:r>
          <a:r>
            <a:rPr lang="uk-UA" sz="2800" kern="1200" dirty="0" err="1"/>
            <a:t>ів</a:t>
          </a:r>
          <a:endParaRPr lang="uk-UA" sz="3200" i="1" kern="1200" dirty="0"/>
        </a:p>
      </dsp:txBody>
      <dsp:txXfrm>
        <a:off x="70822" y="1190798"/>
        <a:ext cx="2595498" cy="2215987"/>
      </dsp:txXfrm>
    </dsp:sp>
    <dsp:sp modelId="{58DAFB24-6A4A-4F16-B439-2AC477B4D395}">
      <dsp:nvSpPr>
        <dsp:cNvPr id="0" name=""/>
        <dsp:cNvSpPr/>
      </dsp:nvSpPr>
      <dsp:spPr>
        <a:xfrm>
          <a:off x="2964867" y="1121855"/>
          <a:ext cx="2733384" cy="23538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dirty="0" err="1"/>
            <a:t>Перевизна-чення</a:t>
          </a:r>
          <a:r>
            <a:rPr lang="uk-UA" sz="2800" kern="1200" dirty="0"/>
            <a:t> методів при успадкуванні</a:t>
          </a:r>
        </a:p>
      </dsp:txBody>
      <dsp:txXfrm>
        <a:off x="3033810" y="1190798"/>
        <a:ext cx="2595498" cy="2215987"/>
      </dsp:txXfrm>
    </dsp:sp>
    <dsp:sp modelId="{DDC43DA3-1AD4-46C4-A8AD-A8DEBA57535C}">
      <dsp:nvSpPr>
        <dsp:cNvPr id="0" name=""/>
        <dsp:cNvSpPr/>
      </dsp:nvSpPr>
      <dsp:spPr>
        <a:xfrm>
          <a:off x="5927856" y="1121855"/>
          <a:ext cx="2733384" cy="23538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dirty="0"/>
            <a:t>Вказівники (посилання) на базовий клас для доступу до об'єктів похідного</a:t>
          </a:r>
        </a:p>
      </dsp:txBody>
      <dsp:txXfrm>
        <a:off x="5996799" y="1190798"/>
        <a:ext cx="2595498" cy="2215987"/>
      </dsp:txXfrm>
    </dsp:sp>
    <dsp:sp modelId="{0D4DF321-2A68-49AB-A431-6BBBA294F88B}">
      <dsp:nvSpPr>
        <dsp:cNvPr id="0" name=""/>
        <dsp:cNvSpPr/>
      </dsp:nvSpPr>
      <dsp:spPr>
        <a:xfrm>
          <a:off x="8890844" y="1121855"/>
          <a:ext cx="2733384" cy="23538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dirty="0"/>
            <a:t>Віртуальні функції</a:t>
          </a:r>
        </a:p>
      </dsp:txBody>
      <dsp:txXfrm>
        <a:off x="8959787" y="1190798"/>
        <a:ext cx="2595498" cy="2215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BB1C7-BE67-4733-926B-848890521DB8}"/>
              </a:ext>
            </a:extLst>
          </p:cNvPr>
          <p:cNvGrpSpPr/>
          <p:nvPr userDrawn="1"/>
        </p:nvGrpSpPr>
        <p:grpSpPr>
          <a:xfrm>
            <a:off x="10852873" y="139959"/>
            <a:ext cx="1058370" cy="959130"/>
            <a:chOff x="1585912" y="819150"/>
            <a:chExt cx="5143500" cy="4668265"/>
          </a:xfrm>
        </p:grpSpPr>
        <p:sp>
          <p:nvSpPr>
            <p:cNvPr id="11" name="Diamond 9">
              <a:extLst>
                <a:ext uri="{FF2B5EF4-FFF2-40B4-BE49-F238E27FC236}">
                  <a16:creationId xmlns:a16="http://schemas.microsoft.com/office/drawing/2014/main" id="{F1DE8168-600E-4B9B-9BAC-A0B8CEBB941D}"/>
                </a:ext>
              </a:extLst>
            </p:cNvPr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C3FC091-6A78-4108-8907-022FC6F217E6}"/>
                </a:ext>
              </a:extLst>
            </p:cNvPr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1">
              <a:extLst>
                <a:ext uri="{FF2B5EF4-FFF2-40B4-BE49-F238E27FC236}">
                  <a16:creationId xmlns:a16="http://schemas.microsoft.com/office/drawing/2014/main" id="{FDDFDC07-6A1D-4505-8C33-6559529BB9D5}"/>
                </a:ext>
              </a:extLst>
            </p:cNvPr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059FBF5-A098-443A-8CE8-BDF6ED4114EC}"/>
                </a:ext>
              </a:extLst>
            </p:cNvPr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3">
              <a:extLst>
                <a:ext uri="{FF2B5EF4-FFF2-40B4-BE49-F238E27FC236}">
                  <a16:creationId xmlns:a16="http://schemas.microsoft.com/office/drawing/2014/main" id="{C20B93CC-EF71-4B21-B301-DF96D6CF9FEC}"/>
                </a:ext>
              </a:extLst>
            </p:cNvPr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83304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796845" y="-1853823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47292" y="2248571"/>
            <a:ext cx="7241940" cy="28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uk-UA" sz="4400" dirty="0">
                <a:latin typeface="Roboto Medium"/>
                <a:ea typeface="Roboto Light" charset="0"/>
                <a:cs typeface="Roboto Light" charset="0"/>
              </a:rPr>
              <a:t>Поліморфізм</a:t>
            </a:r>
          </a:p>
          <a:p>
            <a:pPr>
              <a:lnSpc>
                <a:spcPct val="140000"/>
              </a:lnSpc>
            </a:pPr>
            <a:r>
              <a:rPr lang="uk-UA" sz="4400" dirty="0">
                <a:latin typeface="Roboto Medium"/>
                <a:ea typeface="Roboto Light" charset="0"/>
                <a:cs typeface="Roboto Light" charset="0"/>
              </a:rPr>
              <a:t>Віртуальні функції та абстрактні класи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69441" y="827108"/>
            <a:ext cx="3395222" cy="629851"/>
            <a:chOff x="835004" y="660914"/>
            <a:chExt cx="3395222" cy="629851"/>
          </a:xfrm>
        </p:grpSpPr>
        <p:grpSp>
          <p:nvGrpSpPr>
            <p:cNvPr id="11" name="Group 10"/>
            <p:cNvGrpSpPr/>
            <p:nvPr/>
          </p:nvGrpSpPr>
          <p:grpSpPr>
            <a:xfrm>
              <a:off x="835004" y="660914"/>
              <a:ext cx="677117" cy="614554"/>
              <a:chOff x="1585912" y="819150"/>
              <a:chExt cx="5143500" cy="4668265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1585912" y="2687065"/>
                <a:ext cx="5143500" cy="280035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43137" y="2687065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1585912" y="1753108"/>
                <a:ext cx="5143500" cy="280035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243137" y="1753108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Diamond 15"/>
              <p:cNvSpPr/>
              <p:nvPr/>
            </p:nvSpPr>
            <p:spPr>
              <a:xfrm>
                <a:off x="1585912" y="819150"/>
                <a:ext cx="5143500" cy="2800350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81385" y="767545"/>
              <a:ext cx="2548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Лекція </a:t>
              </a:r>
              <a:r>
                <a:rPr lang="en-US" sz="2800" dirty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81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2</a:t>
            </a:r>
            <a:r>
              <a:rPr lang="uk-UA" dirty="0"/>
              <a:t>. Віртуальні функції</a:t>
            </a:r>
            <a:br>
              <a:rPr lang="uk-UA" dirty="0"/>
            </a:b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35C706-21D0-42FF-A01A-0C6785A5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76" y="1246611"/>
            <a:ext cx="4297196" cy="51274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0BBAB5-F214-47B7-8632-A5252E913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073" y="1296448"/>
            <a:ext cx="4297196" cy="29235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C23BD9-B292-4AA0-B046-16A093F3B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96490"/>
            <a:ext cx="4529959" cy="903213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EE2E8FB6-E65A-487D-9FBD-417ECC4035F2}"/>
              </a:ext>
            </a:extLst>
          </p:cNvPr>
          <p:cNvSpPr/>
          <p:nvPr/>
        </p:nvSpPr>
        <p:spPr>
          <a:xfrm>
            <a:off x="8127671" y="1331112"/>
            <a:ext cx="39329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i="1" dirty="0"/>
              <a:t>за типом об'єкта (а не за типом вказівника) визначається, яку версію віртуальної функції буде виконано</a:t>
            </a:r>
          </a:p>
        </p:txBody>
      </p:sp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7E13799B-F752-44E0-952B-283AFB9722E6}"/>
              </a:ext>
            </a:extLst>
          </p:cNvPr>
          <p:cNvCxnSpPr/>
          <p:nvPr/>
        </p:nvCxnSpPr>
        <p:spPr>
          <a:xfrm flipH="1">
            <a:off x="6921910" y="2654551"/>
            <a:ext cx="1622322" cy="1036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3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2</a:t>
            </a:r>
            <a:r>
              <a:rPr lang="uk-UA" dirty="0"/>
              <a:t>. Віртуальні функції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6" y="1326126"/>
            <a:ext cx="11478625" cy="457937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/>
            <a:r>
              <a:rPr lang="uk-UA" sz="3200" dirty="0"/>
              <a:t>Специфікатор </a:t>
            </a:r>
            <a:r>
              <a:rPr lang="uk-UA" sz="3200" b="1" i="1" dirty="0" err="1"/>
              <a:t>virtual</a:t>
            </a:r>
            <a:r>
              <a:rPr lang="uk-UA" sz="3200" dirty="0"/>
              <a:t>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uk-UA" sz="3200" dirty="0"/>
              <a:t>оголошує віртуальний метод;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uk-UA" sz="3200" dirty="0"/>
              <a:t>буде викликати метод фактичного типу (того, на який вказує вказівник);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uk-UA" sz="3200" dirty="0"/>
              <a:t>успадковується: віртуальними будуть усі методи з тим самим ім’ям у класах нащадках;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uk-UA" sz="3200" dirty="0"/>
              <a:t>віртуальними не можуть бути статичні методи і конструктори.</a:t>
            </a:r>
          </a:p>
        </p:txBody>
      </p:sp>
    </p:spTree>
    <p:extLst>
      <p:ext uri="{BB962C8B-B14F-4D97-AF65-F5344CB8AC3E}">
        <p14:creationId xmlns:p14="http://schemas.microsoft.com/office/powerpoint/2010/main" val="247094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2</a:t>
            </a:r>
            <a:r>
              <a:rPr lang="uk-UA" dirty="0"/>
              <a:t>. Віртуальні функції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7" y="1414616"/>
            <a:ext cx="11432190" cy="4573229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354013" indent="-354013" algn="just">
              <a:buFont typeface="+mj-lt"/>
              <a:buAutoNum type="arabicPeriod"/>
            </a:pPr>
            <a:r>
              <a:rPr lang="uk-UA" sz="2800" dirty="0"/>
              <a:t>Вказівник </a:t>
            </a:r>
            <a:r>
              <a:rPr lang="uk-UA" sz="2800" u="sng" dirty="0"/>
              <a:t>на базовий клас </a:t>
            </a:r>
            <a:r>
              <a:rPr lang="uk-UA" sz="2800" dirty="0"/>
              <a:t>можна використовувати для посилання </a:t>
            </a:r>
            <a:r>
              <a:rPr lang="uk-UA" sz="2800" u="sng" dirty="0"/>
              <a:t>на об'єкт </a:t>
            </a:r>
            <a:r>
              <a:rPr lang="uk-UA" sz="2800" dirty="0"/>
              <a:t>будь-якого класу, </a:t>
            </a:r>
            <a:r>
              <a:rPr lang="uk-UA" sz="2800" u="sng" dirty="0"/>
              <a:t>похідного</a:t>
            </a:r>
            <a:r>
              <a:rPr lang="uk-UA" sz="2800" dirty="0"/>
              <a:t> з базового.</a:t>
            </a:r>
            <a:endParaRPr lang="uk-UA" sz="4400" dirty="0"/>
          </a:p>
          <a:p>
            <a:pPr marL="354013" indent="-354013" algn="just">
              <a:buFont typeface="+mj-lt"/>
              <a:buAutoNum type="arabicPeriod"/>
            </a:pPr>
            <a:endParaRPr lang="uk-UA" altLang="uk-UA" sz="2800" dirty="0"/>
          </a:p>
          <a:p>
            <a:pPr marL="354013" indent="-354013" algn="just">
              <a:buFont typeface="+mj-lt"/>
              <a:buAutoNum type="arabicPeriod"/>
            </a:pPr>
            <a:r>
              <a:rPr lang="uk-UA" altLang="uk-UA" sz="2800" dirty="0"/>
              <a:t>Методи, які мають параметрами посилання або вказівник </a:t>
            </a:r>
            <a:r>
              <a:rPr lang="uk-UA" altLang="uk-UA" sz="2800" u="sng" dirty="0"/>
              <a:t>на базовий клас</a:t>
            </a:r>
            <a:r>
              <a:rPr lang="uk-UA" altLang="uk-UA" sz="2800" dirty="0"/>
              <a:t>, можуть викликатись із аргументами-екземплярами </a:t>
            </a:r>
            <a:r>
              <a:rPr lang="uk-UA" altLang="uk-UA" sz="2800" u="sng" dirty="0"/>
              <a:t>похідних класів.</a:t>
            </a:r>
          </a:p>
          <a:p>
            <a:pPr marL="354013" indent="-354013" algn="just">
              <a:buFont typeface="+mj-lt"/>
              <a:buAutoNum type="arabicPeriod"/>
            </a:pPr>
            <a:endParaRPr lang="uk-UA" sz="2800" u="sng" dirty="0"/>
          </a:p>
          <a:p>
            <a:pPr marL="354013" indent="-354013" algn="just">
              <a:buFont typeface="+mj-lt"/>
              <a:buAutoNum type="arabicPeriod"/>
            </a:pPr>
            <a:r>
              <a:rPr lang="uk-UA" altLang="uk-UA" sz="2800" dirty="0"/>
              <a:t>Якщо в похідному класі визначається метод, з таким самим ім’ям як віртуальний метод базового класу, але </a:t>
            </a:r>
            <a:r>
              <a:rPr lang="uk-UA" altLang="uk-UA" sz="2800" u="sng" dirty="0"/>
              <a:t>з іншою сигнатурою</a:t>
            </a:r>
            <a:r>
              <a:rPr lang="uk-UA" altLang="uk-UA" sz="2800" dirty="0"/>
              <a:t>, він перекриває </a:t>
            </a:r>
            <a:r>
              <a:rPr lang="uk-UA" altLang="uk-UA" sz="2800" u="sng" dirty="0"/>
              <a:t>віртуальний метод</a:t>
            </a:r>
            <a:r>
              <a:rPr lang="uk-UA" altLang="uk-UA" sz="2800" dirty="0"/>
              <a:t> базового класу.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86688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dirty="0"/>
              <a:t>3</a:t>
            </a:r>
            <a:r>
              <a:rPr lang="uk-UA" dirty="0"/>
              <a:t>. Абстрактні класи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56687" y="1562101"/>
            <a:ext cx="11478625" cy="4651886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/>
            <a:r>
              <a:rPr lang="uk-UA" b="1" i="1" dirty="0"/>
              <a:t>Абстрактний клас </a:t>
            </a:r>
            <a:r>
              <a:rPr lang="uk-UA" dirty="0"/>
              <a:t>– це клас, що може використовуватися тільки в якості </a:t>
            </a:r>
            <a:r>
              <a:rPr lang="uk-UA" i="1" dirty="0"/>
              <a:t>базового</a:t>
            </a:r>
            <a:r>
              <a:rPr lang="uk-UA" dirty="0"/>
              <a:t> класу для інших класів.</a:t>
            </a:r>
          </a:p>
          <a:p>
            <a:endParaRPr lang="uk-UA" dirty="0"/>
          </a:p>
          <a:p>
            <a:r>
              <a:rPr lang="uk-UA" dirty="0"/>
              <a:t>Абстрактний клас може містити одну або декілька </a:t>
            </a:r>
            <a:r>
              <a:rPr lang="uk-UA" i="1" dirty="0"/>
              <a:t>чисто віртуальних функцій</a:t>
            </a:r>
            <a:r>
              <a:rPr lang="uk-UA" dirty="0"/>
              <a:t>.</a:t>
            </a:r>
          </a:p>
          <a:p>
            <a:endParaRPr lang="en-US" dirty="0"/>
          </a:p>
          <a:p>
            <a:r>
              <a:rPr lang="uk-UA" i="1" dirty="0"/>
              <a:t>Об'єкти абстрактного класу </a:t>
            </a:r>
            <a:r>
              <a:rPr lang="uk-UA" dirty="0"/>
              <a:t>створити не можливо.</a:t>
            </a:r>
          </a:p>
        </p:txBody>
      </p:sp>
    </p:spTree>
    <p:extLst>
      <p:ext uri="{BB962C8B-B14F-4D97-AF65-F5344CB8AC3E}">
        <p14:creationId xmlns:p14="http://schemas.microsoft.com/office/powerpoint/2010/main" val="207469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3. Абстрактні класи</a:t>
            </a: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6" y="1326127"/>
            <a:ext cx="11478625" cy="3304867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b="1" i="1" dirty="0"/>
              <a:t>Чисто віртуальна функція </a:t>
            </a:r>
            <a:r>
              <a:rPr lang="uk-UA" dirty="0"/>
              <a:t>– це віртуальна функція, яка оголошена в </a:t>
            </a:r>
            <a:r>
              <a:rPr lang="uk-UA" i="1" dirty="0"/>
              <a:t>базовому</a:t>
            </a:r>
            <a:r>
              <a:rPr lang="uk-UA" dirty="0"/>
              <a:t> класі, але </a:t>
            </a:r>
            <a:r>
              <a:rPr lang="uk-UA" i="1" dirty="0"/>
              <a:t>невизначена</a:t>
            </a:r>
            <a:r>
              <a:rPr lang="uk-UA" dirty="0"/>
              <a:t> в ньому (передбачається, що вона </a:t>
            </a:r>
            <a:r>
              <a:rPr lang="uk-UA" dirty="0" err="1"/>
              <a:t>перевизначається</a:t>
            </a:r>
            <a:r>
              <a:rPr lang="uk-UA" dirty="0"/>
              <a:t> в похідних класах).</a:t>
            </a:r>
            <a:endParaRPr lang="uk-UA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D2CC62-DC25-4238-9695-49101187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55" y="4630994"/>
            <a:ext cx="10715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586658" y="1932945"/>
            <a:ext cx="10507405" cy="33666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sz="4000" dirty="0"/>
              <a:t>Поліморфізм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sz="4000" dirty="0"/>
              <a:t>Віртуальні функції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sz="4000" dirty="0"/>
              <a:t>Абстрактні класи</a:t>
            </a:r>
          </a:p>
        </p:txBody>
      </p:sp>
    </p:spTree>
    <p:extLst>
      <p:ext uri="{BB962C8B-B14F-4D97-AF65-F5344CB8AC3E}">
        <p14:creationId xmlns:p14="http://schemas.microsoft.com/office/powerpoint/2010/main" val="285278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1. Поліморфізм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6" y="1326126"/>
            <a:ext cx="11390134" cy="234130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sz="3200" b="1" i="1" dirty="0"/>
              <a:t>Поліморфізм (</a:t>
            </a:r>
            <a:r>
              <a:rPr lang="uk-UA" sz="3200" b="1" i="1" dirty="0" err="1"/>
              <a:t>polymorphism</a:t>
            </a:r>
            <a:r>
              <a:rPr lang="uk-UA" sz="3200" b="1" i="1" dirty="0"/>
              <a:t>) </a:t>
            </a:r>
            <a:r>
              <a:rPr lang="uk-UA" sz="3200" dirty="0"/>
              <a:t>– властивість, що дозволяє вирішувати схожі за змістом завдання різними методами. </a:t>
            </a:r>
          </a:p>
          <a:p>
            <a:pPr indent="358775" algn="ctr"/>
            <a:r>
              <a:rPr lang="uk-UA" sz="3200" b="1" i="1" dirty="0"/>
              <a:t>Один інтерфейс – багато реалізацій</a:t>
            </a:r>
          </a:p>
        </p:txBody>
      </p:sp>
      <p:pic>
        <p:nvPicPr>
          <p:cNvPr id="1026" name="Picture 2" descr="image: Polymorphism">
            <a:extLst>
              <a:ext uri="{FF2B5EF4-FFF2-40B4-BE49-F238E27FC236}">
                <a16:creationId xmlns:a16="http://schemas.microsoft.com/office/drawing/2014/main" id="{2134742D-819D-4EDD-8E46-C758F3A7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75" y="3667431"/>
            <a:ext cx="6225049" cy="260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25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72366265-F99D-4707-95B6-DAD83F3451A1}"/>
              </a:ext>
            </a:extLst>
          </p:cNvPr>
          <p:cNvSpPr/>
          <p:nvPr/>
        </p:nvSpPr>
        <p:spPr>
          <a:xfrm>
            <a:off x="6056865" y="2282576"/>
            <a:ext cx="5940000" cy="2703473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1. Поліморфізм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C117A504-6EE2-4001-AB8D-33F4FA13C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389878"/>
              </p:ext>
            </p:extLst>
          </p:nvPr>
        </p:nvGraphicFramePr>
        <p:xfrm>
          <a:off x="254159" y="1345227"/>
          <a:ext cx="11626108" cy="3478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EF93924-A63B-44DC-9BA6-8B83978E5F3C}"/>
              </a:ext>
            </a:extLst>
          </p:cNvPr>
          <p:cNvSpPr/>
          <p:nvPr/>
        </p:nvSpPr>
        <p:spPr>
          <a:xfrm>
            <a:off x="254159" y="5652799"/>
            <a:ext cx="57070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i="1" dirty="0"/>
              <a:t>Статичний поліморфізм, раннє зв'язування, </a:t>
            </a:r>
            <a:r>
              <a:rPr lang="en-US" sz="2400" b="1" i="1" dirty="0"/>
              <a:t>compile-time </a:t>
            </a:r>
            <a:r>
              <a:rPr lang="ru-RU" sz="2400" b="1" i="1" dirty="0" err="1"/>
              <a:t>поліморфізм</a:t>
            </a:r>
            <a:endParaRPr lang="uk-UA" sz="2400" b="1" i="1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CF1DF87-21C4-490E-A6B4-D059DEEC4E83}"/>
              </a:ext>
            </a:extLst>
          </p:cNvPr>
          <p:cNvSpPr/>
          <p:nvPr/>
        </p:nvSpPr>
        <p:spPr>
          <a:xfrm>
            <a:off x="6040757" y="5675108"/>
            <a:ext cx="57070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i="1" dirty="0"/>
              <a:t>Динамічний поліморфізм, пізнє зв'язування, </a:t>
            </a:r>
            <a:r>
              <a:rPr lang="en-US" sz="2400" b="1" i="1" dirty="0"/>
              <a:t>run-time </a:t>
            </a:r>
            <a:r>
              <a:rPr lang="ru-RU" sz="2400" b="1" i="1" dirty="0" err="1"/>
              <a:t>поліморфізм</a:t>
            </a:r>
            <a:endParaRPr lang="uk-UA" sz="2400" b="1" i="1" dirty="0"/>
          </a:p>
        </p:txBody>
      </p:sp>
      <p:sp>
        <p:nvSpPr>
          <p:cNvPr id="8" name="Права фігурна дужка 7">
            <a:extLst>
              <a:ext uri="{FF2B5EF4-FFF2-40B4-BE49-F238E27FC236}">
                <a16:creationId xmlns:a16="http://schemas.microsoft.com/office/drawing/2014/main" id="{AB0D6462-869D-4790-B1CB-172E6E389CFF}"/>
              </a:ext>
            </a:extLst>
          </p:cNvPr>
          <p:cNvSpPr/>
          <p:nvPr/>
        </p:nvSpPr>
        <p:spPr>
          <a:xfrm rot="5400000">
            <a:off x="2927703" y="2448709"/>
            <a:ext cx="360000" cy="5760000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ава фігурна дужка 8">
            <a:extLst>
              <a:ext uri="{FF2B5EF4-FFF2-40B4-BE49-F238E27FC236}">
                <a16:creationId xmlns:a16="http://schemas.microsoft.com/office/drawing/2014/main" id="{924914BB-7750-4A0E-B70D-C210E1B89D0E}"/>
              </a:ext>
            </a:extLst>
          </p:cNvPr>
          <p:cNvSpPr/>
          <p:nvPr/>
        </p:nvSpPr>
        <p:spPr>
          <a:xfrm rot="5400000">
            <a:off x="8846865" y="2448709"/>
            <a:ext cx="360000" cy="5760000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442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1. Поліморфізм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56687" y="1394951"/>
            <a:ext cx="11478625" cy="457937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b="1" i="1" dirty="0"/>
              <a:t>Статичний поліморфізм</a:t>
            </a:r>
            <a:r>
              <a:rPr lang="uk-UA" dirty="0"/>
              <a:t> (</a:t>
            </a:r>
            <a:r>
              <a:rPr lang="uk-UA" b="1" i="1" dirty="0"/>
              <a:t>раннє</a:t>
            </a:r>
            <a:r>
              <a:rPr lang="uk-UA" dirty="0"/>
              <a:t> </a:t>
            </a:r>
            <a:r>
              <a:rPr lang="uk-UA" b="1" i="1" dirty="0"/>
              <a:t>зв’язування</a:t>
            </a:r>
            <a:r>
              <a:rPr lang="uk-UA" dirty="0"/>
              <a:t>) – типи всіх змінних та виразів відомі на момент компіляції.</a:t>
            </a:r>
          </a:p>
          <a:p>
            <a:pPr indent="358775" algn="just"/>
            <a:endParaRPr lang="uk-UA" dirty="0"/>
          </a:p>
          <a:p>
            <a:pPr indent="358775" algn="just"/>
            <a:r>
              <a:rPr lang="uk-UA" b="1" i="1" dirty="0"/>
              <a:t>Динамічний поліморфізм</a:t>
            </a:r>
            <a:r>
              <a:rPr lang="uk-UA" dirty="0"/>
              <a:t> (</a:t>
            </a:r>
            <a:r>
              <a:rPr lang="uk-UA" b="1" i="1" dirty="0"/>
              <a:t>пізнє</a:t>
            </a:r>
            <a:r>
              <a:rPr lang="uk-UA" dirty="0"/>
              <a:t> </a:t>
            </a:r>
            <a:r>
              <a:rPr lang="uk-UA" b="1" i="1" dirty="0"/>
              <a:t>зв’язування</a:t>
            </a:r>
            <a:r>
              <a:rPr lang="uk-UA" dirty="0"/>
              <a:t>) – типи невідомі до моменту виконання програми. 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35763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1. Поліморфізм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C6D2A8-9328-4D53-B741-D6352C78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4" y="1347020"/>
            <a:ext cx="4440077" cy="49918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1400AD-45FB-4673-A7C6-C100DF903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37" y="1347020"/>
            <a:ext cx="3161317" cy="26344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614DD-79DC-4B0B-9D68-B5D587452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82185"/>
            <a:ext cx="4909097" cy="12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1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1. Поліморфізм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B8040-9548-40B9-9D81-AE2D151D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9" y="1234523"/>
            <a:ext cx="4320000" cy="5184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5E2A8B-F9C6-4D41-825F-0AD67951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611" y="1350579"/>
            <a:ext cx="4800551" cy="27944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629C2A-F07D-41F8-B40B-9CE2945DE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78" y="4337980"/>
            <a:ext cx="4320053" cy="11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9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2. Віртуальні функції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280756" y="1326126"/>
            <a:ext cx="11478625" cy="4579373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58775" algn="just"/>
            <a:r>
              <a:rPr lang="uk-UA" sz="3200" b="1" i="1" dirty="0"/>
              <a:t>Віртуальна функція </a:t>
            </a:r>
            <a:r>
              <a:rPr lang="uk-UA" sz="3200" dirty="0"/>
              <a:t>– це така функція, яка оголошується в базовому класі з використанням ключового слова </a:t>
            </a:r>
            <a:r>
              <a:rPr lang="uk-UA" sz="3200" b="1" i="1" dirty="0" err="1"/>
              <a:t>virtual</a:t>
            </a:r>
            <a:r>
              <a:rPr lang="uk-UA" sz="3200" dirty="0"/>
              <a:t> і </a:t>
            </a:r>
            <a:r>
              <a:rPr lang="uk-UA" sz="3200" i="1" dirty="0" err="1"/>
              <a:t>перевизначається</a:t>
            </a:r>
            <a:r>
              <a:rPr lang="uk-UA" sz="3200" dirty="0"/>
              <a:t> в одному або декількох похідних класах.</a:t>
            </a:r>
          </a:p>
          <a:p>
            <a:pPr indent="358775" algn="just"/>
            <a:endParaRPr lang="uk-UA" sz="3200" dirty="0"/>
          </a:p>
          <a:p>
            <a:pPr indent="358775" algn="just"/>
            <a:r>
              <a:rPr lang="uk-UA" sz="3200" i="1" dirty="0"/>
              <a:t>Якщо похідний клас не </a:t>
            </a:r>
            <a:r>
              <a:rPr lang="uk-UA" sz="3200" i="1" dirty="0" err="1"/>
              <a:t>перевизначає</a:t>
            </a:r>
            <a:r>
              <a:rPr lang="uk-UA" sz="3200" i="1" dirty="0"/>
              <a:t> віртуальну функцію, то використовується функція, яку було визначено в базовому класі.</a:t>
            </a:r>
          </a:p>
        </p:txBody>
      </p:sp>
    </p:spTree>
    <p:extLst>
      <p:ext uri="{BB962C8B-B14F-4D97-AF65-F5344CB8AC3E}">
        <p14:creationId xmlns:p14="http://schemas.microsoft.com/office/powerpoint/2010/main" val="108635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94CDDD-BF31-4940-B634-9D69DA49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18" y="1406049"/>
            <a:ext cx="2628900" cy="2838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2. Віртуальні функції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B8040-9548-40B9-9D81-AE2D151D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1" y="1261951"/>
            <a:ext cx="4320000" cy="5184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16F075-48BA-4FDF-A9AA-783FF0DF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96491"/>
            <a:ext cx="4440077" cy="955460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F91D219-C061-4819-971B-601B0F6805F0}"/>
              </a:ext>
            </a:extLst>
          </p:cNvPr>
          <p:cNvSpPr/>
          <p:nvPr/>
        </p:nvSpPr>
        <p:spPr>
          <a:xfrm>
            <a:off x="8619818" y="1857241"/>
            <a:ext cx="3112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буде виконано функцію, яку було визначено в базовому класі</a:t>
            </a:r>
            <a:endParaRPr lang="uk-UA" sz="2000" i="1" dirty="0"/>
          </a:p>
        </p:txBody>
      </p: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80A1FC84-80FD-413D-8D51-FE1503411A44}"/>
              </a:ext>
            </a:extLst>
          </p:cNvPr>
          <p:cNvCxnSpPr>
            <a:cxnSpLocks/>
          </p:cNvCxnSpPr>
          <p:nvPr/>
        </p:nvCxnSpPr>
        <p:spPr>
          <a:xfrm flipH="1">
            <a:off x="7305368" y="2654551"/>
            <a:ext cx="1238865" cy="1036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56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50432</TotalTime>
  <Words>424</Words>
  <Application>Microsoft Office PowerPoint</Application>
  <PresentationFormat>Широкий екран</PresentationFormat>
  <Paragraphs>55</Paragraphs>
  <Slides>14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14</vt:i4>
      </vt:variant>
    </vt:vector>
  </HeadingPairs>
  <TitlesOfParts>
    <vt:vector size="23" baseType="lpstr">
      <vt:lpstr>Arial</vt:lpstr>
      <vt:lpstr>Calibri</vt:lpstr>
      <vt:lpstr>Noto Sans</vt:lpstr>
      <vt:lpstr>Roboto Light</vt:lpstr>
      <vt:lpstr>Roboto Medium</vt:lpstr>
      <vt:lpstr>Wingdings</vt:lpstr>
      <vt:lpstr>Blank</vt:lpstr>
      <vt:lpstr>Basic with Circle</vt:lpstr>
      <vt:lpstr>Headerline</vt:lpstr>
      <vt:lpstr>Презентація PowerPoint</vt:lpstr>
      <vt:lpstr>План</vt:lpstr>
      <vt:lpstr>1. Поліморфізм  </vt:lpstr>
      <vt:lpstr>1. Поліморфізм  </vt:lpstr>
      <vt:lpstr>1. Поліморфізм  </vt:lpstr>
      <vt:lpstr>1. Поліморфізм  </vt:lpstr>
      <vt:lpstr>1. Поліморфізм  </vt:lpstr>
      <vt:lpstr>2. Віртуальні функції  </vt:lpstr>
      <vt:lpstr>2. Віртуальні функції  </vt:lpstr>
      <vt:lpstr>2. Віртуальні функції   </vt:lpstr>
      <vt:lpstr>2. Віртуальні функції  </vt:lpstr>
      <vt:lpstr>2. Віртуальні функції  </vt:lpstr>
      <vt:lpstr>3. Абстрактні класи  </vt:lpstr>
      <vt:lpstr>3. Абстрактні класи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Наталія Щур</cp:lastModifiedBy>
  <cp:revision>768</cp:revision>
  <dcterms:created xsi:type="dcterms:W3CDTF">2015-05-30T00:46:15Z</dcterms:created>
  <dcterms:modified xsi:type="dcterms:W3CDTF">2019-12-11T09:52:46Z</dcterms:modified>
</cp:coreProperties>
</file>