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60" r:id="rId3"/>
    <p:sldId id="284" r:id="rId4"/>
    <p:sldId id="306" r:id="rId5"/>
    <p:sldId id="307" r:id="rId6"/>
    <p:sldId id="285" r:id="rId7"/>
  </p:sldIdLst>
  <p:sldSz cx="9144000" cy="5143500" type="screen16x9"/>
  <p:notesSz cx="6858000" cy="9144000"/>
  <p:embeddedFontLs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Inter" panose="020B0604020202020204" charset="0"/>
      <p:regular r:id="rId13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135B3A-46E5-4C9D-BC19-6C246F615093}">
  <a:tblStyle styleId="{D4135B3A-46E5-4C9D-BC19-6C246F6150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9" name="Google Shape;19599;g22f2e496749_7_19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0" name="Google Shape;19600;g22f2e496749_7_19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86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9" name="Google Shape;19599;g22f2e496749_7_19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0" name="Google Shape;19600;g22f2e496749_7_19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41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69" name="Google Shape;169;p1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1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720000" y="1965575"/>
            <a:ext cx="3785100" cy="6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720000" y="2639855"/>
            <a:ext cx="3785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1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3" r:id="rId4"/>
    <p:sldLayoutId id="2147483666" r:id="rId5"/>
    <p:sldLayoutId id="214748367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4701940" y="1673623"/>
            <a:ext cx="2663185" cy="865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JawEar 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4105476" y="2823601"/>
            <a:ext cx="399174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Meningkatkan</a:t>
            </a:r>
            <a:r>
              <a:rPr lang="en-US" dirty="0"/>
              <a:t> listening skill </a:t>
            </a:r>
            <a:r>
              <a:rPr lang="en-US" dirty="0" err="1"/>
              <a:t>dimanapun</a:t>
            </a: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5B3142B-D73F-4235-B1F0-EDC0F3F0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028" y="2169379"/>
            <a:ext cx="3785944" cy="80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A1B06E-A352-43EB-AFDF-DF4F6284F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22029" flipV="1">
            <a:off x="2199749" y="2705141"/>
            <a:ext cx="204026" cy="2631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9273" y="682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JawEar?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786720" y="1834117"/>
            <a:ext cx="7570559" cy="749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JawEar adalah aplikasi berbasi web yang terintegrasi dengan Windows Speech API (SAPI). Dengan JawEar dapat melatih listening skill dimanapun dan kapanpun.</a:t>
            </a:r>
            <a:endParaRPr dirty="0"/>
          </a:p>
        </p:txBody>
      </p:sp>
      <p:grpSp>
        <p:nvGrpSpPr>
          <p:cNvPr id="870" name="Google Shape;870;p37"/>
          <p:cNvGrpSpPr/>
          <p:nvPr/>
        </p:nvGrpSpPr>
        <p:grpSpPr>
          <a:xfrm>
            <a:off x="2930202" y="3756585"/>
            <a:ext cx="3283591" cy="851992"/>
            <a:chOff x="430825" y="1382850"/>
            <a:chExt cx="10927091" cy="2835249"/>
          </a:xfrm>
        </p:grpSpPr>
        <p:sp>
          <p:nvSpPr>
            <p:cNvPr id="871" name="Google Shape;871;p37"/>
            <p:cNvSpPr/>
            <p:nvPr/>
          </p:nvSpPr>
          <p:spPr>
            <a:xfrm>
              <a:off x="2939723" y="2940252"/>
              <a:ext cx="1131693" cy="224206"/>
            </a:xfrm>
            <a:custGeom>
              <a:avLst/>
              <a:gdLst/>
              <a:ahLst/>
              <a:cxnLst/>
              <a:rect l="l" t="t" r="r" b="b"/>
              <a:pathLst>
                <a:path w="3291" h="652" extrusionOk="0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7712681" y="2940252"/>
              <a:ext cx="1133068" cy="224206"/>
            </a:xfrm>
            <a:custGeom>
              <a:avLst/>
              <a:gdLst/>
              <a:ahLst/>
              <a:cxnLst/>
              <a:rect l="l" t="t" r="r" b="b"/>
              <a:pathLst>
                <a:path w="3295" h="652" extrusionOk="0">
                  <a:moveTo>
                    <a:pt x="2426" y="0"/>
                  </a:moveTo>
                  <a:lnTo>
                    <a:pt x="1867" y="555"/>
                  </a:lnTo>
                  <a:lnTo>
                    <a:pt x="37" y="555"/>
                  </a:lnTo>
                  <a:cubicBezTo>
                    <a:pt x="19" y="555"/>
                    <a:pt x="0" y="578"/>
                    <a:pt x="0" y="596"/>
                  </a:cubicBezTo>
                  <a:cubicBezTo>
                    <a:pt x="0" y="633"/>
                    <a:pt x="19" y="652"/>
                    <a:pt x="37" y="652"/>
                  </a:cubicBezTo>
                  <a:lnTo>
                    <a:pt x="1909" y="652"/>
                  </a:lnTo>
                  <a:lnTo>
                    <a:pt x="2463" y="92"/>
                  </a:lnTo>
                  <a:lnTo>
                    <a:pt x="3253" y="92"/>
                  </a:lnTo>
                  <a:cubicBezTo>
                    <a:pt x="3272" y="92"/>
                    <a:pt x="3295" y="74"/>
                    <a:pt x="3295" y="37"/>
                  </a:cubicBezTo>
                  <a:cubicBezTo>
                    <a:pt x="3295" y="19"/>
                    <a:pt x="3272" y="0"/>
                    <a:pt x="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945913" y="3025876"/>
              <a:ext cx="895107" cy="245183"/>
            </a:xfrm>
            <a:custGeom>
              <a:avLst/>
              <a:gdLst/>
              <a:ahLst/>
              <a:cxnLst/>
              <a:rect l="l" t="t" r="r" b="b"/>
              <a:pathLst>
                <a:path w="2603" h="713" extrusionOk="0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7944795" y="3025876"/>
              <a:ext cx="893043" cy="245183"/>
            </a:xfrm>
            <a:custGeom>
              <a:avLst/>
              <a:gdLst/>
              <a:ahLst/>
              <a:cxnLst/>
              <a:rect l="l" t="t" r="r" b="b"/>
              <a:pathLst>
                <a:path w="2597" h="713" extrusionOk="0">
                  <a:moveTo>
                    <a:pt x="1945" y="1"/>
                  </a:moveTo>
                  <a:lnTo>
                    <a:pt x="1326" y="597"/>
                  </a:lnTo>
                  <a:lnTo>
                    <a:pt x="56" y="597"/>
                  </a:lnTo>
                  <a:cubicBezTo>
                    <a:pt x="19" y="597"/>
                    <a:pt x="0" y="634"/>
                    <a:pt x="0" y="652"/>
                  </a:cubicBezTo>
                  <a:cubicBezTo>
                    <a:pt x="0" y="675"/>
                    <a:pt x="19" y="712"/>
                    <a:pt x="56" y="712"/>
                  </a:cubicBezTo>
                  <a:lnTo>
                    <a:pt x="1386" y="712"/>
                  </a:lnTo>
                  <a:lnTo>
                    <a:pt x="1982" y="98"/>
                  </a:lnTo>
                  <a:lnTo>
                    <a:pt x="2541" y="98"/>
                  </a:lnTo>
                  <a:cubicBezTo>
                    <a:pt x="2578" y="98"/>
                    <a:pt x="2597" y="75"/>
                    <a:pt x="2597" y="56"/>
                  </a:cubicBezTo>
                  <a:cubicBezTo>
                    <a:pt x="2597" y="19"/>
                    <a:pt x="2578" y="1"/>
                    <a:pt x="2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958636" y="3151390"/>
              <a:ext cx="232460" cy="33700"/>
            </a:xfrm>
            <a:custGeom>
              <a:avLst/>
              <a:gdLst/>
              <a:ahLst/>
              <a:cxnLst/>
              <a:rect l="l" t="t" r="r" b="b"/>
              <a:pathLst>
                <a:path w="676" h="98" extrusionOk="0">
                  <a:moveTo>
                    <a:pt x="61" y="1"/>
                  </a:moveTo>
                  <a:cubicBezTo>
                    <a:pt x="24" y="1"/>
                    <a:pt x="1" y="19"/>
                    <a:pt x="1" y="38"/>
                  </a:cubicBezTo>
                  <a:cubicBezTo>
                    <a:pt x="1" y="79"/>
                    <a:pt x="24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75" y="79"/>
                    <a:pt x="675" y="38"/>
                  </a:cubicBezTo>
                  <a:cubicBezTo>
                    <a:pt x="675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8586462" y="3151390"/>
              <a:ext cx="238649" cy="33700"/>
            </a:xfrm>
            <a:custGeom>
              <a:avLst/>
              <a:gdLst/>
              <a:ahLst/>
              <a:cxnLst/>
              <a:rect l="l" t="t" r="r" b="b"/>
              <a:pathLst>
                <a:path w="694" h="98" extrusionOk="0">
                  <a:moveTo>
                    <a:pt x="61" y="1"/>
                  </a:moveTo>
                  <a:cubicBezTo>
                    <a:pt x="19" y="1"/>
                    <a:pt x="1" y="19"/>
                    <a:pt x="1" y="38"/>
                  </a:cubicBezTo>
                  <a:cubicBezTo>
                    <a:pt x="1" y="79"/>
                    <a:pt x="19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94" y="79"/>
                    <a:pt x="694" y="38"/>
                  </a:cubicBezTo>
                  <a:cubicBezTo>
                    <a:pt x="694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443497" y="3038600"/>
              <a:ext cx="529224" cy="33700"/>
            </a:xfrm>
            <a:custGeom>
              <a:avLst/>
              <a:gdLst/>
              <a:ahLst/>
              <a:cxnLst/>
              <a:rect l="l" t="t" r="r" b="b"/>
              <a:pathLst>
                <a:path w="1539" h="98" extrusionOk="0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7812748" y="3038600"/>
              <a:ext cx="529568" cy="33700"/>
            </a:xfrm>
            <a:custGeom>
              <a:avLst/>
              <a:gdLst/>
              <a:ahLst/>
              <a:cxnLst/>
              <a:rect l="l" t="t" r="r" b="b"/>
              <a:pathLst>
                <a:path w="1540" h="98" extrusionOk="0">
                  <a:moveTo>
                    <a:pt x="56" y="1"/>
                  </a:moveTo>
                  <a:cubicBezTo>
                    <a:pt x="19" y="1"/>
                    <a:pt x="1" y="19"/>
                    <a:pt x="1" y="61"/>
                  </a:cubicBezTo>
                  <a:cubicBezTo>
                    <a:pt x="1" y="79"/>
                    <a:pt x="19" y="98"/>
                    <a:pt x="56" y="98"/>
                  </a:cubicBezTo>
                  <a:lnTo>
                    <a:pt x="1502" y="98"/>
                  </a:lnTo>
                  <a:cubicBezTo>
                    <a:pt x="1521" y="98"/>
                    <a:pt x="1539" y="79"/>
                    <a:pt x="1539" y="61"/>
                  </a:cubicBezTo>
                  <a:cubicBezTo>
                    <a:pt x="1539" y="19"/>
                    <a:pt x="1521" y="1"/>
                    <a:pt x="1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190045" y="1483261"/>
              <a:ext cx="3495833" cy="2277140"/>
            </a:xfrm>
            <a:custGeom>
              <a:avLst/>
              <a:gdLst/>
              <a:ahLst/>
              <a:cxnLst/>
              <a:rect l="l" t="t" r="r" b="b"/>
              <a:pathLst>
                <a:path w="10166" h="6622" extrusionOk="0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164599" y="1470538"/>
              <a:ext cx="3521280" cy="2296053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37"/>
            <p:cNvGrpSpPr/>
            <p:nvPr/>
          </p:nvGrpSpPr>
          <p:grpSpPr>
            <a:xfrm>
              <a:off x="430825" y="1382850"/>
              <a:ext cx="2469366" cy="2835249"/>
              <a:chOff x="430825" y="1382850"/>
              <a:chExt cx="2469366" cy="2835249"/>
            </a:xfrm>
          </p:grpSpPr>
          <p:sp>
            <p:nvSpPr>
              <p:cNvPr id="882" name="Google Shape;882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7"/>
            <p:cNvGrpSpPr/>
            <p:nvPr/>
          </p:nvGrpSpPr>
          <p:grpSpPr>
            <a:xfrm>
              <a:off x="8888550" y="1382850"/>
              <a:ext cx="2469366" cy="2835249"/>
              <a:chOff x="430825" y="1382850"/>
              <a:chExt cx="2469366" cy="2835249"/>
            </a:xfrm>
          </p:grpSpPr>
          <p:sp>
            <p:nvSpPr>
              <p:cNvPr id="981" name="Google Shape;981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1"/>
          <p:cNvSpPr txBox="1">
            <a:spLocks noGrp="1"/>
          </p:cNvSpPr>
          <p:nvPr>
            <p:ph type="title"/>
          </p:nvPr>
        </p:nvSpPr>
        <p:spPr>
          <a:xfrm>
            <a:off x="720000" y="1965575"/>
            <a:ext cx="3785100" cy="6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Page</a:t>
            </a:r>
            <a:endParaRPr dirty="0"/>
          </a:p>
        </p:txBody>
      </p:sp>
      <p:grpSp>
        <p:nvGrpSpPr>
          <p:cNvPr id="2820" name="Google Shape;2820;p61"/>
          <p:cNvGrpSpPr/>
          <p:nvPr/>
        </p:nvGrpSpPr>
        <p:grpSpPr>
          <a:xfrm>
            <a:off x="4792505" y="1359457"/>
            <a:ext cx="3432984" cy="2776768"/>
            <a:chOff x="4792505" y="1359457"/>
            <a:chExt cx="3432984" cy="2776768"/>
          </a:xfrm>
        </p:grpSpPr>
        <p:sp>
          <p:nvSpPr>
            <p:cNvPr id="2821" name="Google Shape;2821;p61"/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2" name="Google Shape;2822;p61"/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2823" name="Google Shape;2823;p61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826" name="Google Shape;2826;p61"/>
          <p:cNvPicPr preferRelativeResize="0"/>
          <p:nvPr/>
        </p:nvPicPr>
        <p:blipFill rotWithShape="1">
          <a:blip r:embed="rId3"/>
          <a:srcRect t="6852" b="2400"/>
          <a:stretch/>
        </p:blipFill>
        <p:spPr>
          <a:xfrm>
            <a:off x="4904282" y="1578579"/>
            <a:ext cx="3208709" cy="170561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4C4EBC-9FA6-4F71-80FF-9F421531E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444611" y="3315384"/>
            <a:ext cx="128049" cy="1651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02" name="Google Shape;19602;p8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DD4B17B-46E0-4263-B30A-884E54433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484" y="700259"/>
            <a:ext cx="4326565" cy="660133"/>
          </a:xfrm>
        </p:spPr>
        <p:txBody>
          <a:bodyPr/>
          <a:lstStyle/>
          <a:p>
            <a:r>
              <a:rPr lang="en-US" sz="3600" dirty="0"/>
              <a:t>Classrooms Page</a:t>
            </a:r>
            <a:endParaRPr lang="en-ID" sz="36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AABA76-0D51-4019-A5E9-738B3EC567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0" t="6556" r="1428" b="6098"/>
          <a:stretch/>
        </p:blipFill>
        <p:spPr>
          <a:xfrm>
            <a:off x="1511755" y="1526610"/>
            <a:ext cx="5633460" cy="28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3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02" name="Google Shape;19602;p8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DD4B17B-46E0-4263-B30A-884E54433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285" y="660307"/>
            <a:ext cx="3310566" cy="533040"/>
          </a:xfrm>
        </p:spPr>
        <p:txBody>
          <a:bodyPr/>
          <a:lstStyle/>
          <a:p>
            <a:r>
              <a:rPr lang="en-US" sz="2400" dirty="0"/>
              <a:t>Create Assignment</a:t>
            </a:r>
            <a:endParaRPr lang="en-ID" sz="2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AABA76-0D51-4019-A5E9-738B3EC567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53" r="1167" b="2580"/>
          <a:stretch/>
        </p:blipFill>
        <p:spPr>
          <a:xfrm>
            <a:off x="1365491" y="1250950"/>
            <a:ext cx="6413018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2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62"/>
          <p:cNvSpPr txBox="1">
            <a:spLocks noGrp="1"/>
          </p:cNvSpPr>
          <p:nvPr>
            <p:ph type="title"/>
          </p:nvPr>
        </p:nvSpPr>
        <p:spPr>
          <a:xfrm>
            <a:off x="4494726" y="2508824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846" name="Google Shape;2846;p62"/>
          <p:cNvGrpSpPr/>
          <p:nvPr/>
        </p:nvGrpSpPr>
        <p:grpSpPr>
          <a:xfrm>
            <a:off x="1311900" y="1759647"/>
            <a:ext cx="2222728" cy="2764328"/>
            <a:chOff x="1311900" y="2073147"/>
            <a:chExt cx="2222728" cy="2764328"/>
          </a:xfrm>
        </p:grpSpPr>
        <p:sp>
          <p:nvSpPr>
            <p:cNvPr id="2847" name="Google Shape;2847;p62"/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8" name="Google Shape;2848;p62"/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2849" name="Google Shape;2849;p62"/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970" extrusionOk="0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62"/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101" extrusionOk="0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62"/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62"/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62"/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62"/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62"/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48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62"/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62"/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62"/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62"/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62"/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62"/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62"/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62"/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avLst/>
                <a:gdLst/>
                <a:ahLst/>
                <a:cxnLst/>
                <a:rect l="l" t="t" r="r" b="b"/>
                <a:pathLst>
                  <a:path w="8181" h="7024" extrusionOk="0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62"/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avLst/>
                <a:gdLst/>
                <a:ahLst/>
                <a:cxnLst/>
                <a:rect l="l" t="t" r="r" b="b"/>
                <a:pathLst>
                  <a:path w="8296" h="7118" extrusionOk="0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62"/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90" extrusionOk="0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62"/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5479" extrusionOk="0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62"/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62"/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62"/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14" extrusionOk="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62"/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0171" extrusionOk="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62"/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10276" extrusionOk="0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62"/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161" extrusionOk="0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62"/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10276" extrusionOk="0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62"/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887" extrusionOk="0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62"/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71" extrusionOk="0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62"/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881" extrusionOk="0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62"/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991" extrusionOk="0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62"/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489" extrusionOk="0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62"/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619" extrusionOk="0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62"/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399" extrusionOk="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62"/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30" extrusionOk="0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62"/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944" extrusionOk="0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62"/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075" extrusionOk="0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62"/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62"/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62"/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62"/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62"/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5" extrusionOk="0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62"/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599" extrusionOk="0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62"/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62"/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62"/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019" extrusionOk="0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62"/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63" extrusionOk="0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62"/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950" extrusionOk="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62"/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7" extrusionOk="0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62"/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7" extrusionOk="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62"/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181" extrusionOk="0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62"/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278" extrusionOk="0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62"/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64" extrusionOk="0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62"/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60" extrusionOk="0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62"/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1" extrusionOk="0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62"/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72" extrusionOk="0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62"/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08" extrusionOk="0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2"/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39" extrusionOk="0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2"/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417" extrusionOk="0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3" extrusionOk="0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798" extrusionOk="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2"/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971" extrusionOk="0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2"/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164" extrusionOk="0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3321" extrusionOk="0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353" extrusionOk="0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510" extrusionOk="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31" extrusionOk="0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73" extrusionOk="0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46" extrusionOk="0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489" extrusionOk="0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586" extrusionOk="0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929" extrusionOk="0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8422" extrusionOk="0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553" extrusionOk="0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57" extrusionOk="0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488" extrusionOk="0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84" extrusionOk="0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73" extrusionOk="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41</Words>
  <Application>Microsoft Office PowerPoint</Application>
  <PresentationFormat>On-screen Show (16:9)</PresentationFormat>
  <Paragraphs>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DM Sans</vt:lpstr>
      <vt:lpstr>Inter</vt:lpstr>
      <vt:lpstr>Montserrat</vt:lpstr>
      <vt:lpstr>Open Sans</vt:lpstr>
      <vt:lpstr>Arial</vt:lpstr>
      <vt:lpstr>Computer Workshop for Beginners by Slidesgo</vt:lpstr>
      <vt:lpstr>JawEar </vt:lpstr>
      <vt:lpstr>Apa itu JawEar?</vt:lpstr>
      <vt:lpstr>Login Page</vt:lpstr>
      <vt:lpstr>Classrooms Page</vt:lpstr>
      <vt:lpstr>Create Assignment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JawEar</dc:title>
  <dc:creator>UkaPutra</dc:creator>
  <cp:lastModifiedBy>Uka</cp:lastModifiedBy>
  <cp:revision>6</cp:revision>
  <dcterms:modified xsi:type="dcterms:W3CDTF">2023-06-25T03:05:22Z</dcterms:modified>
</cp:coreProperties>
</file>