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9" r:id="rId9"/>
    <p:sldId id="258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6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33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5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rd-for-tech/genetic-algorithm-8-queens-problem-b01730e673f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publication/294121515_Solving_8-Queens_Problem_by_Using_Genetic_Algorithms_Simulated_Annealing_and_Randomization_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53495F-77D1-0A11-5672-B4F294588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pl-PL" sz="4800"/>
              <a:t>8 QUEENS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8656B-03EB-5CD9-5B06-06F986CF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8FBF77C-2D2B-A48E-752B-790B3B00DF6D}"/>
              </a:ext>
            </a:extLst>
          </p:cNvPr>
          <p:cNvSpPr txBox="1"/>
          <p:nvPr/>
        </p:nvSpPr>
        <p:spPr>
          <a:xfrm>
            <a:off x="392000" y="5312064"/>
            <a:ext cx="2558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Maciej Adamus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Jakub Banach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Łukasz Chmielewski</a:t>
            </a:r>
          </a:p>
        </p:txBody>
      </p:sp>
      <p:pic>
        <p:nvPicPr>
          <p:cNvPr id="1026" name="Picture 2" descr="The eight queens puzzle in Python | Solarian Programmer">
            <a:extLst>
              <a:ext uri="{FF2B5EF4-FFF2-40B4-BE49-F238E27FC236}">
                <a16:creationId xmlns:a16="http://schemas.microsoft.com/office/drawing/2014/main" id="{B1A4192A-A0D0-FC3C-753E-F2C3E1B9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69" y="2923888"/>
            <a:ext cx="3391976" cy="339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F69ED4E-5DD0-B342-754A-C3DB5E02C20A}"/>
              </a:ext>
            </a:extLst>
          </p:cNvPr>
          <p:cNvSpPr txBox="1"/>
          <p:nvPr/>
        </p:nvSpPr>
        <p:spPr>
          <a:xfrm>
            <a:off x="442709" y="2237045"/>
            <a:ext cx="762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Rozwiązanie problemu 8-Queens za pomocą algorytmu genetycznego </a:t>
            </a:r>
          </a:p>
          <a:p>
            <a:r>
              <a:rPr lang="pl-PL" dirty="0">
                <a:solidFill>
                  <a:schemeClr val="bg1"/>
                </a:solidFill>
              </a:rPr>
              <a:t>w </a:t>
            </a:r>
            <a:r>
              <a:rPr lang="pl-PL" dirty="0" err="1">
                <a:solidFill>
                  <a:schemeClr val="bg1"/>
                </a:solidFill>
              </a:rPr>
              <a:t>Pythonie</a:t>
            </a:r>
            <a:r>
              <a:rPr lang="pl-PL" dirty="0">
                <a:solidFill>
                  <a:schemeClr val="bg1"/>
                </a:solidFill>
              </a:rPr>
              <a:t> z wykorzystaniem bibliotek </a:t>
            </a:r>
            <a:r>
              <a:rPr lang="pl-PL" dirty="0" err="1">
                <a:solidFill>
                  <a:schemeClr val="bg1"/>
                </a:solidFill>
              </a:rPr>
              <a:t>Pygad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Kivy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2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9F704-B630-4BDC-21CF-A011F0649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325037-76A2-3CB0-E41A-699A2B9D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633340-B960-B9EE-51B2-8E1130F6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06362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Cel projektu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93343-9D09-E463-403B-9D3A1DE1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5D72508-F27D-D642-AB4B-CCF8406ED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CB4C2FD-8A40-2DD8-879F-6102B0813204}"/>
              </a:ext>
            </a:extLst>
          </p:cNvPr>
          <p:cNvSpPr txBox="1"/>
          <p:nvPr/>
        </p:nvSpPr>
        <p:spPr>
          <a:xfrm>
            <a:off x="226399" y="2358922"/>
            <a:ext cx="77980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	Celem projektu jest przedstawienie rozwiązania klasycznego </a:t>
            </a:r>
          </a:p>
          <a:p>
            <a:r>
              <a:rPr lang="pl-PL" dirty="0">
                <a:solidFill>
                  <a:schemeClr val="bg1"/>
                </a:solidFill>
              </a:rPr>
              <a:t>problemu szachowego, tzw. problemu ośmiu hetmanów) przy pomocy </a:t>
            </a:r>
          </a:p>
          <a:p>
            <a:r>
              <a:rPr lang="pl-PL" dirty="0">
                <a:solidFill>
                  <a:schemeClr val="bg1"/>
                </a:solidFill>
              </a:rPr>
              <a:t>algorytmów genetycznych. Problem ten polega na takim rozmieszczeniu </a:t>
            </a:r>
          </a:p>
          <a:p>
            <a:r>
              <a:rPr lang="pl-PL" dirty="0">
                <a:solidFill>
                  <a:schemeClr val="bg1"/>
                </a:solidFill>
              </a:rPr>
              <a:t>ośmiu hetmanów na szachownicy, aby żaden z nich nie atakował innego.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Implementacja ma na celu: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 zademonstrowanie efektywności algorytmów genetycznych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w rozwiązywaniu problemów optymalizacyjnych,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 przedstawienie kroków prowadzących do znalezienia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optymalnego rozwiązania,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 wizualizację wyników w czasie rzeczywistym.</a:t>
            </a:r>
          </a:p>
        </p:txBody>
      </p:sp>
    </p:spTree>
    <p:extLst>
      <p:ext uri="{BB962C8B-B14F-4D97-AF65-F5344CB8AC3E}">
        <p14:creationId xmlns:p14="http://schemas.microsoft.com/office/powerpoint/2010/main" val="399801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0FE09-55A8-C4AD-85E5-DB4B07268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434B37-3FD2-9E5F-1ADD-39740E509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39443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Dane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7B6D9-3D95-DDDF-B078-59BDE92D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78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AD884AF-C16A-2E66-C5C5-181C256C8DF2}"/>
              </a:ext>
            </a:extLst>
          </p:cNvPr>
          <p:cNvSpPr txBox="1"/>
          <p:nvPr/>
        </p:nvSpPr>
        <p:spPr>
          <a:xfrm>
            <a:off x="167407" y="2083436"/>
            <a:ext cx="78532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Dane w problemie są reprezentowane przez: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Szachownicę 8x8 </a:t>
            </a:r>
            <a:r>
              <a:rPr lang="pl-PL" dirty="0">
                <a:solidFill>
                  <a:schemeClr val="bg1"/>
                </a:solidFill>
              </a:rPr>
              <a:t>- rozmieszczenie hetmanów szachowych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Pozycje hetmanów</a:t>
            </a:r>
            <a:r>
              <a:rPr lang="pl-PL" dirty="0">
                <a:solidFill>
                  <a:schemeClr val="bg1"/>
                </a:solidFill>
              </a:rPr>
              <a:t> – każdy osobnik w populacji zawiera potencjalne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położenie hetmanów w formie wektora długości 8, gdzie każda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liczba oznacza pozycję w kolumnie (indeks rzędów).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Populacja</a:t>
            </a:r>
            <a:r>
              <a:rPr lang="pl-PL" dirty="0">
                <a:solidFill>
                  <a:schemeClr val="bg1"/>
                </a:solidFill>
              </a:rPr>
              <a:t> – na początku losowo generuje się populację rozwiązań,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która będzie modyfikowana poprzez operacje krzyżowania i mutacji.</a:t>
            </a:r>
          </a:p>
        </p:txBody>
      </p:sp>
      <p:pic>
        <p:nvPicPr>
          <p:cNvPr id="5" name="Picture 2" descr="N-Queen problem explanation with 8 queens in a chessboard of 8×8. On... |  Download Scientific Diagram">
            <a:extLst>
              <a:ext uri="{FF2B5EF4-FFF2-40B4-BE49-F238E27FC236}">
                <a16:creationId xmlns:a16="http://schemas.microsoft.com/office/drawing/2014/main" id="{4AB65E09-9C85-236C-D83F-1D30F4AE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55" y="4214734"/>
            <a:ext cx="5171768" cy="254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7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67044-A397-E414-70D6-A233E6D5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21CB8-2400-47C0-41DB-28ED56B12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492160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Parametry problemu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80AF6-8A58-85F4-E3F1-B68DF268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F98D009-596D-C1AE-A8A6-660CF1CC6484}"/>
              </a:ext>
            </a:extLst>
          </p:cNvPr>
          <p:cNvSpPr txBox="1"/>
          <p:nvPr/>
        </p:nvSpPr>
        <p:spPr>
          <a:xfrm>
            <a:off x="364051" y="2276374"/>
            <a:ext cx="7689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Algorytm genetyczny zawiera następujące parametry: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Wielkość populacji</a:t>
            </a:r>
            <a:r>
              <a:rPr lang="pl-PL" dirty="0">
                <a:solidFill>
                  <a:schemeClr val="bg1"/>
                </a:solidFill>
              </a:rPr>
              <a:t> – dobre wyniki są na 150 osobników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Liczba pokoleń</a:t>
            </a:r>
            <a:r>
              <a:rPr lang="pl-PL" dirty="0">
                <a:solidFill>
                  <a:schemeClr val="bg1"/>
                </a:solidFill>
              </a:rPr>
              <a:t> – ustala liczbę iteracji algorytmu, dobre pomiary są dla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1000 generacji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Prawdopodobieństwo mutacji</a:t>
            </a:r>
            <a:r>
              <a:rPr lang="pl-PL" dirty="0">
                <a:solidFill>
                  <a:schemeClr val="bg1"/>
                </a:solidFill>
              </a:rPr>
              <a:t> – 5, co oznacza częstotliwość </a:t>
            </a:r>
          </a:p>
          <a:p>
            <a:r>
              <a:rPr lang="pl-PL" dirty="0">
                <a:solidFill>
                  <a:schemeClr val="bg1"/>
                </a:solidFill>
              </a:rPr>
              <a:t>	zmian w genomie, aby zwiększyć różnorodność rozwiązań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Funkcja fitness</a:t>
            </a:r>
            <a:r>
              <a:rPr lang="pl-PL" dirty="0">
                <a:solidFill>
                  <a:schemeClr val="bg1"/>
                </a:solidFill>
              </a:rPr>
              <a:t> – ocenia, ile par hetmanów wzajemnie się atakuje;</a:t>
            </a:r>
          </a:p>
          <a:p>
            <a:r>
              <a:rPr lang="pl-PL" dirty="0">
                <a:solidFill>
                  <a:schemeClr val="bg1"/>
                </a:solidFill>
              </a:rPr>
              <a:t>	 celem jest minimalizacja tej wartości do zera.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148ED11-EEFD-6BDB-40BA-A3D0A782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4" y="4777636"/>
            <a:ext cx="986927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6089A-165A-0C80-147E-46C7BCE0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EB142E-0B7A-4B5A-597B-C10FDEEC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451" y="466558"/>
            <a:ext cx="7423097" cy="984885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Sprzęt i oprogramowanie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68C35-6B80-B8B2-04F3-C2B220E0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8193F7A-EFC1-00F5-3EDA-515F4316D5E4}"/>
              </a:ext>
            </a:extLst>
          </p:cNvPr>
          <p:cNvSpPr txBox="1"/>
          <p:nvPr/>
        </p:nvSpPr>
        <p:spPr>
          <a:xfrm>
            <a:off x="442709" y="2237045"/>
            <a:ext cx="6247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Problem został wykonany na laptopie, a oprogramowanie </a:t>
            </a:r>
          </a:p>
          <a:p>
            <a:r>
              <a:rPr lang="pl-PL" dirty="0">
                <a:solidFill>
                  <a:schemeClr val="bg1"/>
                </a:solidFill>
              </a:rPr>
              <a:t>do kodowania składało się 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Pythona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Bibliotek </a:t>
            </a:r>
            <a:r>
              <a:rPr lang="pl-PL" dirty="0" err="1">
                <a:solidFill>
                  <a:schemeClr val="bg1"/>
                </a:solidFill>
              </a:rPr>
              <a:t>PyGad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Kivy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FA62E9-26C7-A0EC-3FA4-FDE296F1E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23" y="4118600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ivy (framework) - Wikipedia">
            <a:extLst>
              <a:ext uri="{FF2B5EF4-FFF2-40B4-BE49-F238E27FC236}">
                <a16:creationId xmlns:a16="http://schemas.microsoft.com/office/drawing/2014/main" id="{7BC586A5-7530-A5CE-39B0-9FD4AFA7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9376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14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041E-B781-CE9A-E75B-FAD05500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6E2963-86C5-CF02-6E32-975C2F939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49275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Wyniki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F09C7-5DBE-97C8-42E2-D4F2EE66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74913838-A47A-E323-5850-FECA93EC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94" y="3072552"/>
            <a:ext cx="71384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Rozwiązanie problemu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Po kilkudziesięciu pokoleniach algorytm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osiąga poprawne rozmieszczenie ośmiu hetmanów bez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ataków (czyli wartość fitness = 0).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Wizualizacja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Algorytm prezentuje rozmieszczenie hetmanów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na szachownicy dopiero po wszystkich obliczeniach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Czas wykonania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Znalezienie rozwiązania trwa zazwyczaj od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kilku do kilkunastu sekund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4FF3BB4C-3311-49E0-EA41-5AE773D5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087" y="2657967"/>
            <a:ext cx="4648179" cy="36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E3A3-9571-2F06-BF96-9EAA41833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495C1C-7FD7-3D2A-7564-87F0F634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37139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Dyskusja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CCD13-0BE0-CEE0-C45B-23D1419E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5CF75AC-90F2-F774-491C-E03A6440E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37" y="2684404"/>
            <a:ext cx="78695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Efektywność algorytmu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Algorytmy genetyczne są wydajne i skuteczne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przy problemach z dużą liczbą potencjalnych rozwiązań,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takich jak problem hetmanów. Pomimo losowego charakteru,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osiągają optymalne rozwiązania w stosunkowo krótkim czasie.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Zalety i wady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Główną zaletą jest możliwość zastosowania algorytmu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w różnych problemach optymalizacyjnych. Wadą jest ryzyko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utknięcia w lokalnych minimach i konieczność dostosowania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parametrów (np. mutacji).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Zastosowanie innych metod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Dla porównania można przedstawić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wyniki metod deterministycznych, takich jak </a:t>
            </a:r>
            <a:r>
              <a:rPr lang="pl-PL" altLang="pl-PL" dirty="0" err="1">
                <a:solidFill>
                  <a:schemeClr val="bg1"/>
                </a:solidFill>
                <a:latin typeface="Arial" panose="020B0604020202020204" pitchFamily="34" charset="0"/>
              </a:rPr>
              <a:t>backtracking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które w przypadku tego problemu są bardziej przewidywalne,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choć mniej elastyczne dla większych problemów. </a:t>
            </a:r>
          </a:p>
        </p:txBody>
      </p:sp>
      <p:pic>
        <p:nvPicPr>
          <p:cNvPr id="8" name="Picture 4" descr="Ed Miller - Poker jest jak kryptografia - PokerTexas.net">
            <a:extLst>
              <a:ext uri="{FF2B5EF4-FFF2-40B4-BE49-F238E27FC236}">
                <a16:creationId xmlns:a16="http://schemas.microsoft.com/office/drawing/2014/main" id="{C6220FAD-39FF-98C0-A31E-1D414E11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940" y="2269307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6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85A48-B4E4-BBE4-1609-8CB081676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6FBF6D-D6E0-07DF-0D73-319608B9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37139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Wnioski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0BEEA-511A-E7CA-4090-F0E2624E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79CB4D2-3AA1-359E-32E7-8A9ECF7F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37" y="2961405"/>
            <a:ext cx="83782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Skuteczność</a:t>
            </a:r>
            <a:r>
              <a:rPr lang="pl-PL" dirty="0">
                <a:solidFill>
                  <a:schemeClr val="bg1"/>
                </a:solidFill>
              </a:rPr>
              <a:t> – Algorytm genetyczny skutecznie rozwiązał problem 8-queens, </a:t>
            </a:r>
          </a:p>
          <a:p>
            <a:r>
              <a:rPr lang="pl-PL" dirty="0">
                <a:solidFill>
                  <a:schemeClr val="bg1"/>
                </a:solidFill>
              </a:rPr>
              <a:t>	co potwierdza jego przydatność w problemach optymalizacyjnych.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Parametryzacja</a:t>
            </a:r>
            <a:r>
              <a:rPr lang="pl-PL" dirty="0">
                <a:solidFill>
                  <a:schemeClr val="bg1"/>
                </a:solidFill>
              </a:rPr>
              <a:t> – Kluczowe jest dobranie odpowiednich parametrów </a:t>
            </a:r>
          </a:p>
          <a:p>
            <a:r>
              <a:rPr lang="pl-PL" dirty="0">
                <a:solidFill>
                  <a:schemeClr val="bg1"/>
                </a:solidFill>
              </a:rPr>
              <a:t>	algorytmu (populacja, mutacja, liczba pokoleń), co ma </a:t>
            </a:r>
          </a:p>
          <a:p>
            <a:r>
              <a:rPr lang="pl-PL" dirty="0">
                <a:solidFill>
                  <a:schemeClr val="bg1"/>
                </a:solidFill>
              </a:rPr>
              <a:t>	bezpośredni wpływ na czas i skuteczność znajdowania rozwiązania.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Perspektywy</a:t>
            </a:r>
            <a:r>
              <a:rPr lang="pl-PL" dirty="0">
                <a:solidFill>
                  <a:schemeClr val="bg1"/>
                </a:solidFill>
              </a:rPr>
              <a:t> – Algorytm ten można z łatwością dostosować do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rozwiązywania innych problemów optymalizacji,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np. komiwojażera. Dalszym krokiem może być badanie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efektywności algorytmu na szachownicach o większych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rozmiarach lub w zastosowaniach praktycznych.</a:t>
            </a:r>
          </a:p>
        </p:txBody>
      </p:sp>
    </p:spTree>
    <p:extLst>
      <p:ext uri="{BB962C8B-B14F-4D97-AF65-F5344CB8AC3E}">
        <p14:creationId xmlns:p14="http://schemas.microsoft.com/office/powerpoint/2010/main" val="406931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A8A35-A467-875C-C040-B407322F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A96D1C-0931-289F-8A97-929330377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10121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Literatura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A22A4-5C61-6F4A-2735-1D154809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DD2E3DD-9FE1-0F36-8C2C-F534F8B1CC2D}"/>
              </a:ext>
            </a:extLst>
          </p:cNvPr>
          <p:cNvSpPr txBox="1"/>
          <p:nvPr/>
        </p:nvSpPr>
        <p:spPr>
          <a:xfrm>
            <a:off x="550864" y="2389240"/>
            <a:ext cx="62137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Źródła opracowań dla algorytmów: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hlinkClick r:id="rId3"/>
              </a:rPr>
              <a:t>https://medium.com/nerd-for-tech/genetic-algorithm-8-queens-problem-b01730e673fd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hlinkClick r:id="rId4"/>
              </a:rPr>
              <a:t>https://www.researchgate.net/publication/294121515_Solving_8-Queens_Problem_by_Using_Genetic_Algorithms_Simulated_Annealing_and_Randomization_Method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8548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545</Words>
  <Application>Microsoft Office PowerPoint</Application>
  <PresentationFormat>Panoramiczny</PresentationFormat>
  <Paragraphs>76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8 QUEENS PROBLEM</vt:lpstr>
      <vt:lpstr>Cel projektu</vt:lpstr>
      <vt:lpstr>Dane</vt:lpstr>
      <vt:lpstr>Parametry problemu</vt:lpstr>
      <vt:lpstr>Sprzęt i oprogramowanie</vt:lpstr>
      <vt:lpstr>Wyniki</vt:lpstr>
      <vt:lpstr>Dyskusja</vt:lpstr>
      <vt:lpstr>Wnioski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Banach</dc:creator>
  <cp:lastModifiedBy>Jakub Banach</cp:lastModifiedBy>
  <cp:revision>29</cp:revision>
  <dcterms:created xsi:type="dcterms:W3CDTF">2024-10-28T08:37:26Z</dcterms:created>
  <dcterms:modified xsi:type="dcterms:W3CDTF">2024-11-08T21:35:25Z</dcterms:modified>
</cp:coreProperties>
</file>