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5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63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20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15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34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6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3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0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8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3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7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0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6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03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4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13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23E2-729E-4ACE-9080-A2E4D2241E3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4AC4ED-828C-4596-9FCE-9322CBA90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68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8DA5-7A62-4F3D-A28A-1D9C81787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DE APLICATIVOS MOBILE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527C7-79D6-4A09-8394-5E7285BDD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925" y="4803775"/>
            <a:ext cx="3219450" cy="931862"/>
          </a:xfrm>
        </p:spPr>
        <p:txBody>
          <a:bodyPr/>
          <a:lstStyle/>
          <a:p>
            <a:r>
              <a:rPr lang="pt-BR" dirty="0"/>
              <a:t>Professor Allan</a:t>
            </a:r>
          </a:p>
          <a:p>
            <a:r>
              <a:rPr lang="pt-BR" dirty="0"/>
              <a:t>Professora Rosângela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CDA33DE-050D-4034-804B-8B226F745F29}"/>
              </a:ext>
            </a:extLst>
          </p:cNvPr>
          <p:cNvSpPr txBox="1">
            <a:spLocks/>
          </p:cNvSpPr>
          <p:nvPr/>
        </p:nvSpPr>
        <p:spPr>
          <a:xfrm>
            <a:off x="7810500" y="4803775"/>
            <a:ext cx="3219450" cy="93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Total de aulas: 5</a:t>
            </a:r>
          </a:p>
        </p:txBody>
      </p:sp>
    </p:spTree>
    <p:extLst>
      <p:ext uri="{BB962C8B-B14F-4D97-AF65-F5344CB8AC3E}">
        <p14:creationId xmlns:p14="http://schemas.microsoft.com/office/powerpoint/2010/main" val="5756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BD9DF-9761-4B70-8316-A81F0324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1E563-4CC6-4EE9-ABA7-16B496897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Exercícios práticos;</a:t>
            </a:r>
          </a:p>
          <a:p>
            <a:r>
              <a:rPr lang="pt-BR" dirty="0"/>
              <a:t>Estudo de caso;</a:t>
            </a:r>
          </a:p>
          <a:p>
            <a:r>
              <a:rPr lang="pt-BR" dirty="0"/>
              <a:t>Questionário;</a:t>
            </a:r>
          </a:p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298500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A2BBDD-AC84-4FC1-8A84-9801C534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181599" cy="1325563"/>
          </a:xfrm>
        </p:spPr>
        <p:txBody>
          <a:bodyPr/>
          <a:lstStyle/>
          <a:p>
            <a:r>
              <a:rPr lang="pt-BR" dirty="0"/>
              <a:t>Competências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5164BE8-F22E-44D6-A1DA-529BB814D8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1. Projetar aplicativos, selecionando linguagens de programação e ambientes de desenvolvimento. 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6FC789D-D6D4-40AC-A03F-53E151CEC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1.1 Codificar aplicativos para dispositivos móveis.</a:t>
            </a:r>
          </a:p>
          <a:p>
            <a:pPr marL="0" indent="0">
              <a:buNone/>
            </a:pPr>
            <a:r>
              <a:rPr lang="pt-BR" dirty="0"/>
              <a:t>1.2 Utilizar ambientes de desenvolvimento de software mobile.</a:t>
            </a:r>
          </a:p>
          <a:p>
            <a:pPr marL="0" indent="0">
              <a:buNone/>
            </a:pPr>
            <a:r>
              <a:rPr lang="pt-BR" dirty="0"/>
              <a:t>1.3 Construir interface gráfica para aplicativos mobile.</a:t>
            </a:r>
          </a:p>
          <a:p>
            <a:pPr marL="0" indent="0">
              <a:buNone/>
            </a:pPr>
            <a:r>
              <a:rPr lang="pt-BR" dirty="0"/>
              <a:t>1.4 Utilizar recursos de aparelhos celulares e tablets</a:t>
            </a:r>
          </a:p>
        </p:txBody>
      </p:sp>
      <p:sp>
        <p:nvSpPr>
          <p:cNvPr id="11" name="Título 6">
            <a:extLst>
              <a:ext uri="{FF2B5EF4-FFF2-40B4-BE49-F238E27FC236}">
                <a16:creationId xmlns:a16="http://schemas.microsoft.com/office/drawing/2014/main" id="{B16D7599-CA2D-40BA-8296-B953D26646BA}"/>
              </a:ext>
            </a:extLst>
          </p:cNvPr>
          <p:cNvSpPr txBox="1">
            <a:spLocks/>
          </p:cNvSpPr>
          <p:nvPr/>
        </p:nvSpPr>
        <p:spPr>
          <a:xfrm>
            <a:off x="6172201" y="365124"/>
            <a:ext cx="5181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Habilidades</a:t>
            </a:r>
          </a:p>
        </p:txBody>
      </p:sp>
    </p:spTree>
    <p:extLst>
      <p:ext uri="{BB962C8B-B14F-4D97-AF65-F5344CB8AC3E}">
        <p14:creationId xmlns:p14="http://schemas.microsoft.com/office/powerpoint/2010/main" val="368139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1631F-9F5A-4CB3-8C20-77AF25A4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tecnológicas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90A54-0E4A-4667-A4E1-3089D41E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      </a:t>
            </a:r>
            <a:r>
              <a:rPr lang="pt-BR" sz="2600" b="1" dirty="0"/>
              <a:t>1 - Conceitos de dispositivos móveis e mercado</a:t>
            </a:r>
            <a:endParaRPr lang="pt-BR" b="1" dirty="0"/>
          </a:p>
          <a:p>
            <a:pPr marL="457200" lvl="1" indent="0">
              <a:buNone/>
            </a:pPr>
            <a:r>
              <a:rPr lang="pt-BR" dirty="0"/>
              <a:t>▪ Introdução ao desenvolvimento mobile </a:t>
            </a:r>
          </a:p>
          <a:p>
            <a:pPr marL="457200" lvl="1" indent="0">
              <a:buNone/>
            </a:pPr>
            <a:r>
              <a:rPr lang="pt-BR" dirty="0"/>
              <a:t>▪ Dispositivos móveis e o mercado </a:t>
            </a:r>
          </a:p>
          <a:p>
            <a:pPr marL="457200" lvl="1" indent="0">
              <a:buNone/>
            </a:pPr>
            <a:r>
              <a:rPr lang="pt-BR" dirty="0"/>
              <a:t>▪ Definição de Dispositivos móveis </a:t>
            </a:r>
          </a:p>
          <a:p>
            <a:pPr marL="457200" lvl="1" indent="0">
              <a:buNone/>
            </a:pPr>
            <a:r>
              <a:rPr lang="pt-BR" dirty="0"/>
              <a:t>▪ Arquitetura de Sistemas </a:t>
            </a:r>
          </a:p>
          <a:p>
            <a:pPr marL="457200" lvl="1" indent="0">
              <a:buNone/>
            </a:pPr>
            <a:r>
              <a:rPr lang="pt-BR" dirty="0"/>
              <a:t>▪ Principais Plataformas </a:t>
            </a:r>
          </a:p>
          <a:p>
            <a:pPr marL="457200" lvl="1" indent="0">
              <a:buNone/>
            </a:pPr>
            <a:r>
              <a:rPr lang="pt-BR" dirty="0"/>
              <a:t>▪ Desenvolvimento Cross-</a:t>
            </a:r>
            <a:r>
              <a:rPr lang="pt-BR" dirty="0" err="1"/>
              <a:t>Plataform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/>
              <a:t>▪ Desenvolvimento em Blocos Operacionais para dispositivos móveis Ciclo de Vida de um App</a:t>
            </a:r>
          </a:p>
        </p:txBody>
      </p:sp>
    </p:spTree>
    <p:extLst>
      <p:ext uri="{BB962C8B-B14F-4D97-AF65-F5344CB8AC3E}">
        <p14:creationId xmlns:p14="http://schemas.microsoft.com/office/powerpoint/2010/main" val="57431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8063C-BEB4-45D0-A514-C910B4B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Bases tecnológicas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1AA12B-FC43-47D1-8354-BE15A9636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8837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▪ Criação e configuração de componentes básicos </a:t>
            </a:r>
          </a:p>
          <a:p>
            <a:pPr lvl="2"/>
            <a:r>
              <a:rPr lang="pt-BR" dirty="0"/>
              <a:t>❖ layouts</a:t>
            </a:r>
          </a:p>
          <a:p>
            <a:pPr lvl="2"/>
            <a:r>
              <a:rPr lang="pt-BR" dirty="0"/>
              <a:t>❖ texto</a:t>
            </a:r>
          </a:p>
          <a:p>
            <a:pPr lvl="2"/>
            <a:r>
              <a:rPr lang="pt-BR" dirty="0"/>
              <a:t>❖ botões imagens </a:t>
            </a:r>
          </a:p>
          <a:p>
            <a:pPr lvl="2"/>
            <a:r>
              <a:rPr lang="pt-BR" dirty="0"/>
              <a:t>❖ listas </a:t>
            </a:r>
          </a:p>
          <a:p>
            <a:pPr lvl="2"/>
            <a:r>
              <a:rPr lang="pt-BR" dirty="0"/>
              <a:t>❖ </a:t>
            </a:r>
            <a:r>
              <a:rPr lang="pt-BR" dirty="0" err="1"/>
              <a:t>views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▪ Navegação de telas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070E1-9F3A-473A-89EC-640F9FEAE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837"/>
            <a:ext cx="5181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/>
              <a:t>▪ Manipulando recursos do dispositivo</a:t>
            </a:r>
          </a:p>
          <a:p>
            <a:pPr lvl="2"/>
            <a:r>
              <a:rPr lang="pt-BR" dirty="0"/>
              <a:t>❖ Galerias </a:t>
            </a:r>
          </a:p>
          <a:p>
            <a:pPr lvl="2"/>
            <a:r>
              <a:rPr lang="pt-BR" dirty="0"/>
              <a:t>❖ Imagens </a:t>
            </a:r>
          </a:p>
          <a:p>
            <a:pPr lvl="2"/>
            <a:r>
              <a:rPr lang="pt-BR" dirty="0"/>
              <a:t>❖ Contatos </a:t>
            </a:r>
          </a:p>
          <a:p>
            <a:pPr lvl="2"/>
            <a:r>
              <a:rPr lang="pt-BR" dirty="0"/>
              <a:t>❖ Acelerômetro </a:t>
            </a:r>
          </a:p>
          <a:p>
            <a:pPr lvl="2"/>
            <a:r>
              <a:rPr lang="pt-BR" dirty="0"/>
              <a:t>❖ Giroscópio </a:t>
            </a:r>
          </a:p>
          <a:p>
            <a:pPr lvl="2"/>
            <a:r>
              <a:rPr lang="pt-BR" dirty="0"/>
              <a:t>❖ </a:t>
            </a:r>
            <a:r>
              <a:rPr lang="pt-BR" dirty="0" err="1"/>
              <a:t>GeoLocation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/>
              <a:t>▪ Serviços </a:t>
            </a:r>
          </a:p>
          <a:p>
            <a:pPr marL="457200" lvl="1" indent="0">
              <a:buNone/>
            </a:pPr>
            <a:r>
              <a:rPr lang="pt-BR" dirty="0"/>
              <a:t>▪ Notificações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92CF51C-A8BA-4A05-BEA4-A0D28F7605F1}"/>
              </a:ext>
            </a:extLst>
          </p:cNvPr>
          <p:cNvSpPr txBox="1">
            <a:spLocks/>
          </p:cNvSpPr>
          <p:nvPr/>
        </p:nvSpPr>
        <p:spPr>
          <a:xfrm>
            <a:off x="838200" y="15335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2- Desenvolvimento de Layout de Aplicativo Mobile</a:t>
            </a:r>
            <a:br>
              <a:rPr lang="pt-BR" sz="4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45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D2FAB-5BA8-4403-B59C-73A1ED97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tecnológicas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AAF87-5B03-41CB-808E-79639CB1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3. Manipulação de Banco de Dados no Dispositivo. </a:t>
            </a:r>
            <a:r>
              <a:rPr lang="pt-BR" dirty="0" err="1"/>
              <a:t>SQLite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82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E702B2EFDBB34DAF0099398E061FBD" ma:contentTypeVersion="0" ma:contentTypeDescription="Crie um novo documento." ma:contentTypeScope="" ma:versionID="32ab7c047ce2253f16b44e489f28357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D2AB6A-31F3-4CFC-9C20-7284A73A8AAD}"/>
</file>

<file path=customXml/itemProps2.xml><?xml version="1.0" encoding="utf-8"?>
<ds:datastoreItem xmlns:ds="http://schemas.openxmlformats.org/officeDocument/2006/customXml" ds:itemID="{BAC3DEE4-2BA8-4F39-B4FD-20C8BF76A77C}"/>
</file>

<file path=customXml/itemProps3.xml><?xml version="1.0" encoding="utf-8"?>
<ds:datastoreItem xmlns:ds="http://schemas.openxmlformats.org/officeDocument/2006/customXml" ds:itemID="{E618118C-5C76-4F59-901E-9DC6711829AF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</TotalTime>
  <Words>193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PROGRAMAÇÃO DE APLICATIVOS MOBILE I</vt:lpstr>
      <vt:lpstr>Critérios de avaliação</vt:lpstr>
      <vt:lpstr>Competências</vt:lpstr>
      <vt:lpstr>Bases tecnológicas</vt:lpstr>
      <vt:lpstr>Bases tecnológicas </vt:lpstr>
      <vt:lpstr>Bases tecnológicas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APLICATIVOS MOBILE I</dc:title>
  <dc:creator>Allan</dc:creator>
  <cp:lastModifiedBy>ALLAN VIDAL DE NEGREIROS</cp:lastModifiedBy>
  <cp:revision>6</cp:revision>
  <dcterms:created xsi:type="dcterms:W3CDTF">2020-02-04T23:23:13Z</dcterms:created>
  <dcterms:modified xsi:type="dcterms:W3CDTF">2021-02-04T13:21:10Z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0x010100A9E702B2EFDBB34DAF0099398E061FBD</vt:lpwstr>
  </property>
</Properties>
</file>