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3" r:id="rId6"/>
    <p:sldId id="268" r:id="rId7"/>
    <p:sldId id="266" r:id="rId8"/>
    <p:sldId id="264" r:id="rId9"/>
    <p:sldId id="265" r:id="rId10"/>
    <p:sldId id="267" r:id="rId11"/>
    <p:sldId id="259" r:id="rId12"/>
    <p:sldId id="260" r:id="rId13"/>
    <p:sldId id="26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6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91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60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8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3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48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29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31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8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3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4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38A5-F9BF-4F12-B240-12DF4870BB67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21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2EC5F-C80E-495F-9E72-26982C379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761D68-E1C8-4CFF-93A9-626B3FB8B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Allan</a:t>
            </a:r>
          </a:p>
        </p:txBody>
      </p:sp>
    </p:spTree>
    <p:extLst>
      <p:ext uri="{BB962C8B-B14F-4D97-AF65-F5344CB8AC3E}">
        <p14:creationId xmlns:p14="http://schemas.microsoft.com/office/powerpoint/2010/main" val="371917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51AD-F875-4CBB-AEF8-DE92BAFF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CC2426-B94B-4D59-AA9D-1180CCFBA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1034" r="11896" b="10038"/>
          <a:stretch/>
        </p:blipFill>
        <p:spPr>
          <a:xfrm>
            <a:off x="1792014" y="1219201"/>
            <a:ext cx="8607972" cy="54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9065A-6CE2-45F0-AE2C-D1FFB05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Activity_main.xml - Design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8981C6-32BC-4249-AD2C-07E35AA74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2"/>
          <a:stretch/>
        </p:blipFill>
        <p:spPr>
          <a:xfrm>
            <a:off x="857250" y="1368623"/>
            <a:ext cx="9420225" cy="49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5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2BF17-4801-4170-A79D-77199A65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Activity_main.xml - </a:t>
            </a:r>
            <a:r>
              <a:rPr lang="pt-BR" dirty="0" err="1"/>
              <a:t>Text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EDD6B7-A898-45C3-8FDD-4D1F29C1C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942975" y="1342592"/>
            <a:ext cx="10010774" cy="53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3F77D-5195-4451-8621-D6F092B7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MainActivity.java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EB3AD9-6867-4916-B172-35F014B7E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923924" y="1267011"/>
            <a:ext cx="9991725" cy="5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A9136-9934-44B8-94CE-681DDA66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Emulador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09815-DD42-4F27-B930-DEB6D81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Menu tools – opção AVD Manager</a:t>
            </a:r>
          </a:p>
          <a:p>
            <a:r>
              <a:rPr lang="pt-BR" dirty="0"/>
              <a:t>Instalar pelo menos uma</a:t>
            </a:r>
          </a:p>
        </p:txBody>
      </p:sp>
    </p:spTree>
    <p:extLst>
      <p:ext uri="{BB962C8B-B14F-4D97-AF65-F5344CB8AC3E}">
        <p14:creationId xmlns:p14="http://schemas.microsoft.com/office/powerpoint/2010/main" val="416529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63972-C184-43E0-A214-A58FA0DE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Executar a aplicação no seu dispositivo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8DB47-21C3-4758-B32F-D11983A8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Ativar opções de desenvolvedor </a:t>
            </a:r>
          </a:p>
          <a:p>
            <a:pPr lvl="1"/>
            <a:r>
              <a:rPr lang="pt-BR" dirty="0"/>
              <a:t>Configurações</a:t>
            </a:r>
          </a:p>
          <a:p>
            <a:pPr lvl="1"/>
            <a:r>
              <a:rPr lang="pt-BR" dirty="0"/>
              <a:t>Sobre o dispositivo</a:t>
            </a:r>
          </a:p>
          <a:p>
            <a:pPr lvl="1"/>
            <a:r>
              <a:rPr lang="pt-BR" dirty="0"/>
              <a:t>Toque 7 vezes no Número da versão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Localize a opção Avançado no seu aparelho</a:t>
            </a:r>
          </a:p>
          <a:p>
            <a:pPr lvl="2"/>
            <a:r>
              <a:rPr lang="pt-BR" dirty="0"/>
              <a:t>Toque na opção – Opções do desenvolvedor</a:t>
            </a:r>
          </a:p>
          <a:p>
            <a:pPr lvl="3"/>
            <a:r>
              <a:rPr lang="pt-BR" dirty="0"/>
              <a:t>Ative a opção – Depuração USB</a:t>
            </a:r>
          </a:p>
          <a:p>
            <a:pPr lvl="3"/>
            <a:endParaRPr lang="pt-BR" dirty="0"/>
          </a:p>
          <a:p>
            <a:pPr lvl="1"/>
            <a:r>
              <a:rPr lang="pt-BR" dirty="0"/>
              <a:t>Observe: baixar o driver do seu dispositivo se necessário</a:t>
            </a:r>
          </a:p>
        </p:txBody>
      </p:sp>
    </p:spTree>
    <p:extLst>
      <p:ext uri="{BB962C8B-B14F-4D97-AF65-F5344CB8AC3E}">
        <p14:creationId xmlns:p14="http://schemas.microsoft.com/office/powerpoint/2010/main" val="405125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B3B9B-D2D0-4F08-87C9-E41EB26A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móveis e 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C44DC-7441-4247-BCCE-9D2C2950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Vem crescendo ano a ano</a:t>
            </a:r>
          </a:p>
          <a:p>
            <a:r>
              <a:rPr lang="pt-BR" dirty="0"/>
              <a:t>Smartphones e tablets com muitos recursos</a:t>
            </a:r>
          </a:p>
          <a:p>
            <a:r>
              <a:rPr lang="pt-BR" dirty="0"/>
              <a:t>Dispositivos móveis (</a:t>
            </a:r>
            <a:r>
              <a:rPr lang="pt-BR" dirty="0" err="1"/>
              <a:t>wearable</a:t>
            </a:r>
            <a:r>
              <a:rPr lang="pt-BR" dirty="0"/>
              <a:t> devices)</a:t>
            </a:r>
          </a:p>
          <a:p>
            <a:endParaRPr lang="pt-BR" dirty="0"/>
          </a:p>
          <a:p>
            <a:r>
              <a:rPr lang="pt-BR" dirty="0"/>
              <a:t>Multiplataformas</a:t>
            </a:r>
          </a:p>
          <a:p>
            <a:pPr lvl="1"/>
            <a:r>
              <a:rPr lang="pt-BR" dirty="0"/>
              <a:t>Symbian OS(Nokia)</a:t>
            </a:r>
          </a:p>
          <a:p>
            <a:pPr lvl="1"/>
            <a:r>
              <a:rPr lang="pt-BR" dirty="0"/>
              <a:t>Windows Phone (Microsoft)</a:t>
            </a:r>
          </a:p>
          <a:p>
            <a:pPr lvl="1"/>
            <a:r>
              <a:rPr lang="pt-BR" dirty="0"/>
              <a:t>iOS(Apple)</a:t>
            </a:r>
          </a:p>
        </p:txBody>
      </p:sp>
    </p:spTree>
    <p:extLst>
      <p:ext uri="{BB962C8B-B14F-4D97-AF65-F5344CB8AC3E}">
        <p14:creationId xmlns:p14="http://schemas.microsoft.com/office/powerpoint/2010/main" val="245095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0DA9E-865D-4762-AAED-C8201C27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1711F5-DAB8-4305-BAB0-6EF3E4514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Google criou a plataforma Android</a:t>
            </a:r>
          </a:p>
          <a:p>
            <a:r>
              <a:rPr lang="pt-BR" dirty="0"/>
              <a:t>Linguagens de programação Java ou </a:t>
            </a:r>
            <a:r>
              <a:rPr lang="pt-BR" dirty="0" err="1"/>
              <a:t>kotlin</a:t>
            </a:r>
            <a:endParaRPr lang="pt-BR" dirty="0"/>
          </a:p>
          <a:p>
            <a:r>
              <a:rPr lang="pt-BR" dirty="0"/>
              <a:t>Gratuito</a:t>
            </a:r>
          </a:p>
          <a:p>
            <a:r>
              <a:rPr lang="pt-BR" dirty="0"/>
              <a:t>Código fonte aberto</a:t>
            </a:r>
          </a:p>
          <a:p>
            <a:r>
              <a:rPr lang="pt-BR" dirty="0"/>
              <a:t>Flexível</a:t>
            </a:r>
          </a:p>
        </p:txBody>
      </p:sp>
    </p:spTree>
    <p:extLst>
      <p:ext uri="{BB962C8B-B14F-4D97-AF65-F5344CB8AC3E}">
        <p14:creationId xmlns:p14="http://schemas.microsoft.com/office/powerpoint/2010/main" val="391823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B0E7E-6B7B-413A-9320-0ACD2F31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Handset</a:t>
            </a:r>
            <a:r>
              <a:rPr lang="pt-BR" dirty="0"/>
              <a:t> Alliance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A16A8-83BF-40F2-8E1D-E93E0CC1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Google não está sozinho na criação do Android, várias empresas estão juntas formando a Open </a:t>
            </a:r>
            <a:r>
              <a:rPr lang="pt-BR" dirty="0" err="1"/>
              <a:t>Handset</a:t>
            </a:r>
            <a:r>
              <a:rPr lang="pt-BR" dirty="0"/>
              <a:t> Alliance (Intel, Samsung, Motorola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Objetivo: atender as necessidades atuais</a:t>
            </a:r>
          </a:p>
        </p:txBody>
      </p:sp>
    </p:spTree>
    <p:extLst>
      <p:ext uri="{BB962C8B-B14F-4D97-AF65-F5344CB8AC3E}">
        <p14:creationId xmlns:p14="http://schemas.microsoft.com/office/powerpoint/2010/main" val="204780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4876-ED96-4B56-8D74-D9158410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Android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77A7AE-8B0C-4846-A1F5-76B84520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925"/>
            <a:ext cx="8858250" cy="49339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0A81349-8AF0-49F3-8765-EB605DF309FC}"/>
              </a:ext>
            </a:extLst>
          </p:cNvPr>
          <p:cNvSpPr txBox="1"/>
          <p:nvPr/>
        </p:nvSpPr>
        <p:spPr>
          <a:xfrm>
            <a:off x="8020051" y="427741"/>
            <a:ext cx="3657600" cy="1200329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Platform </a:t>
            </a:r>
            <a:r>
              <a:rPr lang="pt-BR" dirty="0" err="1">
                <a:solidFill>
                  <a:schemeClr val="bg1"/>
                </a:solidFill>
              </a:rPr>
              <a:t>Version</a:t>
            </a:r>
            <a:r>
              <a:rPr lang="pt-BR" dirty="0">
                <a:solidFill>
                  <a:schemeClr val="bg1"/>
                </a:solidFill>
              </a:rPr>
              <a:t> – nome comercial</a:t>
            </a:r>
          </a:p>
          <a:p>
            <a:r>
              <a:rPr lang="pt-BR" dirty="0">
                <a:solidFill>
                  <a:schemeClr val="bg1"/>
                </a:solidFill>
              </a:rPr>
              <a:t>API </a:t>
            </a:r>
            <a:r>
              <a:rPr lang="pt-BR" dirty="0" err="1">
                <a:solidFill>
                  <a:schemeClr val="bg1"/>
                </a:solidFill>
              </a:rPr>
              <a:t>Level</a:t>
            </a:r>
            <a:r>
              <a:rPr lang="pt-BR" dirty="0">
                <a:solidFill>
                  <a:schemeClr val="bg1"/>
                </a:solidFill>
              </a:rPr>
              <a:t> – para os desenvolvedores</a:t>
            </a:r>
          </a:p>
          <a:p>
            <a:r>
              <a:rPr lang="pt-BR" dirty="0" err="1">
                <a:solidFill>
                  <a:schemeClr val="bg1"/>
                </a:solidFill>
              </a:rPr>
              <a:t>Version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 – “brincadeira”, nome de doces</a:t>
            </a:r>
          </a:p>
        </p:txBody>
      </p:sp>
    </p:spTree>
    <p:extLst>
      <p:ext uri="{BB962C8B-B14F-4D97-AF65-F5344CB8AC3E}">
        <p14:creationId xmlns:p14="http://schemas.microsoft.com/office/powerpoint/2010/main" val="259072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543DD-7A2B-4650-A648-9BDF67F9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</a:t>
            </a:r>
            <a:r>
              <a:rPr lang="pt-BR"/>
              <a:t>/ Instalação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06E8F-8705-404A-9989-99ADEC1F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Android Studio - </a:t>
            </a:r>
            <a:r>
              <a:rPr lang="pt-BR" dirty="0">
                <a:hlinkClick r:id="rId2"/>
              </a:rPr>
              <a:t>https://developer.android.com/studio</a:t>
            </a:r>
            <a:endParaRPr lang="pt-BR" dirty="0"/>
          </a:p>
          <a:p>
            <a:endParaRPr lang="pt-BR" dirty="0"/>
          </a:p>
          <a:p>
            <a:r>
              <a:rPr lang="pt-BR" dirty="0"/>
              <a:t>Opção de processador (Intel) – para melhorar o desempenho</a:t>
            </a:r>
          </a:p>
          <a:p>
            <a:r>
              <a:rPr lang="pt-BR" dirty="0"/>
              <a:t>Marcar a opção AVD – Android Virtual Device</a:t>
            </a:r>
          </a:p>
          <a:p>
            <a:r>
              <a:rPr lang="pt-BR" dirty="0"/>
              <a:t>Baixar o SDK - Software </a:t>
            </a:r>
            <a:r>
              <a:rPr lang="pt-BR" dirty="0" err="1"/>
              <a:t>Development</a:t>
            </a:r>
            <a:r>
              <a:rPr lang="pt-BR" dirty="0"/>
              <a:t> kit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05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A6CBA-B961-425A-B733-37D66BA5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05F50-C695-4810-9E71-F4C593AF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lá</a:t>
            </a:r>
          </a:p>
        </p:txBody>
      </p:sp>
    </p:spTree>
    <p:extLst>
      <p:ext uri="{BB962C8B-B14F-4D97-AF65-F5344CB8AC3E}">
        <p14:creationId xmlns:p14="http://schemas.microsoft.com/office/powerpoint/2010/main" val="110497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DC37-1BF3-4B96-8C5D-A71E0BCF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311234-8F82-4E54-8E87-09CEC8771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8" t="15172" r="16897" b="16782"/>
          <a:stretch/>
        </p:blipFill>
        <p:spPr>
          <a:xfrm>
            <a:off x="2522482" y="1912883"/>
            <a:ext cx="7409793" cy="4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C54A2-A88F-4CCC-9C63-C4055CAA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4AFDD0-7AC8-411B-AC67-45C2D54A6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6" t="6743" r="12242" b="8506"/>
          <a:stretch/>
        </p:blipFill>
        <p:spPr>
          <a:xfrm>
            <a:off x="2307020" y="1444668"/>
            <a:ext cx="7430813" cy="50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1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E702B2EFDBB34DAF0099398E061FBD" ma:contentTypeVersion="0" ma:contentTypeDescription="Crie um novo documento." ma:contentTypeScope="" ma:versionID="32ab7c047ce2253f16b44e489f28357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7519E1-941D-43F6-A7FB-AF4A2AB57E08}"/>
</file>

<file path=customXml/itemProps2.xml><?xml version="1.0" encoding="utf-8"?>
<ds:datastoreItem xmlns:ds="http://schemas.openxmlformats.org/officeDocument/2006/customXml" ds:itemID="{37DBB268-339C-443C-8578-CD117CFD58B8}"/>
</file>

<file path=customXml/itemProps3.xml><?xml version="1.0" encoding="utf-8"?>
<ds:datastoreItem xmlns:ds="http://schemas.openxmlformats.org/officeDocument/2006/customXml" ds:itemID="{AD384625-53AE-4A8D-A97C-3941127BD96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247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Facetado</vt:lpstr>
      <vt:lpstr>Programação Mobile</vt:lpstr>
      <vt:lpstr>Dispositivos móveis e o mercado</vt:lpstr>
      <vt:lpstr>Android</vt:lpstr>
      <vt:lpstr>Open Handset Alliance</vt:lpstr>
      <vt:lpstr>Versões do Android</vt:lpstr>
      <vt:lpstr>Ferramentas / Instalação</vt:lpstr>
      <vt:lpstr>Criação de um projeto</vt:lpstr>
      <vt:lpstr>1</vt:lpstr>
      <vt:lpstr>2</vt:lpstr>
      <vt:lpstr>3</vt:lpstr>
      <vt:lpstr>Activity_main.xml - Design</vt:lpstr>
      <vt:lpstr>Activity_main.xml - Text</vt:lpstr>
      <vt:lpstr>MainActivity.java</vt:lpstr>
      <vt:lpstr>Emulador</vt:lpstr>
      <vt:lpstr>Executar a aplicação no seu dispositivo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 VIDAL DE NEGREIROS</cp:lastModifiedBy>
  <cp:revision>12</cp:revision>
  <dcterms:created xsi:type="dcterms:W3CDTF">2020-02-07T11:07:47Z</dcterms:created>
  <dcterms:modified xsi:type="dcterms:W3CDTF">2020-08-13T14:07:00Z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0x010100A9E702B2EFDBB34DAF0099398E061FBD</vt:lpwstr>
  </property>
</Properties>
</file>