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4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77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8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1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8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34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23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3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7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4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6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84A169-0C15-4B03-BC4A-89C830E3A0A9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26225D-DD21-443F-826E-5D3565ABE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77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O que protocolo?????</a:t>
            </a:r>
          </a:p>
        </p:txBody>
      </p:sp>
    </p:spTree>
    <p:extLst>
      <p:ext uri="{BB962C8B-B14F-4D97-AF65-F5344CB8AC3E}">
        <p14:creationId xmlns:p14="http://schemas.microsoft.com/office/powerpoint/2010/main" val="35199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camada de aplicação faz a interface entre o protocolo de comunicação e o aplicativo que pediu ou receberá a informação através da rede.</a:t>
            </a:r>
          </a:p>
        </p:txBody>
      </p:sp>
    </p:spTree>
    <p:extLst>
      <p:ext uri="{BB962C8B-B14F-4D97-AF65-F5344CB8AC3E}">
        <p14:creationId xmlns:p14="http://schemas.microsoft.com/office/powerpoint/2010/main" val="393045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camada de apresentação converte o formato do dado recebido pela camada de aplicação em um formato comum a ser usado na transmissão desse dado.</a:t>
            </a:r>
          </a:p>
        </p:txBody>
      </p:sp>
    </p:spTree>
    <p:extLst>
      <p:ext uri="{BB962C8B-B14F-4D97-AF65-F5344CB8AC3E}">
        <p14:creationId xmlns:p14="http://schemas.microsoft.com/office/powerpoint/2010/main" val="394378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camada de sessão permite que duas aplicações em computadores diferentes estabeleçam uma sessão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50262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Esta camada é responsável por pegar os dados enviados pela camada de sessão e dividi-los em pacotes que serão transmitidos à camada de rede.</a:t>
            </a:r>
          </a:p>
        </p:txBody>
      </p:sp>
    </p:spTree>
    <p:extLst>
      <p:ext uri="{BB962C8B-B14F-4D97-AF65-F5344CB8AC3E}">
        <p14:creationId xmlns:p14="http://schemas.microsoft.com/office/powerpoint/2010/main" val="292972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É responsável pelo endereçamento dos pacotes, convertendo endereços lógicos em endereços físicos, de forma que os pacotes consigam chegar corretamente ao destino.</a:t>
            </a:r>
          </a:p>
        </p:txBody>
      </p:sp>
    </p:spTree>
    <p:extLst>
      <p:ext uri="{BB962C8B-B14F-4D97-AF65-F5344CB8AC3E}">
        <p14:creationId xmlns:p14="http://schemas.microsoft.com/office/powerpoint/2010/main" val="420320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ENLACE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camada de enlace pega os pacotes de </a:t>
            </a:r>
            <a:r>
              <a:rPr lang="pt-BR"/>
              <a:t>dados recebidos da </a:t>
            </a:r>
            <a:r>
              <a:rPr lang="pt-BR" dirty="0"/>
              <a:t>camada de rede e os transforma em quadros que trafegarão pela rede, adicionando informações como o endereço da placa de rede de origem, o endereço da placa de rede de destino, os dados de controle, os dados em si e a checagem de redundância cíclica (CRC).</a:t>
            </a:r>
          </a:p>
        </p:txBody>
      </p:sp>
    </p:spTree>
    <p:extLst>
      <p:ext uri="{BB962C8B-B14F-4D97-AF65-F5344CB8AC3E}">
        <p14:creationId xmlns:p14="http://schemas.microsoft.com/office/powerpoint/2010/main" val="218300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Esta camada pega os quadros enviados pela camada de enlace e os transforma em sinais compatíveis com o meio por onde os dados deverão ser transmitidos.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64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i="1" dirty="0" err="1"/>
              <a:t>Transmission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i="1" dirty="0"/>
              <a:t> / </a:t>
            </a:r>
            <a:r>
              <a:rPr lang="pt-BR" dirty="0"/>
              <a:t>Internet </a:t>
            </a:r>
            <a:r>
              <a:rPr lang="pt-BR" i="1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81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PATROCINIO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Defense Advanced Research Projects Agency (DARPA)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46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Em uma definição mais básica, o nome correto para este conjunto de protocolos é “Conjunto de Protocolos Internet”. </a:t>
            </a:r>
          </a:p>
          <a:p>
            <a:r>
              <a:rPr lang="pt-BR" dirty="0"/>
              <a:t>Os protocolos TCP e IP são dois dos protocolos deste conjunto. </a:t>
            </a:r>
          </a:p>
          <a:p>
            <a:r>
              <a:rPr lang="pt-BR" dirty="0"/>
              <a:t>Como os protocolos TCP e IP são os mais conhecidos, é comum se referir a TCP/IP para referenciar toda a família de protocolos. </a:t>
            </a:r>
          </a:p>
        </p:txBody>
      </p:sp>
    </p:spTree>
    <p:extLst>
      <p:ext uri="{BB962C8B-B14F-4D97-AF65-F5344CB8AC3E}">
        <p14:creationId xmlns:p14="http://schemas.microsoft.com/office/powerpoint/2010/main" val="39684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É o conjunto de regras sobre o modo como se dará a comunicação entre as partes envolvidas. </a:t>
            </a:r>
          </a:p>
          <a:p>
            <a:pPr algn="just"/>
            <a:r>
              <a:rPr lang="pt-BR" b="1" dirty="0"/>
              <a:t>Protocolo</a:t>
            </a:r>
            <a:r>
              <a:rPr lang="pt-BR" dirty="0"/>
              <a:t> é a "língua" dos computadores, ou seja, uma espécie de idioma que segue normas e padrões determinados.</a:t>
            </a:r>
          </a:p>
          <a:p>
            <a:pPr algn="just"/>
            <a:r>
              <a:rPr lang="pt-BR" dirty="0"/>
              <a:t>É através dos </a:t>
            </a:r>
            <a:r>
              <a:rPr lang="pt-BR" b="1" dirty="0"/>
              <a:t>protocolos</a:t>
            </a:r>
            <a:r>
              <a:rPr lang="pt-BR" dirty="0"/>
              <a:t> que é possível a comunicação entre um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25453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protocolo IP, padrão para redes Internet, é baseado em um serviço sem conexão. Sua função é transferir blocos de dados, denominados </a:t>
            </a:r>
            <a:r>
              <a:rPr lang="pt-BR" dirty="0" err="1"/>
              <a:t>datagramas</a:t>
            </a:r>
            <a:r>
              <a:rPr lang="pt-BR" dirty="0"/>
              <a:t>, da origem para o destino, onde a origem e o destino são hosts identificados por endereços IP. Este protocolo também fornece serviço de fragmentação e remontagem de </a:t>
            </a:r>
            <a:r>
              <a:rPr lang="pt-BR" dirty="0" err="1"/>
              <a:t>datagramas</a:t>
            </a:r>
            <a:r>
              <a:rPr lang="pt-BR" dirty="0"/>
              <a:t> longos, para que estes possam ser transportados em redes onde o tamanho máximo permitido para os pacotes é pequeno. </a:t>
            </a:r>
          </a:p>
        </p:txBody>
      </p:sp>
    </p:spTree>
    <p:extLst>
      <p:ext uri="{BB962C8B-B14F-4D97-AF65-F5344CB8AC3E}">
        <p14:creationId xmlns:p14="http://schemas.microsoft.com/office/powerpoint/2010/main" val="330610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O TCP é um protocolo da camada de transporte da arquitetura Internet TCP/IP. O protocolo é orientado a conexão e fornece um serviço confiável de transferência de arquivos fim-a-fim.</a:t>
            </a:r>
          </a:p>
          <a:p>
            <a:pPr algn="just"/>
            <a:r>
              <a:rPr lang="pt-BR" dirty="0"/>
              <a:t>Ele é responsável por inserir as mensagens das aplicações dentro do </a:t>
            </a:r>
            <a:r>
              <a:rPr lang="pt-BR" dirty="0" err="1"/>
              <a:t>datagrama</a:t>
            </a:r>
            <a:r>
              <a:rPr lang="pt-BR" dirty="0"/>
              <a:t> de transporte, reenviar </a:t>
            </a:r>
            <a:r>
              <a:rPr lang="pt-BR" dirty="0" err="1"/>
              <a:t>datagramas</a:t>
            </a:r>
            <a:r>
              <a:rPr lang="pt-BR" dirty="0"/>
              <a:t> perdidos e ordenar a chegada de </a:t>
            </a:r>
            <a:r>
              <a:rPr lang="pt-BR" dirty="0" err="1"/>
              <a:t>datagramas</a:t>
            </a:r>
            <a:r>
              <a:rPr lang="pt-BR" dirty="0"/>
              <a:t> enviados por outro micro.</a:t>
            </a:r>
          </a:p>
          <a:p>
            <a:pPr algn="just"/>
            <a:r>
              <a:rPr lang="pt-BR" dirty="0"/>
              <a:t>O TCP foi projetado para funcionar com base em um serviço de rede sem conexão e sem confirmação, fornecido pelo protocolo IP. </a:t>
            </a:r>
          </a:p>
        </p:txBody>
      </p:sp>
    </p:spTree>
    <p:extLst>
      <p:ext uri="{BB962C8B-B14F-4D97-AF65-F5344CB8AC3E}">
        <p14:creationId xmlns:p14="http://schemas.microsoft.com/office/powerpoint/2010/main" val="344049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QUE FORMAM O 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b="1" dirty="0"/>
              <a:t>ARP (</a:t>
            </a:r>
            <a:r>
              <a:rPr lang="pt-BR" b="1" dirty="0" err="1"/>
              <a:t>Address</a:t>
            </a:r>
            <a:r>
              <a:rPr lang="pt-BR" b="1" dirty="0"/>
              <a:t> </a:t>
            </a:r>
            <a:r>
              <a:rPr lang="pt-BR" b="1" dirty="0" err="1"/>
              <a:t>Resolution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– </a:t>
            </a:r>
            <a:r>
              <a:rPr lang="pt-BR" dirty="0"/>
              <a:t>Protocolo que por meio do numero IP localiza o numero MAC de um computador; </a:t>
            </a:r>
          </a:p>
          <a:p>
            <a:endParaRPr lang="pt-BR" dirty="0"/>
          </a:p>
          <a:p>
            <a:r>
              <a:rPr lang="pt-BR" b="1" dirty="0"/>
              <a:t>RARP (Reverse </a:t>
            </a:r>
            <a:r>
              <a:rPr lang="pt-BR" b="1" dirty="0" err="1"/>
              <a:t>Address</a:t>
            </a:r>
            <a:r>
              <a:rPr lang="pt-BR" b="1" dirty="0"/>
              <a:t> </a:t>
            </a:r>
            <a:r>
              <a:rPr lang="pt-BR" b="1" dirty="0" err="1"/>
              <a:t>Resolution</a:t>
            </a:r>
            <a:r>
              <a:rPr lang="pt-BR" b="1" dirty="0"/>
              <a:t>) - </a:t>
            </a:r>
            <a:r>
              <a:rPr lang="pt-BR" dirty="0"/>
              <a:t>Localiza o número MAC por meio do número de IP de um computador;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ICMP (Internet </a:t>
            </a:r>
            <a:r>
              <a:rPr lang="pt-BR" b="1" dirty="0" err="1"/>
              <a:t>Control</a:t>
            </a:r>
            <a:r>
              <a:rPr lang="pt-BR" b="1" dirty="0"/>
              <a:t> </a:t>
            </a:r>
            <a:r>
              <a:rPr lang="pt-BR" b="1" dirty="0" err="1"/>
              <a:t>Message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- </a:t>
            </a:r>
            <a:r>
              <a:rPr lang="pt-BR" dirty="0"/>
              <a:t>Responsável pela geração das mensagens de erro e pacotes de teste. É uma extensão do protocolo IP;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7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QUE FORMAM O 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/>
              <a:t>IGMP (Internet </a:t>
            </a:r>
            <a:r>
              <a:rPr lang="pt-BR" b="1" dirty="0" err="1"/>
              <a:t>Group</a:t>
            </a:r>
            <a:r>
              <a:rPr lang="pt-BR" b="1" dirty="0"/>
              <a:t> Management </a:t>
            </a:r>
            <a:r>
              <a:rPr lang="pt-BR" b="1" dirty="0" err="1"/>
              <a:t>Protocol</a:t>
            </a:r>
            <a:r>
              <a:rPr lang="pt-BR" b="1" dirty="0"/>
              <a:t>) – </a:t>
            </a:r>
            <a:r>
              <a:rPr lang="pt-BR" dirty="0"/>
              <a:t>É um protocolo que gerencia as listas de partição da difusão seletiva IP em uma rede TCP/IP. A difusão seletiva IP é o processo no qual uma mensagem é transmitida para um grupo selecionado de destinatários; 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UDP (</a:t>
            </a:r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b="1" dirty="0" err="1"/>
              <a:t>Datagram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- </a:t>
            </a:r>
            <a:r>
              <a:rPr lang="pt-BR" dirty="0"/>
              <a:t>Como o TCP, é responsável pela entrega dos dados, porém não garante a sua entrega;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RIP (</a:t>
            </a:r>
            <a:r>
              <a:rPr lang="pt-BR" b="1" dirty="0" err="1"/>
              <a:t>Routing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- </a:t>
            </a:r>
            <a:r>
              <a:rPr lang="pt-BR" dirty="0"/>
              <a:t>Também é responsável pelo roteamento dos pacotes na rede;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44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QUE FORMAM O 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/>
              <a:t>HTTP (Hypertext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- </a:t>
            </a:r>
            <a:r>
              <a:rPr lang="pt-BR" dirty="0"/>
              <a:t>Protocolo que permite a transferência de documentos hipertexto. Por meio desse protocolo podemos receber as páginas da Internet;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NNTP (Network News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- </a:t>
            </a:r>
            <a:r>
              <a:rPr lang="pt-BR" dirty="0"/>
              <a:t>Esse protocolo é responsável pela transferência de mensagens de grupos do tipo </a:t>
            </a:r>
            <a:r>
              <a:rPr lang="pt-BR" dirty="0" err="1"/>
              <a:t>news</a:t>
            </a:r>
            <a:r>
              <a:rPr lang="pt-BR" dirty="0"/>
              <a:t>;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SMTP (</a:t>
            </a:r>
            <a:r>
              <a:rPr lang="pt-BR" b="1" dirty="0" err="1"/>
              <a:t>Simple</a:t>
            </a:r>
            <a:r>
              <a:rPr lang="pt-BR" b="1" dirty="0"/>
              <a:t> Mail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- </a:t>
            </a:r>
            <a:r>
              <a:rPr lang="pt-BR" dirty="0"/>
              <a:t>Protocolo responsável pelo envio e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82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QUE FORMAM O 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/>
              <a:t>FTP (File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 – </a:t>
            </a:r>
            <a:r>
              <a:rPr lang="pt-BR" dirty="0"/>
              <a:t>Executa a transferência de arquivos entre sistemas. O FTP exige senha para entrada e pode “navegar” entre diretórios.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IRC (Internet Relay Chat) - </a:t>
            </a:r>
            <a:r>
              <a:rPr lang="pt-BR" dirty="0"/>
              <a:t>Esse protocolo implementa o serviço de chat;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NFS (Network File System) - </a:t>
            </a:r>
            <a:r>
              <a:rPr lang="pt-BR" dirty="0"/>
              <a:t>Esse protocolo é responsável pelo compartilhamento de arquivos remotos. Foi desenvolvido pela Sun;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Telnet - </a:t>
            </a:r>
            <a:r>
              <a:rPr lang="pt-BR" dirty="0"/>
              <a:t>Protocolo de emulação de terminal.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65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QUE FORMAM O TCP/IP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DNS (</a:t>
            </a:r>
            <a:r>
              <a:rPr lang="pt-BR" b="1" i="1" dirty="0"/>
              <a:t>Domain </a:t>
            </a:r>
            <a:r>
              <a:rPr lang="pt-BR" b="1" i="1" dirty="0" err="1"/>
              <a:t>Name</a:t>
            </a:r>
            <a:r>
              <a:rPr lang="pt-BR" b="1" i="1" dirty="0"/>
              <a:t> Server) </a:t>
            </a:r>
            <a:r>
              <a:rPr lang="pt-BR" i="1" dirty="0"/>
              <a:t>- T</a:t>
            </a:r>
            <a:r>
              <a:rPr lang="pt-BR" dirty="0"/>
              <a:t>em por função auxiliar: na transparência da identificação de endereços </a:t>
            </a:r>
            <a:r>
              <a:rPr lang="pt-BR" dirty="0" err="1"/>
              <a:t>IPs</a:t>
            </a:r>
            <a:r>
              <a:rPr lang="pt-BR" dirty="0"/>
              <a:t>, inclusive endereços na Internet, para os usuários locais de um sistema computacional; manter uma tabela com os endereços dos caminhos de algumas redes na </a:t>
            </a:r>
            <a:r>
              <a:rPr lang="pt-BR" i="1" dirty="0"/>
              <a:t>Internet </a:t>
            </a:r>
            <a:r>
              <a:rPr lang="pt-BR" dirty="0"/>
              <a:t>que auxilie aos roteadores.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97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TCP/IP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1475647"/>
            <a:ext cx="660174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1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É nessa camada que se encontram os protocolos “prestadores de serviços”.</a:t>
            </a:r>
          </a:p>
        </p:txBody>
      </p:sp>
    </p:spTree>
    <p:extLst>
      <p:ext uri="{BB962C8B-B14F-4D97-AF65-F5344CB8AC3E}">
        <p14:creationId xmlns:p14="http://schemas.microsoft.com/office/powerpoint/2010/main" val="2062564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Responsável pela transferência de mensagens e dados entre os computadores. </a:t>
            </a:r>
          </a:p>
        </p:txBody>
      </p:sp>
    </p:spTree>
    <p:extLst>
      <p:ext uri="{BB962C8B-B14F-4D97-AF65-F5344CB8AC3E}">
        <p14:creationId xmlns:p14="http://schemas.microsoft.com/office/powerpoint/2010/main" val="11344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ISO/OSI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ano de 1970 a ISO (</a:t>
            </a:r>
            <a:r>
              <a:rPr lang="pt-BR" i="1" dirty="0" err="1"/>
              <a:t>International</a:t>
            </a:r>
            <a:r>
              <a:rPr lang="pt-BR" i="1" dirty="0"/>
              <a:t> Standards </a:t>
            </a:r>
            <a:r>
              <a:rPr lang="pt-BR" i="1" dirty="0" err="1"/>
              <a:t>Organization</a:t>
            </a:r>
            <a:r>
              <a:rPr lang="pt-BR" dirty="0"/>
              <a:t>) desenvolveu um modelo de referência chamado OSI (</a:t>
            </a:r>
            <a:r>
              <a:rPr lang="pt-BR" i="1" dirty="0"/>
              <a:t>Open Systems </a:t>
            </a:r>
            <a:r>
              <a:rPr lang="pt-BR" i="1" dirty="0" err="1"/>
              <a:t>Interconnection</a:t>
            </a:r>
            <a:r>
              <a:rPr lang="pt-BR" dirty="0"/>
              <a:t>), para que fabricantes pudessem criar protocolos a partir desse modelo. O protocolo OSI foi criado para facilitar a interconexão de sistemas de computadores, o protocolo OSI formalizado em 1983.</a:t>
            </a:r>
          </a:p>
        </p:txBody>
      </p:sp>
    </p:spTree>
    <p:extLst>
      <p:ext uri="{BB962C8B-B14F-4D97-AF65-F5344CB8AC3E}">
        <p14:creationId xmlns:p14="http://schemas.microsoft.com/office/powerpoint/2010/main" val="2684412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Define qual é a melhor rota pela qual os pacotes devem seguir.</a:t>
            </a:r>
          </a:p>
        </p:txBody>
      </p:sp>
    </p:spTree>
    <p:extLst>
      <p:ext uri="{BB962C8B-B14F-4D97-AF65-F5344CB8AC3E}">
        <p14:creationId xmlns:p14="http://schemas.microsoft.com/office/powerpoint/2010/main" val="42861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INTERFACE DE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Define os tipos de padrão utilizados pelo TCP/IP. </a:t>
            </a:r>
          </a:p>
        </p:txBody>
      </p:sp>
    </p:spTree>
    <p:extLst>
      <p:ext uri="{BB962C8B-B14F-4D97-AF65-F5344CB8AC3E}">
        <p14:creationId xmlns:p14="http://schemas.microsoft.com/office/powerpoint/2010/main" val="36808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modelo OSI consta de três conceitos fundamentais: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Serviços, Interfaces; e Protocolos.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14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definição de Serviços informa o que a camada faz e não a forma como as camadas acima funcionam.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5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Interface de uma camada informa como os processos acima dela podem acessá-la. A Interface especifica quais os parâmetros e resultados a serem esperados. </a:t>
            </a:r>
          </a:p>
        </p:txBody>
      </p:sp>
    </p:spTree>
    <p:extLst>
      <p:ext uri="{BB962C8B-B14F-4D97-AF65-F5344CB8AC3E}">
        <p14:creationId xmlns:p14="http://schemas.microsoft.com/office/powerpoint/2010/main" val="3119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As camadas de uma máquina estabelecem conversação com as camadas de nível correspondente de outras máquinas; as regras e convenções utilizadas nessa conversação são denominadas Protocolos.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52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 CAMADAS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50" y="1523381"/>
            <a:ext cx="3898295" cy="4221232"/>
          </a:xfrm>
        </p:spPr>
      </p:pic>
    </p:spTree>
    <p:extLst>
      <p:ext uri="{BB962C8B-B14F-4D97-AF65-F5344CB8AC3E}">
        <p14:creationId xmlns:p14="http://schemas.microsoft.com/office/powerpoint/2010/main" val="110096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6" y="1596261"/>
            <a:ext cx="5923392" cy="4931148"/>
          </a:xfrm>
        </p:spPr>
      </p:pic>
    </p:spTree>
    <p:extLst>
      <p:ext uri="{BB962C8B-B14F-4D97-AF65-F5344CB8AC3E}">
        <p14:creationId xmlns:p14="http://schemas.microsoft.com/office/powerpoint/2010/main" val="67887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38B05B-913D-48A0-A0DD-08A3F547FEB6}"/>
</file>

<file path=customXml/itemProps2.xml><?xml version="1.0" encoding="utf-8"?>
<ds:datastoreItem xmlns:ds="http://schemas.openxmlformats.org/officeDocument/2006/customXml" ds:itemID="{BE36A0C5-235B-4F53-A06F-5F2E068A5902}"/>
</file>

<file path=customXml/itemProps3.xml><?xml version="1.0" encoding="utf-8"?>
<ds:datastoreItem xmlns:ds="http://schemas.openxmlformats.org/officeDocument/2006/customXml" ds:itemID="{0EC8961A-7789-493B-BDF1-3A2A3C150343}"/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1130</Words>
  <Application>Microsoft Office PowerPoint</Application>
  <PresentationFormat>Widescreen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Calisto MT</vt:lpstr>
      <vt:lpstr>Wingdings 2</vt:lpstr>
      <vt:lpstr>Ardósia</vt:lpstr>
      <vt:lpstr>O que protocolo?????</vt:lpstr>
      <vt:lpstr>PROTOCOLO</vt:lpstr>
      <vt:lpstr>MODELO ISO/OSI</vt:lpstr>
      <vt:lpstr>O modelo OSI consta de três conceitos fundamentais: </vt:lpstr>
      <vt:lpstr>SERVIÇOS</vt:lpstr>
      <vt:lpstr>INTERFACE</vt:lpstr>
      <vt:lpstr>CAMADAS</vt:lpstr>
      <vt:lpstr>7 CAMADAS</vt:lpstr>
      <vt:lpstr>FUNCIONAMENTO</vt:lpstr>
      <vt:lpstr>APLICAÇÃO</vt:lpstr>
      <vt:lpstr>APRESENTAÇÃO</vt:lpstr>
      <vt:lpstr>SESSÃO</vt:lpstr>
      <vt:lpstr>TRANSPORTE</vt:lpstr>
      <vt:lpstr>CAMADA DE REDE</vt:lpstr>
      <vt:lpstr>CAMADA ENLACE</vt:lpstr>
      <vt:lpstr>CAMADA FÍSICA</vt:lpstr>
      <vt:lpstr>TCP/IP</vt:lpstr>
      <vt:lpstr>PATROCINIO</vt:lpstr>
      <vt:lpstr>TCP/IP</vt:lpstr>
      <vt:lpstr>IP</vt:lpstr>
      <vt:lpstr>TCP</vt:lpstr>
      <vt:lpstr>PROTOCOLOS QUE FORMAM O TCP/IP</vt:lpstr>
      <vt:lpstr>PROTOCOLOS QUE FORMAM O TCP/IP</vt:lpstr>
      <vt:lpstr>PROTOCOLOS QUE FORMAM O TCP/IP</vt:lpstr>
      <vt:lpstr>PROTOCOLOS QUE FORMAM O TCP/IP</vt:lpstr>
      <vt:lpstr>PROTOCOLOS QUE FORMAM O TCP/IP</vt:lpstr>
      <vt:lpstr>ARQUITETURA TCP/IP</vt:lpstr>
      <vt:lpstr>CAMADA DE APLICAÇÃO</vt:lpstr>
      <vt:lpstr>TRANSPORTE</vt:lpstr>
      <vt:lpstr>CAMADA DE INTERNET</vt:lpstr>
      <vt:lpstr>CAMADA DE INTERFACE DE 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protocolo?????</dc:title>
  <dc:creator>Clodoaldo Pinheiro Bastos</dc:creator>
  <cp:lastModifiedBy>Clodoaldo Pinheiro Bastos</cp:lastModifiedBy>
  <cp:revision>3</cp:revision>
  <dcterms:created xsi:type="dcterms:W3CDTF">2021-03-05T11:32:52Z</dcterms:created>
  <dcterms:modified xsi:type="dcterms:W3CDTF">2021-03-09T21:07:29Z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