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8F8A-A7C5-4152-A6C3-497D8155E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XI – TCP/IP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E3DF2-8EA5-4AC6-A031-F1CB3937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CLASSE C</a:t>
            </a:r>
          </a:p>
        </p:txBody>
      </p:sp>
    </p:spTree>
    <p:extLst>
      <p:ext uri="{BB962C8B-B14F-4D97-AF65-F5344CB8AC3E}">
        <p14:creationId xmlns:p14="http://schemas.microsoft.com/office/powerpoint/2010/main" val="15097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D06A-4B3A-43B4-910E-66364BB7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4E506-4FAF-4777-956E-0FC37E0C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Essa classe é indicada para redes pequenas, pois é possível ter somente 255 equipamentos conectados. </a:t>
            </a:r>
          </a:p>
          <a:p>
            <a:r>
              <a:rPr lang="pt-BR" dirty="0"/>
              <a:t>Na classe C podemos ter 2.097.152redes possíveis.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192.0.0.1</a:t>
            </a:r>
          </a:p>
          <a:p>
            <a:pPr marL="0" indent="0" algn="ctr">
              <a:buNone/>
            </a:pPr>
            <a:r>
              <a:rPr lang="pt-BR" dirty="0"/>
              <a:t>À</a:t>
            </a:r>
          </a:p>
          <a:p>
            <a:pPr marL="0" indent="0" algn="ctr">
              <a:buNone/>
            </a:pPr>
            <a:r>
              <a:rPr lang="pt-BR" dirty="0"/>
              <a:t>223.255.255.254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C4749B-51CB-491E-B1A5-14018E1D7F9F}"/>
              </a:ext>
            </a:extLst>
          </p:cNvPr>
          <p:cNvSpPr/>
          <p:nvPr/>
        </p:nvSpPr>
        <p:spPr>
          <a:xfrm>
            <a:off x="5334000" y="3351937"/>
            <a:ext cx="1524000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DDFB6B-7D41-43F6-8602-F4E0BBEE7B4F}"/>
              </a:ext>
            </a:extLst>
          </p:cNvPr>
          <p:cNvSpPr/>
          <p:nvPr/>
        </p:nvSpPr>
        <p:spPr>
          <a:xfrm>
            <a:off x="4863548" y="4294430"/>
            <a:ext cx="2584174" cy="5433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653BB1-355B-4E6E-B027-5A3C65A4A041}"/>
              </a:ext>
            </a:extLst>
          </p:cNvPr>
          <p:cNvSpPr/>
          <p:nvPr/>
        </p:nvSpPr>
        <p:spPr>
          <a:xfrm>
            <a:off x="838200" y="5262563"/>
            <a:ext cx="1118152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Obs.: O endereço não pode ser todo composto de ZEROS e UNS, sendo que sendo todo ZEROS serve para representar a REDE e todos UNS é utilizado para BROADCAST</a:t>
            </a:r>
          </a:p>
        </p:txBody>
      </p:sp>
    </p:spTree>
    <p:extLst>
      <p:ext uri="{BB962C8B-B14F-4D97-AF65-F5344CB8AC3E}">
        <p14:creationId xmlns:p14="http://schemas.microsoft.com/office/powerpoint/2010/main" val="1657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2BCC-C946-40F1-8C7B-FF5D9BB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DE62-A044-495D-B9AC-080B8011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05"/>
            <a:ext cx="10515600" cy="4351338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A definição de uma rede classe C é a seguinte: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6600" dirty="0"/>
              <a:t>192. 0 .0.1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795CD79-42B4-48A2-BB26-53F36893C733}"/>
              </a:ext>
            </a:extLst>
          </p:cNvPr>
          <p:cNvCxnSpPr>
            <a:cxnSpLocks/>
          </p:cNvCxnSpPr>
          <p:nvPr/>
        </p:nvCxnSpPr>
        <p:spPr>
          <a:xfrm flipH="1">
            <a:off x="4528925" y="3650144"/>
            <a:ext cx="540032" cy="8962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DE54B8D-58D3-4FFA-B918-3026FF9F0AEE}"/>
              </a:ext>
            </a:extLst>
          </p:cNvPr>
          <p:cNvSpPr/>
          <p:nvPr/>
        </p:nvSpPr>
        <p:spPr>
          <a:xfrm>
            <a:off x="3644347" y="4564567"/>
            <a:ext cx="1895061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 3 primeiros  bytes representam a rede	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3AD685-BC46-41BF-AAE2-39A359A325C2}"/>
              </a:ext>
            </a:extLst>
          </p:cNvPr>
          <p:cNvSpPr/>
          <p:nvPr/>
        </p:nvSpPr>
        <p:spPr>
          <a:xfrm>
            <a:off x="4353331" y="2974968"/>
            <a:ext cx="2882356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CF381D-A5E5-4739-8437-AFEB32EF9D94}"/>
              </a:ext>
            </a:extLst>
          </p:cNvPr>
          <p:cNvSpPr/>
          <p:nvPr/>
        </p:nvSpPr>
        <p:spPr>
          <a:xfrm>
            <a:off x="7419553" y="2974968"/>
            <a:ext cx="796781" cy="721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036865F-EA3A-4539-9E99-F127F9D71156}"/>
              </a:ext>
            </a:extLst>
          </p:cNvPr>
          <p:cNvCxnSpPr>
            <a:cxnSpLocks/>
          </p:cNvCxnSpPr>
          <p:nvPr/>
        </p:nvCxnSpPr>
        <p:spPr>
          <a:xfrm flipH="1">
            <a:off x="7803025" y="3668347"/>
            <a:ext cx="1" cy="8962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C32ED6-E571-4EE6-B945-1595FCF4045B}"/>
              </a:ext>
            </a:extLst>
          </p:cNvPr>
          <p:cNvSpPr/>
          <p:nvPr/>
        </p:nvSpPr>
        <p:spPr>
          <a:xfrm>
            <a:off x="6779304" y="4591941"/>
            <a:ext cx="2077278" cy="110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4º byte representa o equipamento na rede</a:t>
            </a:r>
          </a:p>
        </p:txBody>
      </p:sp>
    </p:spTree>
    <p:extLst>
      <p:ext uri="{BB962C8B-B14F-4D97-AF65-F5344CB8AC3E}">
        <p14:creationId xmlns:p14="http://schemas.microsoft.com/office/powerpoint/2010/main" val="15476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CAEE2-3EEC-4D45-A05E-CE392CC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F4893-3391-4F5C-87BC-EC01ACD0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/>
          <a:lstStyle/>
          <a:p>
            <a:r>
              <a:rPr lang="pt-BR" dirty="0"/>
              <a:t>Nessa rede não é possível criar </a:t>
            </a:r>
            <a:r>
              <a:rPr lang="pt-BR" dirty="0" err="1"/>
              <a:t>subredes</a:t>
            </a:r>
            <a:r>
              <a:rPr lang="pt-BR" dirty="0"/>
              <a:t>.</a:t>
            </a:r>
          </a:p>
          <a:p>
            <a:r>
              <a:rPr lang="pt-BR" dirty="0"/>
              <a:t>Para navegar na internet utilizando a Classe C é necessário um mascaramento, já que o número de </a:t>
            </a:r>
            <a:r>
              <a:rPr lang="pt-BR" dirty="0" err="1"/>
              <a:t>IP´s</a:t>
            </a:r>
            <a:r>
              <a:rPr lang="pt-BR" dirty="0"/>
              <a:t> dessa classe </a:t>
            </a:r>
            <a:r>
              <a:rPr lang="pt-BR"/>
              <a:t>estão esgotados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845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BA9F3B-A98E-4338-9542-59A317C09920}"/>
</file>

<file path=customXml/itemProps2.xml><?xml version="1.0" encoding="utf-8"?>
<ds:datastoreItem xmlns:ds="http://schemas.openxmlformats.org/officeDocument/2006/customXml" ds:itemID="{5CF5DBC6-75E6-48E3-9FC4-CD4A95627D62}"/>
</file>

<file path=customXml/itemProps3.xml><?xml version="1.0" encoding="utf-8"?>
<ds:datastoreItem xmlns:ds="http://schemas.openxmlformats.org/officeDocument/2006/customXml" ds:itemID="{A0B63672-D7C5-4041-B834-531ECC998BE3}"/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Tema do Office</vt:lpstr>
      <vt:lpstr>AULA XI – TCP/IP</vt:lpstr>
      <vt:lpstr>CLASSE C</vt:lpstr>
      <vt:lpstr>CLASSE C</vt:lpstr>
      <vt:lpstr>CLASSE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46</cp:revision>
  <dcterms:created xsi:type="dcterms:W3CDTF">2021-03-18T20:49:15Z</dcterms:created>
  <dcterms:modified xsi:type="dcterms:W3CDTF">2021-04-28T11:30:28Z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