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1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52354-2FD5-4A4B-82C1-E26EA072A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EB8B97-3008-49BD-A14D-CDDF66827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9722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2D6E7-AEB0-4456-ABBD-870B3FC6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FC9C1F-D981-4B59-BCCA-1648E9E05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9F38E0-20CB-471D-8815-A9D4179F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B397CF-5BCF-4DB8-A793-A81B93785342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E52A02-9198-4456-A556-4A5B927B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C611F9-2A40-4505-B063-D851771C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4029" y="6324963"/>
            <a:ext cx="2743200" cy="365125"/>
          </a:xfrm>
          <a:prstGeom prst="rect">
            <a:avLst/>
          </a:prstGeom>
        </p:spPr>
        <p:txBody>
          <a:bodyPr/>
          <a:lstStyle/>
          <a:p>
            <a:fld id="{49A2F2E6-A63B-4BE5-B36C-106ACC60C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13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583349-BFAA-401E-87ED-E9A3EDF45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DF8A3B-E887-47D2-B28A-2E101C4DD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744BA3-4287-4849-9B3B-26289BAE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B397CF-5BCF-4DB8-A793-A81B93785342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DEA0FA-F8B3-4B5D-A219-33A7D8DB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D03B9A-9B79-4765-B7D4-8045A3F7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4029" y="6324963"/>
            <a:ext cx="2743200" cy="365125"/>
          </a:xfrm>
          <a:prstGeom prst="rect">
            <a:avLst/>
          </a:prstGeom>
        </p:spPr>
        <p:txBody>
          <a:bodyPr/>
          <a:lstStyle/>
          <a:p>
            <a:fld id="{49A2F2E6-A63B-4BE5-B36C-106ACC60C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55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3776D-3967-4E6F-9123-D291D6AF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7CA3A9-6CBB-48E2-9D8D-924B4FF21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55105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F9015-C8D5-4F67-BEF9-31F97584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52FE00-F9BC-4457-8566-F719899BF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26119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4185B-6D7D-4B16-AF32-FFC49A20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CA70C9-EBA9-4C6F-A672-0F3DCFCB6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E348FF-12AA-4E9F-A678-FE7F514B0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6261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3A238-26D4-492E-B1B8-324EB11A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2AE71F-93C6-42C2-8181-FA1158E6F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4FFFDB-84B5-4195-B3E4-995ABB96F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36F027-BA53-4A7C-8D01-E60F961C1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37C8D74-66BF-4B00-8FD9-4D6C4DA18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E7D5E9D-5395-4871-832C-87226AEF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B397CF-5BCF-4DB8-A793-A81B93785342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66CAAEC-C2FB-4AA4-B9E6-1E0A1BB5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991685B-A6CB-40EA-8F8C-E98AB32A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4029" y="6324963"/>
            <a:ext cx="2743200" cy="365125"/>
          </a:xfrm>
          <a:prstGeom prst="rect">
            <a:avLst/>
          </a:prstGeom>
        </p:spPr>
        <p:txBody>
          <a:bodyPr/>
          <a:lstStyle/>
          <a:p>
            <a:fld id="{49A2F2E6-A63B-4BE5-B36C-106ACC60C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22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A0AAD-BF8F-47F3-9961-FFE5FE6BB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236F7DF-1ECF-4D1D-BE17-548CC8DC73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B397CF-5BCF-4DB8-A793-A81B93785342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CF9013-4256-4B4D-8565-AE7B0A2C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B1E130-DA6F-41F6-8A09-7D53ECF20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4029" y="6324963"/>
            <a:ext cx="2743200" cy="365125"/>
          </a:xfrm>
          <a:prstGeom prst="rect">
            <a:avLst/>
          </a:prstGeom>
        </p:spPr>
        <p:txBody>
          <a:bodyPr/>
          <a:lstStyle/>
          <a:p>
            <a:fld id="{49A2F2E6-A63B-4BE5-B36C-106ACC60C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43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BD1AAF0-F9FA-4ED9-89D2-6E032CF9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B397CF-5BCF-4DB8-A793-A81B93785342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CDC9F79-7628-43E8-85BD-082DA200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27E714-4AF9-484E-BEFE-12F3B26D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4029" y="6324963"/>
            <a:ext cx="2743200" cy="365125"/>
          </a:xfrm>
          <a:prstGeom prst="rect">
            <a:avLst/>
          </a:prstGeom>
        </p:spPr>
        <p:txBody>
          <a:bodyPr/>
          <a:lstStyle/>
          <a:p>
            <a:fld id="{49A2F2E6-A63B-4BE5-B36C-106ACC60C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24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FA5C4-9B57-4D9E-8CDD-2E50106C5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F1E451-2F78-485B-8641-2CC74BC88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E52128-8BF5-4AEB-B940-51F119C08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26EBA3-49AC-4247-95F9-1D2F0B0A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B397CF-5BCF-4DB8-A793-A81B93785342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0D717C-9DD8-44AE-958B-752C0685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924A16-BDA5-442E-BC3F-8E1995E59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4029" y="6324963"/>
            <a:ext cx="2743200" cy="365125"/>
          </a:xfrm>
          <a:prstGeom prst="rect">
            <a:avLst/>
          </a:prstGeom>
        </p:spPr>
        <p:txBody>
          <a:bodyPr/>
          <a:lstStyle/>
          <a:p>
            <a:fld id="{49A2F2E6-A63B-4BE5-B36C-106ACC60C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4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555D4-8B5B-4290-A588-36253B7D2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7A48DB-D7A2-4466-A343-DAFA96D68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1E4DBE-33C7-4BAA-BE78-CD71679B1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F583A4-F1AC-49CA-A279-8D366F16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B397CF-5BCF-4DB8-A793-A81B93785342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6C7048-1DB6-43D0-BCC9-F522E5448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337D1E-2DD6-49BC-9C06-94A427BD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4029" y="6324963"/>
            <a:ext cx="2743200" cy="365125"/>
          </a:xfrm>
          <a:prstGeom prst="rect">
            <a:avLst/>
          </a:prstGeom>
        </p:spPr>
        <p:txBody>
          <a:bodyPr/>
          <a:lstStyle/>
          <a:p>
            <a:fld id="{49A2F2E6-A63B-4BE5-B36C-106ACC60C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39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100000">
              <a:schemeClr val="bg2">
                <a:tint val="98000"/>
                <a:satMod val="130000"/>
                <a:shade val="90000"/>
                <a:lumMod val="103000"/>
              </a:schemeClr>
            </a:gs>
            <a:gs pos="73000">
              <a:schemeClr val="tx2">
                <a:lumMod val="40000"/>
                <a:lumOff val="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6DBC745-6533-40D9-9BBC-06694111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14BAEC-5D6E-46C9-BD26-572551D48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8630E77A-8A08-425F-AFC4-6DD204A77E6E}"/>
              </a:ext>
            </a:extLst>
          </p:cNvPr>
          <p:cNvSpPr txBox="1">
            <a:spLocks/>
          </p:cNvSpPr>
          <p:nvPr userDrawn="1"/>
        </p:nvSpPr>
        <p:spPr>
          <a:xfrm>
            <a:off x="92964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3200" kern="1200">
                <a:solidFill>
                  <a:srgbClr val="371DF5"/>
                </a:solidFill>
                <a:latin typeface="Blackadder ITC" panose="04020505051007020D02" pitchFamily="8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Clodoaldo Bastos</a:t>
            </a:r>
            <a:endParaRPr lang="pt-BR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5C452AEF-8D45-4C34-94F0-692EA77EBB1C}"/>
              </a:ext>
            </a:extLst>
          </p:cNvPr>
          <p:cNvSpPr/>
          <p:nvPr userDrawn="1"/>
        </p:nvSpPr>
        <p:spPr>
          <a:xfrm rot="1966956">
            <a:off x="9373919" y="6181717"/>
            <a:ext cx="45719" cy="696211"/>
          </a:xfrm>
          <a:prstGeom prst="parallelogram">
            <a:avLst/>
          </a:prstGeom>
          <a:solidFill>
            <a:srgbClr val="371D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Paralelogramo 8">
            <a:extLst>
              <a:ext uri="{FF2B5EF4-FFF2-40B4-BE49-F238E27FC236}">
                <a16:creationId xmlns:a16="http://schemas.microsoft.com/office/drawing/2014/main" id="{F3777E8F-7C1C-4BF1-A156-7EC66906B2FF}"/>
              </a:ext>
            </a:extLst>
          </p:cNvPr>
          <p:cNvSpPr/>
          <p:nvPr userDrawn="1"/>
        </p:nvSpPr>
        <p:spPr>
          <a:xfrm rot="1966956">
            <a:off x="9159021" y="6181716"/>
            <a:ext cx="45719" cy="696211"/>
          </a:xfrm>
          <a:prstGeom prst="parallelogram">
            <a:avLst/>
          </a:prstGeom>
          <a:solidFill>
            <a:srgbClr val="371D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2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78F8A-A7C5-4152-A6C3-497D8155E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XI – TCP/IP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2E3DF2-8EA5-4AC6-A031-F1CB39377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CLASSE D/E</a:t>
            </a:r>
          </a:p>
        </p:txBody>
      </p:sp>
    </p:spTree>
    <p:extLst>
      <p:ext uri="{BB962C8B-B14F-4D97-AF65-F5344CB8AC3E}">
        <p14:creationId xmlns:p14="http://schemas.microsoft.com/office/powerpoint/2010/main" val="150979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2D06A-4B3A-43B4-910E-66364BB72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F4E506-4FAF-4777-956E-0FC37E0C5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Essa classe é especifica para um determinado grupo de computadores para envio de dados. </a:t>
            </a:r>
          </a:p>
          <a:p>
            <a:r>
              <a:rPr lang="pt-BR" dirty="0"/>
              <a:t>Na classe D o 1º byte indica a rede que varia de 224.0.0.0 à 239.255.255.254.</a:t>
            </a:r>
          </a:p>
          <a:p>
            <a:pPr marL="0" indent="0" algn="ctr">
              <a:buNone/>
            </a:pPr>
            <a:r>
              <a:rPr lang="pt-BR" dirty="0"/>
              <a:t>224.0.0.0</a:t>
            </a:r>
          </a:p>
          <a:p>
            <a:pPr marL="0" indent="0" algn="ctr">
              <a:buNone/>
            </a:pPr>
            <a:r>
              <a:rPr lang="pt-BR" dirty="0"/>
              <a:t>À</a:t>
            </a:r>
          </a:p>
          <a:p>
            <a:pPr marL="0" indent="0" algn="ctr">
              <a:buNone/>
            </a:pPr>
            <a:r>
              <a:rPr lang="pt-BR" dirty="0"/>
              <a:t>239.255.255.254</a:t>
            </a:r>
          </a:p>
          <a:p>
            <a:pPr marL="0" indent="0">
              <a:buNone/>
            </a:pPr>
            <a:r>
              <a:rPr lang="pt-BR" dirty="0"/>
              <a:t>			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4C4749B-51CB-491E-B1A5-14018E1D7F9F}"/>
              </a:ext>
            </a:extLst>
          </p:cNvPr>
          <p:cNvSpPr/>
          <p:nvPr/>
        </p:nvSpPr>
        <p:spPr>
          <a:xfrm>
            <a:off x="5334000" y="3538694"/>
            <a:ext cx="1524000" cy="54333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7DDFB6B-7D41-43F6-8602-F4E0BBEE7B4F}"/>
              </a:ext>
            </a:extLst>
          </p:cNvPr>
          <p:cNvSpPr/>
          <p:nvPr/>
        </p:nvSpPr>
        <p:spPr>
          <a:xfrm>
            <a:off x="4810539" y="4584287"/>
            <a:ext cx="2676939" cy="54333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31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2D06A-4B3A-43B4-910E-66364BB72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F4E506-4FAF-4777-956E-0FC37E0C5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Classe reservada para a </a:t>
            </a:r>
            <a:r>
              <a:rPr lang="pt-BR" b="1" dirty="0"/>
              <a:t>PESQUISA </a:t>
            </a:r>
            <a:r>
              <a:rPr lang="pt-BR" dirty="0"/>
              <a:t>e </a:t>
            </a:r>
            <a:r>
              <a:rPr lang="pt-BR" b="1" dirty="0"/>
              <a:t>DESENVOLVIMENTO DE NOVAS APLICAÇÕES</a:t>
            </a:r>
            <a:r>
              <a:rPr lang="pt-BR" dirty="0"/>
              <a:t>. </a:t>
            </a:r>
          </a:p>
          <a:p>
            <a:r>
              <a:rPr lang="pt-BR" dirty="0"/>
              <a:t>Na </a:t>
            </a:r>
            <a:r>
              <a:rPr lang="pt-BR"/>
              <a:t>classe E </a:t>
            </a:r>
            <a:r>
              <a:rPr lang="pt-BR" dirty="0"/>
              <a:t>o 1º byte indica a rede que varia de 240.0.0.0 à 255.255.255.254.</a:t>
            </a:r>
          </a:p>
          <a:p>
            <a:pPr marL="0" indent="0" algn="ctr">
              <a:buNone/>
            </a:pPr>
            <a:r>
              <a:rPr lang="pt-BR" dirty="0"/>
              <a:t>240.0.0.0</a:t>
            </a:r>
          </a:p>
          <a:p>
            <a:pPr marL="0" indent="0" algn="ctr">
              <a:buNone/>
            </a:pPr>
            <a:r>
              <a:rPr lang="pt-BR" dirty="0"/>
              <a:t>À</a:t>
            </a:r>
          </a:p>
          <a:p>
            <a:pPr marL="0" indent="0" algn="ctr">
              <a:buNone/>
            </a:pPr>
            <a:r>
              <a:rPr lang="pt-BR" dirty="0"/>
              <a:t>255.255.255.254</a:t>
            </a:r>
          </a:p>
          <a:p>
            <a:pPr marL="0" indent="0">
              <a:buNone/>
            </a:pPr>
            <a:r>
              <a:rPr lang="pt-BR" dirty="0"/>
              <a:t>			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4C4749B-51CB-491E-B1A5-14018E1D7F9F}"/>
              </a:ext>
            </a:extLst>
          </p:cNvPr>
          <p:cNvSpPr/>
          <p:nvPr/>
        </p:nvSpPr>
        <p:spPr>
          <a:xfrm>
            <a:off x="5334000" y="3538694"/>
            <a:ext cx="1524000" cy="54333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7DDFB6B-7D41-43F6-8602-F4E0BBEE7B4F}"/>
              </a:ext>
            </a:extLst>
          </p:cNvPr>
          <p:cNvSpPr/>
          <p:nvPr/>
        </p:nvSpPr>
        <p:spPr>
          <a:xfrm>
            <a:off x="4810539" y="4584287"/>
            <a:ext cx="2676939" cy="54333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9371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CD90986086A7B4D862F57D7D5AFC056" ma:contentTypeVersion="2" ma:contentTypeDescription="Crie um novo documento." ma:contentTypeScope="" ma:versionID="761ea93d34535cc3b4a00cc84c6da9f4">
  <xsd:schema xmlns:xsd="http://www.w3.org/2001/XMLSchema" xmlns:xs="http://www.w3.org/2001/XMLSchema" xmlns:p="http://schemas.microsoft.com/office/2006/metadata/properties" xmlns:ns2="1ec55f11-ae45-443c-9e71-d174ec8fa030" targetNamespace="http://schemas.microsoft.com/office/2006/metadata/properties" ma:root="true" ma:fieldsID="1508a13f9325ae21edc55204d86f3e28" ns2:_="">
    <xsd:import namespace="1ec55f11-ae45-443c-9e71-d174ec8fa0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c55f11-ae45-443c-9e71-d174ec8fa0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ED2086-36B6-4DFA-8CA2-3988BCA8E8F2}"/>
</file>

<file path=customXml/itemProps2.xml><?xml version="1.0" encoding="utf-8"?>
<ds:datastoreItem xmlns:ds="http://schemas.openxmlformats.org/officeDocument/2006/customXml" ds:itemID="{5932F245-3C57-480F-BFC3-55A023801086}"/>
</file>

<file path=customXml/itemProps3.xml><?xml version="1.0" encoding="utf-8"?>
<ds:datastoreItem xmlns:ds="http://schemas.openxmlformats.org/officeDocument/2006/customXml" ds:itemID="{514B027E-DC3C-4B08-BEF7-6C1DD82B6075}"/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86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Blackadder ITC</vt:lpstr>
      <vt:lpstr>Calibri</vt:lpstr>
      <vt:lpstr>Calibri Light</vt:lpstr>
      <vt:lpstr>Tema do Office</vt:lpstr>
      <vt:lpstr>AULA XI – TCP/IP</vt:lpstr>
      <vt:lpstr>CLASSE D</vt:lpstr>
      <vt:lpstr>CLASSE 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Clodoaldo Pinheiro Bastos</dc:creator>
  <cp:lastModifiedBy>Clodoaldo Pinheiro Bastos</cp:lastModifiedBy>
  <cp:revision>49</cp:revision>
  <dcterms:created xsi:type="dcterms:W3CDTF">2021-03-18T20:49:15Z</dcterms:created>
  <dcterms:modified xsi:type="dcterms:W3CDTF">2021-04-28T11:40:27Z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0x0101004CD90986086A7B4D862F57D7D5AFC056</vt:lpwstr>
  </property>
</Properties>
</file>