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52354-2FD5-4A4B-82C1-E26EA07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8B97-3008-49BD-A14D-CDDF6682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7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D6E7-AEB0-4456-ABBD-870B3FC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C9C1F-D981-4B59-BCCA-1648E9E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F38E0-20CB-471D-8815-A9D4179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52A02-9198-4456-A556-4A5B927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611F9-2A40-4505-B063-D851771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3349-BFAA-401E-87ED-E9A3EDF4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F8A3B-E887-47D2-B28A-2E101C4D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44BA3-4287-4849-9B3B-26289BA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EA0FA-F8B3-4B5D-A219-33A7D8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03B9A-9B79-4765-B7D4-8045A3F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5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76D-3967-4E6F-9123-D291D6A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A3A9-6CBB-48E2-9D8D-924B4FF2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1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9015-C8D5-4F67-BEF9-31F975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FE00-F9BC-4457-8566-F719899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6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185B-6D7D-4B16-AF32-FFC49A2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70C9-EBA9-4C6F-A672-0F3DCFCB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348FF-12AA-4E9F-A678-FE7F514B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2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A238-26D4-492E-B1B8-324EB11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AE71F-93C6-42C2-8181-FA1158E6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FFFDB-84B5-4195-B3E4-995ABB96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6F027-BA53-4A7C-8D01-E60F961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8D74-66BF-4B00-8FD9-4D6C4DA1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7D5E9D-5395-4871-832C-87226AE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CAAEC-C2FB-4AA4-B9E6-1E0A1BB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685B-A6CB-40EA-8F8C-E98AB32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AAD-BF8F-47F3-9961-FFE5FE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6F7DF-1ECF-4D1D-BE17-548CC8D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F9013-4256-4B4D-8565-AE7B0A2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1E130-DA6F-41F6-8A09-7D53ECF2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1AAF0-F9FA-4ED9-89D2-6E032CF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C9F79-7628-43E8-85BD-082DA20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7E714-4AF9-484E-BEFE-12F3B26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A5C4-9B57-4D9E-8CDD-2E50106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1E451-2F78-485B-8641-2CC74BC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E52128-8BF5-4AEB-B940-51F119C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EBA3-49AC-4247-95F9-1D2F0B0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D717C-9DD8-44AE-958B-752C06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24A16-BDA5-442E-BC3F-8E1995E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5D4-8B5B-4290-A588-36253B7D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7A48DB-D7A2-4466-A343-DAFA96D6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E4DBE-33C7-4BAA-BE78-CD71679B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583A4-F1AC-49CA-A279-8D366F1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048-1DB6-43D0-BCC9-F522E54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7D1E-2DD6-49BC-9C06-94A427BD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73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DBC745-6533-40D9-9BBC-066941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4BAEC-5D6E-46C9-BD26-572551D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630E77A-8A08-425F-AFC4-6DD204A77E6E}"/>
              </a:ext>
            </a:extLst>
          </p:cNvPr>
          <p:cNvSpPr txBox="1">
            <a:spLocks/>
          </p:cNvSpPr>
          <p:nvPr userDrawn="1"/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3200" kern="1200">
                <a:solidFill>
                  <a:srgbClr val="371DF5"/>
                </a:solidFill>
                <a:latin typeface="Blackadder ITC" panose="04020505051007020D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Clodoaldo Bastos</a:t>
            </a:r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C452AEF-8D45-4C34-94F0-692EA77EBB1C}"/>
              </a:ext>
            </a:extLst>
          </p:cNvPr>
          <p:cNvSpPr/>
          <p:nvPr userDrawn="1"/>
        </p:nvSpPr>
        <p:spPr>
          <a:xfrm rot="1966956">
            <a:off x="9373919" y="6181717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3777E8F-7C1C-4BF1-A156-7EC66906B2FF}"/>
              </a:ext>
            </a:extLst>
          </p:cNvPr>
          <p:cNvSpPr/>
          <p:nvPr userDrawn="1"/>
        </p:nvSpPr>
        <p:spPr>
          <a:xfrm rot="1966956">
            <a:off x="9159021" y="6181716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B6221-22CB-43D8-A100-D6D2FC4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22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81413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57AD5-48FB-4E6F-9D77-4EC8125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GATEWAY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FBDD7-77E1-4A55-BFF6-52C72358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 a troca de informações de uma rede, o gateway pode ser no local da estações de trabalho sendo assim logico. É ele que define o caminho a ser tomado.</a:t>
            </a:r>
          </a:p>
          <a:p>
            <a:endParaRPr lang="pt-BR" dirty="0"/>
          </a:p>
          <a:p>
            <a:r>
              <a:rPr lang="pt-BR" dirty="0"/>
              <a:t>O dispositivo gateway pode ter outras funções em uma rede, por exemplo controle o acesso a internet e até mesmo como configurações de segurança.</a:t>
            </a:r>
          </a:p>
        </p:txBody>
      </p:sp>
      <p:pic>
        <p:nvPicPr>
          <p:cNvPr id="5" name="Imagem 4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2B25C62C-D043-4951-8B41-1112D939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00" y="4565157"/>
            <a:ext cx="3538946" cy="19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65747-E2C1-4087-A67F-EB70FA93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REDE COM GATEWAY</a:t>
            </a:r>
          </a:p>
        </p:txBody>
      </p:sp>
      <p:pic>
        <p:nvPicPr>
          <p:cNvPr id="5" name="Espaço Reservado para Conteúdo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CFCE15B8-6000-4CBD-9496-509B21E86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7" y="1825625"/>
            <a:ext cx="10044265" cy="4351338"/>
          </a:xfrm>
        </p:spPr>
      </p:pic>
    </p:spTree>
    <p:extLst>
      <p:ext uri="{BB962C8B-B14F-4D97-AF65-F5344CB8AC3E}">
        <p14:creationId xmlns:p14="http://schemas.microsoft.com/office/powerpoint/2010/main" val="1646490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261801-7225-407B-B9D1-FD5E1F8C52FA}"/>
</file>

<file path=customXml/itemProps2.xml><?xml version="1.0" encoding="utf-8"?>
<ds:datastoreItem xmlns:ds="http://schemas.openxmlformats.org/officeDocument/2006/customXml" ds:itemID="{14843A28-E6F5-4591-A778-64B137B2F1CC}"/>
</file>

<file path=customXml/itemProps3.xml><?xml version="1.0" encoding="utf-8"?>
<ds:datastoreItem xmlns:ds="http://schemas.openxmlformats.org/officeDocument/2006/customXml" ds:itemID="{22529EDF-4F9C-4C6F-8658-6757ED52BD34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Blackadder ITC</vt:lpstr>
      <vt:lpstr>Calibri</vt:lpstr>
      <vt:lpstr>Calibri Light</vt:lpstr>
      <vt:lpstr>Tema do Office</vt:lpstr>
      <vt:lpstr>GATEWAY</vt:lpstr>
      <vt:lpstr>GATEWAY</vt:lpstr>
      <vt:lpstr>EXEMPLO DE UMA REDE COM 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Clodoaldo Pinheiro Bastos</dc:creator>
  <cp:lastModifiedBy>Clodoaldo Pinheiro Bastos</cp:lastModifiedBy>
  <cp:revision>18</cp:revision>
  <dcterms:created xsi:type="dcterms:W3CDTF">2021-03-18T20:49:15Z</dcterms:created>
  <dcterms:modified xsi:type="dcterms:W3CDTF">2021-05-11T18:10:51Z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