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40C81-1579-4BAD-92D1-ED4C53529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E964C-91A2-4A0D-A292-D0B94BFC4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A128A7-A41E-4B53-A12D-E5B8F29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259-667D-493D-A2DD-49E6C31C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13725-E9D3-4891-8484-7C2D458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25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2ADD6-42D1-4801-BD53-77C6E591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AA248C-5762-4456-B80E-337BA5696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85674-35AA-4825-901E-0BD1D5A2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5C40A-7FE5-4EBB-97F5-8A15A708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2BBF9F-D543-41ED-BC1D-A85CE5FA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0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C0A325-589B-4A49-905A-6857163CE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9BE4F3-F4BD-489D-8DB7-5FFFBCB3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9CB199-144C-47E5-ADF7-52FC9A27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8C1EE-CB57-41EE-9D9E-39983D18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BD3F46-3F40-44EC-BC65-ABC61EAF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4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C8A85-7364-4C02-A0F4-F60C61D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CA6CD-BBA8-420B-BEA8-412E5599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C2C9-BB6C-425B-9E31-E694F9B1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C123D-1765-4C8E-93A6-F4A2DD87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725CB-01EE-4A59-B90C-5D470694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1D8F0-B26D-4E27-BD75-69219536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45FE89-CAB7-4A4D-9B11-697F6E3A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586D1C-1FF7-4951-81EF-3D85EC68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47744-EFC0-4AA3-8AE9-289F7155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1D36-B46D-4454-BEAD-4D378F7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85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38A35-B7FE-45C0-8256-78DA5014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92B42-537A-4B83-8395-5C29435F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543768-6465-4267-9598-CC1405EE4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E9BD72-74B6-4C39-A617-75AEEE1A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034C6-277F-4D9C-A276-05998F03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03C056-B4CE-4EE5-A782-2AA6A5E6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38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0C2FF-E890-48FE-AFBB-088A8AA6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0C8A3-081A-4CB4-A04D-3F54B1D0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5FE776-90A4-43C9-BCF4-8005147C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A1E1ED-0D2D-46E3-83CA-3151572B3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DD0DDC-DA28-4E5D-8148-5780A8083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7086AA-95A6-4BFC-BD9A-7C9FE33F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99C0C9-DE1C-4330-8D11-1DE66935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2C1BA1-F17B-45ED-854B-692B5DF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97BC8-03E6-44AB-B924-3238141A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2FBDDB-3A8E-490D-BA0E-88EFC8D6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B4E520-ADD8-4019-8E1A-96A4231B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2BA90C-57B2-484B-B87F-338DD0FA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29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60CEB8-A36D-4FA0-82A5-58C5B3E1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A41D9C-B589-4DDA-9A77-2D51A4A8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5E8238-071C-4900-BE91-44CCC39D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0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3228C-F806-4E74-8B6E-0CEC6117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67285-7F5F-462C-A19A-72B09A62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CCA270-513D-4CCA-A9C2-BCD8D409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8DC0EA-DDFD-42B5-8DDC-AAD3688E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680C2F-20A3-4251-A5E8-23ADCAE1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CCA917-7801-4AE5-919C-0A02C667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1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6013F-FB25-41BA-8AEF-466B04A3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561A22-4593-43CD-848E-7782D06B6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0E716-4697-4D00-8337-F7C0C50AC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8F77F3-36F1-42C8-8870-040311BB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1FDBCA-06F4-43D9-944F-4F12791D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B7B55D-FEF2-4FCB-8BC0-68E826AC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1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1BB498-072F-44FB-B330-E4F87FBC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1EC40-FD38-4331-B355-4EB1BEE00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295E4-6A9C-4AF0-9CD5-332920612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444A-D52D-405B-A647-48178BC66C3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2A603-F160-4F7E-B003-A7545E9A0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CE9A5-D5A7-4181-8025-28F04444C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1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4045D-6505-47B8-B5D4-D8F656D9A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PAM I</a:t>
            </a:r>
            <a:br>
              <a:rPr lang="pt-BR" b="1" dirty="0"/>
            </a:br>
            <a:r>
              <a:rPr lang="pt-BR" dirty="0"/>
              <a:t>Exercícios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6C2D4E-DEC5-4EA2-97B1-7BE1B6C89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frequência e menção</a:t>
            </a:r>
          </a:p>
          <a:p>
            <a:r>
              <a:rPr lang="pt-BR" dirty="0"/>
              <a:t>Entregar até 15/03/2021</a:t>
            </a:r>
          </a:p>
          <a:p>
            <a:r>
              <a:rPr lang="pt-BR" dirty="0"/>
              <a:t>Formato de entrega: arquivo .</a:t>
            </a:r>
            <a:r>
              <a:rPr lang="pt-BR" dirty="0" err="1"/>
              <a:t>txt</a:t>
            </a:r>
            <a:r>
              <a:rPr lang="pt-BR" dirty="0"/>
              <a:t>, .</a:t>
            </a:r>
            <a:r>
              <a:rPr lang="pt-BR" dirty="0" err="1"/>
              <a:t>docx</a:t>
            </a:r>
            <a:r>
              <a:rPr lang="pt-BR" dirty="0"/>
              <a:t> ou .</a:t>
            </a:r>
            <a:r>
              <a:rPr lang="pt-BR" dirty="0" err="1"/>
              <a:t>pdf</a:t>
            </a:r>
            <a:r>
              <a:rPr lang="pt-BR" dirty="0"/>
              <a:t> contendo apenas o código dos arquivos .</a:t>
            </a:r>
            <a:r>
              <a:rPr lang="pt-BR" dirty="0" err="1"/>
              <a:t>xml</a:t>
            </a:r>
            <a:r>
              <a:rPr lang="pt-BR" dirty="0"/>
              <a:t> e do .</a:t>
            </a:r>
            <a:r>
              <a:rPr lang="pt-BR" dirty="0" err="1"/>
              <a:t>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1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5B355-FCD5-4ED1-893E-1ED0B902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1012 - URI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CE80BC-2961-4840-A9CB-C1A7294C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342"/>
            <a:ext cx="7039610" cy="44154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E3A5EE-4889-48C4-9C8D-54810374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51" y="3820160"/>
            <a:ext cx="5543078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0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2BB2B2F-FC2B-4367-97F4-79E1D212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42" y="1352912"/>
            <a:ext cx="8692515" cy="511138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0B8271B-2971-44B6-B6F3-0AFAE53A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1038 - URI</a:t>
            </a:r>
          </a:p>
        </p:txBody>
      </p:sp>
    </p:spTree>
    <p:extLst>
      <p:ext uri="{BB962C8B-B14F-4D97-AF65-F5344CB8AC3E}">
        <p14:creationId xmlns:p14="http://schemas.microsoft.com/office/powerpoint/2010/main" val="282084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1F569-69F5-44A5-A7C0-90931457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1164 - URI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A29C15-7C6E-4163-8999-9AFD3A39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25" y="1905522"/>
            <a:ext cx="6940550" cy="49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1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CFC83-BCFA-4B36-A031-7B9E9A40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61002-D9AD-46D5-BC90-6FEC856B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aplicativo de um quiz com pelo menos quatro questões usando os objetos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RadioButton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Spinner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212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F1709B00C8124D883D2028DE2E2E5A" ma:contentTypeVersion="1" ma:contentTypeDescription="Create a new document." ma:contentTypeScope="" ma:versionID="dd013992a93ca5edec56683ee1524d6c">
  <xsd:schema xmlns:xsd="http://www.w3.org/2001/XMLSchema" xmlns:xs="http://www.w3.org/2001/XMLSchema" xmlns:p="http://schemas.microsoft.com/office/2006/metadata/properties" xmlns:ns2="5893a500-6a69-4bd0-908e-5d6a2c4e35a4" targetNamespace="http://schemas.microsoft.com/office/2006/metadata/properties" ma:root="true" ma:fieldsID="bf72eae4946c0152925b031dbeb5de14" ns2:_="">
    <xsd:import namespace="5893a500-6a69-4bd0-908e-5d6a2c4e35a4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3a500-6a69-4bd0-908e-5d6a2c4e35a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893a500-6a69-4bd0-908e-5d6a2c4e35a4" xsi:nil="true"/>
  </documentManagement>
</p:properties>
</file>

<file path=customXml/itemProps1.xml><?xml version="1.0" encoding="utf-8"?>
<ds:datastoreItem xmlns:ds="http://schemas.openxmlformats.org/officeDocument/2006/customXml" ds:itemID="{D8533293-2FBE-4C40-A781-B7C2CEFF8599}"/>
</file>

<file path=customXml/itemProps2.xml><?xml version="1.0" encoding="utf-8"?>
<ds:datastoreItem xmlns:ds="http://schemas.openxmlformats.org/officeDocument/2006/customXml" ds:itemID="{A9C505CE-29A9-489D-BE9B-44928F4F2256}"/>
</file>

<file path=customXml/itemProps3.xml><?xml version="1.0" encoding="utf-8"?>
<ds:datastoreItem xmlns:ds="http://schemas.openxmlformats.org/officeDocument/2006/customXml" ds:itemID="{0AA0A2D5-B7C9-4307-8682-01E92382240C}"/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PAM I Exercícios</vt:lpstr>
      <vt:lpstr>1012 - URI</vt:lpstr>
      <vt:lpstr>1038 - URI</vt:lpstr>
      <vt:lpstr>1164 - URI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 VIDAL DE NEGREIROS</cp:lastModifiedBy>
  <cp:revision>9</cp:revision>
  <dcterms:created xsi:type="dcterms:W3CDTF">2020-05-03T16:42:49Z</dcterms:created>
  <dcterms:modified xsi:type="dcterms:W3CDTF">2021-03-01T16:57:14Z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0x01010047F1709B00C8124D883D2028DE2E2E5A</vt:lpwstr>
  </property>
  <property fmtid="{D5CDD505-2E9C-101B-9397-08002B2CF9AE}" pid="3" name="Order">
    <vt:r8>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