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920834" y="134694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920834" y="429969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920834" y="1484779"/>
            <a:ext cx="10223100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9649215" y="4068923"/>
            <a:ext cx="1080900" cy="1080900"/>
            <a:chOff x="9685338" y="4460675"/>
            <a:chExt cx="1080900" cy="1080900"/>
          </a:xfrm>
        </p:grpSpPr>
        <p:sp>
          <p:nvSpPr>
            <p:cNvPr id="31" name="Google Shape;31;p2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 rot="5400000">
            <a:off x="4073598" y="-882342"/>
            <a:ext cx="40509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51" name="Google Shape;51;p4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00" cy="5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87" name="Google Shape;87;p9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0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10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97" name="Google Shape;97;p10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22" name="Google Shape;22;p1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23" name="Google Shape;23;p1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pt-BR"/>
              <a:t>DS – P.O.O</a:t>
            </a:r>
            <a:br>
              <a:rPr lang="pt-BR"/>
            </a:br>
            <a:r>
              <a:rPr lang="pt-BR"/>
              <a:t>JOPTIONPANE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00" cy="1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pt-BR" dirty="0"/>
              <a:t>Professores: Carlos / Clodoaldo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pt-BR" dirty="0"/>
              <a:t>Aula :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1 . showInputDialog.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exibir uma caixa de entrada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retorna sempre a String digitada pelo usuário. 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76" name="Google Shape;176;p22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3553" y="4369904"/>
            <a:ext cx="56292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</a:t>
            </a: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1 . showInputDialog.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Exemplo capturando nome digitado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String nome;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nome = JOptionPane.showInputDialog("Digite o seu nome"); JOptionPane.showMessageDialog(null,"Seu nome é "+nome);</a:t>
            </a:r>
            <a:endParaRPr/>
          </a:p>
        </p:txBody>
      </p:sp>
      <p:pic>
        <p:nvPicPr>
          <p:cNvPr id="183" name="Google Shape;183;p23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3553" y="4876800"/>
            <a:ext cx="5629275" cy="190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1 . showInputDialog.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Variação mais completa: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String nome;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nome = JOptionPane.showInputDialog(null, "Por favor, digite o seu nome", "Atenção", JOptionPane.INFORMATION_MESSAGE);</a:t>
            </a:r>
            <a:endParaRPr/>
          </a:p>
        </p:txBody>
      </p:sp>
      <p:pic>
        <p:nvPicPr>
          <p:cNvPr id="190" name="Google Shape;190;p24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6488" y="4664765"/>
            <a:ext cx="5857875" cy="209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Exercício 1.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a) Faça um programa em que o usuário entre com dois valores inteiros utilizando o JOptionPane.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b).Calcule a soma destes dois números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c)Exiba o resultado utilizando o JOptionPane.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REFERENCIAS BIBLIOGRAFICAS 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92764" y="1881809"/>
            <a:ext cx="119271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pt-BR" sz="2400"/>
              <a:t>Programação Orientada a Objetos – site:  http://www.facom.ufu.br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acessado em : 15/02/2020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Classe JOptionPane: - site:https://docs.oracle.com/javase/7/docs/api/javax/swing/JOptionPane.html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acessado em : 18/02/2020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BR"/>
              <a:t>Use a Cabeça! Java, Kathy Sierra &amp; Bert Bates – ed:Elsevier alta books , ano 2007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 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Até agora utilizou-se o método </a:t>
            </a:r>
            <a:r>
              <a:rPr lang="pt-BR" sz="2400">
                <a:solidFill>
                  <a:srgbClr val="FF0000"/>
                </a:solidFill>
              </a:rPr>
              <a:t>System.out.println </a:t>
            </a:r>
            <a:r>
              <a:rPr lang="pt-BR" sz="2400"/>
              <a:t>para escrever informações na tela (console).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A linguagem Java oferece diversas formas de interação com o usuário, a grande maioria em janelas.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Para evitar a criação de uma interface completa, pode-se utilizar as chamada caixas de diálogo.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CLASSE JOPTIONPANE 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Oferece caixas de diálogo predefinidas que permitem aos programas exibir mensagens aos usuários;</a:t>
            </a:r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575" y="3429000"/>
            <a:ext cx="4867421" cy="252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IMPORT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pt-BR" sz="2400"/>
              <a:t> A instrução import é utilizada para identificar e carregar classes utilizadas em um programa Java.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pt-BR" sz="2400"/>
              <a:t> As instruções import devem aparecer sempre antes da definição das classes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pt-BR" sz="2400"/>
              <a:t> As classes importadas pertencem a pacotes do núcleo, extensões oficiais ou extensões fornecidas por terceiros.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pt-BR" sz="2400"/>
              <a:t>JOptionPane é uma classe da biblioteca de interfaces gráficas do javax.swing.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                              </a:t>
            </a:r>
            <a:r>
              <a:rPr lang="pt-BR" sz="2400">
                <a:solidFill>
                  <a:srgbClr val="FF0000"/>
                </a:solidFill>
              </a:rPr>
              <a:t>import javax.swing.JOptionPane;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import javax.swing.JOptionPane;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public class TestaDialogo {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public static void main(String args[])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JOptionPane.showMessageDialog(null,"Este é um diálogo simples");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}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} 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43" name="Google Shape;143;p17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021" y="2752103"/>
            <a:ext cx="43148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 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Há uma outra forma de chamada para o método showMessageDialog, a qual permite melhorarmos o visual da caixa de mensagem: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JOptionPane.showMessageDialog(null,"Esta é uma mensagem","Atenção", JOptionPane.WARNING_MESSAGE);</a:t>
            </a:r>
            <a:endParaRPr/>
          </a:p>
        </p:txBody>
      </p:sp>
      <p:pic>
        <p:nvPicPr>
          <p:cNvPr id="150" name="Google Shape;150;p18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5797" y="4664993"/>
            <a:ext cx="48958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JOptionPane.showMessageDialog( null, "The sum is " + sum, "Sum of Two Integers", JOptionPane.ERROR_MESSAGE ); 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57" name="Google Shape;157;p19" descr="Interface gráfica do usuário, Aplicativo, Word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071" y="3429000"/>
            <a:ext cx="7244861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ARGUMENTOS: 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JOptionPane.showMessageDialog( null, "The sum is " + sum, "Sum of Two Integers", JOptionPane.ERROR_MESSAGE );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1. Indica o posicionamento da janela.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pt-BR" sz="2400"/>
              <a:t> null é ignorado e a janela é apresentada no centro da tela.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2. Mensagem a ser exibida.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pt-BR" sz="2400"/>
              <a:t> \n indica para mudar de linha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SYSTEM.EXIT(0);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System.exit ( 0 ) é necessário em programas com interface gráfica, terminando o aplicativo Java.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 O retorno Zero (‘0’) para o método exit() indica que o programa finalizou com sucesso.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 Valores diferentes de zero significam erros na execução e podem ser tratados por aplicativos que chamaram o programa Java.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 A classe System faz parte do pacote padrão java.lang, que dispensa a importação (comando import) por ser acrescida aos seus programas por default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2D25F92AC596458C30ABCDAAA70389" ma:contentTypeVersion="2" ma:contentTypeDescription="Crie um novo documento." ma:contentTypeScope="" ma:versionID="9fd0fbed6bcaa5d5c646960fbe1ca13d">
  <xsd:schema xmlns:xsd="http://www.w3.org/2001/XMLSchema" xmlns:xs="http://www.w3.org/2001/XMLSchema" xmlns:p="http://schemas.microsoft.com/office/2006/metadata/properties" xmlns:ns2="554c1540-c5ad-4655-afa3-c2fcb4beab85" targetNamespace="http://schemas.microsoft.com/office/2006/metadata/properties" ma:root="true" ma:fieldsID="0dc6d25cf9ea0d617479c77561aed6eb" ns2:_="">
    <xsd:import namespace="554c1540-c5ad-4655-afa3-c2fcb4beab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c1540-c5ad-4655-afa3-c2fcb4beab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DFDFC8-A299-4403-875A-A8D400FF5213}"/>
</file>

<file path=customXml/itemProps2.xml><?xml version="1.0" encoding="utf-8"?>
<ds:datastoreItem xmlns:ds="http://schemas.openxmlformats.org/officeDocument/2006/customXml" ds:itemID="{4C40635E-3FE5-4370-9F3B-96C944EEAE09}"/>
</file>

<file path=customXml/itemProps3.xml><?xml version="1.0" encoding="utf-8"?>
<ds:datastoreItem xmlns:ds="http://schemas.openxmlformats.org/officeDocument/2006/customXml" ds:itemID="{5783FC95-3639-409C-BA8D-B2C0C8B4542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Noto Sans Symbols</vt:lpstr>
      <vt:lpstr>Rockwell</vt:lpstr>
      <vt:lpstr>Tipo de Madeira</vt:lpstr>
      <vt:lpstr>DS – P.O.O JOPTIONPANE</vt:lpstr>
      <vt:lpstr>DIÁLOGOS: INTERAGINDO COM O USUÁRIO </vt:lpstr>
      <vt:lpstr>CLASSE JOPTIONPANE </vt:lpstr>
      <vt:lpstr>IMPORT </vt:lpstr>
      <vt:lpstr>DIÁLOGOS: INTERAGINDO COM O USUÁRIO</vt:lpstr>
      <vt:lpstr>DIÁLOGOS: INTERAGINDO COM O USUÁRIO </vt:lpstr>
      <vt:lpstr>EXEMPLO</vt:lpstr>
      <vt:lpstr>ARGUMENTOS: </vt:lpstr>
      <vt:lpstr>SYSTEM.EXIT(0);</vt:lpstr>
      <vt:lpstr>DIÁLOGOS: INTERAGINDO COM O USUÁRIO</vt:lpstr>
      <vt:lpstr>DIÁLOGOS: INTERAGINDO COM O USUÁRIO</vt:lpstr>
      <vt:lpstr>DIÁLOGOS: INTERAGINDO COM O USUÁRIO</vt:lpstr>
      <vt:lpstr>EXERCÍCIO</vt:lpstr>
      <vt:lpstr>REFERENCIAS BIBLIOGRAFICAS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– P.O.O JOPTIONPANE</dc:title>
  <cp:lastModifiedBy>Clodoaldo Pinheiro Bastos</cp:lastModifiedBy>
  <cp:revision>1</cp:revision>
  <dcterms:modified xsi:type="dcterms:W3CDTF">2021-03-11T15:46:53Z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0x0101002B2D25F92AC596458C30ABCDAAA70389</vt:lpwstr>
  </property>
</Properties>
</file>