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/>
          <p:nvPr/>
        </p:nvSpPr>
        <p:spPr>
          <a:xfrm>
            <a:off x="920834" y="1346946"/>
            <a:ext cx="10223100" cy="807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2" sy="89002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920834" y="4299696"/>
            <a:ext cx="10223100" cy="807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2" sy="89002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920834" y="1484779"/>
            <a:ext cx="10223100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2" sy="89002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9649215" y="4068923"/>
            <a:ext cx="1080900" cy="1080900"/>
            <a:chOff x="9685338" y="4460675"/>
            <a:chExt cx="1080900" cy="1080900"/>
          </a:xfrm>
        </p:grpSpPr>
        <p:sp>
          <p:nvSpPr>
            <p:cNvPr id="31" name="Google Shape;31;p2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4997" sy="84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00" cy="3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1"/>
          </p:nvPr>
        </p:nvSpPr>
        <p:spPr>
          <a:xfrm rot="5400000">
            <a:off x="4073598" y="-882342"/>
            <a:ext cx="40509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>
            <a:off x="0" y="4917989"/>
            <a:ext cx="12192000" cy="19401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2" sy="89002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" name="Google Shape;50;p4"/>
          <p:cNvGrpSpPr/>
          <p:nvPr/>
        </p:nvGrpSpPr>
        <p:grpSpPr>
          <a:xfrm>
            <a:off x="897399" y="2325848"/>
            <a:ext cx="1080900" cy="1080900"/>
            <a:chOff x="9685338" y="4460675"/>
            <a:chExt cx="1080900" cy="1080900"/>
          </a:xfrm>
        </p:grpSpPr>
        <p:sp>
          <p:nvSpPr>
            <p:cNvPr id="51" name="Google Shape;51;p4"/>
            <p:cNvSpPr/>
            <p:nvPr/>
          </p:nvSpPr>
          <p:spPr>
            <a:xfrm>
              <a:off x="9685338" y="4460675"/>
              <a:ext cx="1080900" cy="108090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4997" sy="84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9793429" y="4568765"/>
              <a:ext cx="864600" cy="864600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3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 rtl="0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5000" cy="3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5000" cy="3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5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50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5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50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>
            <a:off x="8303740" y="0"/>
            <a:ext cx="3888300" cy="6858000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2" sy="89002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00" cy="50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" name="Google Shape;86;p9"/>
          <p:cNvGrpSpPr/>
          <p:nvPr/>
        </p:nvGrpSpPr>
        <p:grpSpPr>
          <a:xfrm>
            <a:off x="11401346" y="6229474"/>
            <a:ext cx="457232" cy="457232"/>
            <a:chOff x="11361456" y="6195813"/>
            <a:chExt cx="548700" cy="548700"/>
          </a:xfrm>
        </p:grpSpPr>
        <p:sp>
          <p:nvSpPr>
            <p:cNvPr id="87" name="Google Shape;87;p9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4997" sy="84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>
            <a:off x="8303740" y="0"/>
            <a:ext cx="3888300" cy="6858000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2" sy="89002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>
            <a:spLocks noGrp="1"/>
          </p:cNvSpPr>
          <p:nvPr>
            <p:ph type="pic" idx="2"/>
          </p:nvPr>
        </p:nvSpPr>
        <p:spPr>
          <a:xfrm>
            <a:off x="0" y="0"/>
            <a:ext cx="830370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6" name="Google Shape;96;p10"/>
          <p:cNvGrpSpPr/>
          <p:nvPr/>
        </p:nvGrpSpPr>
        <p:grpSpPr>
          <a:xfrm>
            <a:off x="11401346" y="6229474"/>
            <a:ext cx="457232" cy="457232"/>
            <a:chOff x="11361456" y="6195813"/>
            <a:chExt cx="548700" cy="548700"/>
          </a:xfrm>
        </p:grpSpPr>
        <p:sp>
          <p:nvSpPr>
            <p:cNvPr id="97" name="Google Shape;97;p10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4997" sy="84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/>
            </a:lvl1pPr>
            <a:lvl2pPr marL="0" lvl="1" indent="0" algn="ctr" rtl="0">
              <a:spcBef>
                <a:spcPts val="0"/>
              </a:spcBef>
              <a:buNone/>
              <a:defRPr/>
            </a:lvl2pPr>
            <a:lvl3pPr marL="0" lvl="2" indent="0" algn="ctr" rtl="0">
              <a:spcBef>
                <a:spcPts val="0"/>
              </a:spcBef>
              <a:buNone/>
              <a:defRPr/>
            </a:lvl3pPr>
            <a:lvl4pPr marL="0" lvl="3" indent="0" algn="ctr" rtl="0">
              <a:spcBef>
                <a:spcPts val="0"/>
              </a:spcBef>
              <a:buNone/>
              <a:defRPr/>
            </a:lvl4pPr>
            <a:lvl5pPr marL="0" lvl="4" indent="0" algn="ctr" rtl="0">
              <a:spcBef>
                <a:spcPts val="0"/>
              </a:spcBef>
              <a:buNone/>
              <a:defRPr/>
            </a:lvl5pPr>
            <a:lvl6pPr marL="0" lvl="5" indent="0" algn="ctr" rtl="0">
              <a:spcBef>
                <a:spcPts val="0"/>
              </a:spcBef>
              <a:buNone/>
              <a:defRPr/>
            </a:lvl6pPr>
            <a:lvl7pPr marL="0" lvl="6" indent="0" algn="ctr" rtl="0">
              <a:spcBef>
                <a:spcPts val="0"/>
              </a:spcBef>
              <a:buNone/>
              <a:defRPr/>
            </a:lvl7pPr>
            <a:lvl8pPr marL="0" lvl="7" indent="0" algn="ctr" rtl="0">
              <a:spcBef>
                <a:spcPts val="0"/>
              </a:spcBef>
              <a:buNone/>
              <a:defRPr/>
            </a:lvl8pPr>
            <a:lvl9pPr marL="0" lvl="8" indent="0" algn="ctr" rtl="0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22" name="Google Shape;22;p1"/>
          <p:cNvGrpSpPr/>
          <p:nvPr/>
        </p:nvGrpSpPr>
        <p:grpSpPr>
          <a:xfrm>
            <a:off x="11401346" y="6229474"/>
            <a:ext cx="457232" cy="457232"/>
            <a:chOff x="11361456" y="6195813"/>
            <a:chExt cx="548700" cy="548700"/>
          </a:xfrm>
        </p:grpSpPr>
        <p:sp>
          <p:nvSpPr>
            <p:cNvPr id="23" name="Google Shape;23;p1"/>
            <p:cNvSpPr/>
            <p:nvPr/>
          </p:nvSpPr>
          <p:spPr>
            <a:xfrm>
              <a:off x="11361456" y="6195813"/>
              <a:ext cx="548700" cy="54870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4997" sy="84997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1396488" y="6230844"/>
              <a:ext cx="478500" cy="478500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00" cy="3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pt-BR"/>
              <a:t>DS – P.O.O</a:t>
            </a:r>
            <a:br>
              <a:rPr lang="pt-BR"/>
            </a:br>
            <a:r>
              <a:rPr lang="pt-BR"/>
              <a:t>JOPTIONPANE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00" cy="1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pt-BR" dirty="0"/>
              <a:t>Professores: Carlos / Clodoaldo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</a:pPr>
            <a:r>
              <a:rPr lang="pt-BR" dirty="0"/>
              <a:t>Aula :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DIÁLOGOS: INTERAGINDO COM O USUÁRIO</a:t>
            </a:r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225287" y="1881809"/>
            <a:ext cx="11595600" cy="49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 sz="2400">
                <a:solidFill>
                  <a:srgbClr val="FF0000"/>
                </a:solidFill>
              </a:rPr>
              <a:t>1 . showInputDialog.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exibir uma caixa de entrada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retorna sempre a String digitada pelo usuário. 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176" name="Google Shape;176;p22" descr="Interface gráfica do usuário, Aplicativ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3553" y="4369904"/>
            <a:ext cx="56292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DIÁLOGOS: INTERAGINDO COM O USUÁRIO</a:t>
            </a:r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>
            <a:off x="225287" y="1881809"/>
            <a:ext cx="11595600" cy="49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 sz="2400">
                <a:solidFill>
                  <a:srgbClr val="FF0000"/>
                </a:solidFill>
              </a:rPr>
              <a:t>1 . showInputDialog.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Exemplo capturando nome digitado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String nome;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nome = JOptionPane.showInputDialog("Digite o seu nome"); JOptionPane.showMessageDialog(null,"Seu nome é "+nome);</a:t>
            </a:r>
            <a:endParaRPr/>
          </a:p>
        </p:txBody>
      </p:sp>
      <p:pic>
        <p:nvPicPr>
          <p:cNvPr id="183" name="Google Shape;183;p23" descr="Interface gráfica do usuário, Aplicativ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3553" y="4876800"/>
            <a:ext cx="5629275" cy="1902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DIÁLOGOS: INTERAGINDO COM O USUÁRIO</a:t>
            </a: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body" idx="1"/>
          </p:nvPr>
        </p:nvSpPr>
        <p:spPr>
          <a:xfrm>
            <a:off x="225287" y="1881809"/>
            <a:ext cx="11595600" cy="49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 sz="2400">
                <a:solidFill>
                  <a:srgbClr val="FF0000"/>
                </a:solidFill>
              </a:rPr>
              <a:t>1 . showInputDialog.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Variação mais completa: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String nome;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nome = JOptionPane.showInputDialog(null, "Por favor, digite o seu nome", "Atenção", JOptionPane.INFORMATION_MESSAGE);</a:t>
            </a:r>
            <a:endParaRPr/>
          </a:p>
        </p:txBody>
      </p:sp>
      <p:pic>
        <p:nvPicPr>
          <p:cNvPr id="190" name="Google Shape;190;p24" descr="Interface gráfica do usuário, Aplicativ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6488" y="4664765"/>
            <a:ext cx="5857875" cy="209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1"/>
          </p:nvPr>
        </p:nvSpPr>
        <p:spPr>
          <a:xfrm>
            <a:off x="225287" y="1881809"/>
            <a:ext cx="11595600" cy="49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Exercício 1.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a) Faça um programa em que o usuário entre com dois valores inteiros utilizando o JOptionPane.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b).Calcule a soma destes dois números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c)Exiba o resultado utilizando o JOptionPane.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REFERENCIAS BIBLIOGRAFICAS </a:t>
            </a:r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1"/>
          </p:nvPr>
        </p:nvSpPr>
        <p:spPr>
          <a:xfrm>
            <a:off x="92764" y="1881809"/>
            <a:ext cx="11927100" cy="49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pt-BR" sz="2400"/>
              <a:t>Programação Orientada a Objetos – site:  http://www.facom.ufu.br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acessado em : 15/02/2020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Classe JOptionPane: - site:https://docs.oracle.com/javase/7/docs/api/javax/swing/JOptionPane.html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acessado em : 18/02/2020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pt-BR"/>
              <a:t>Use a Cabeça! Java, Kathy Sierra &amp; Bert Bates – ed:Elsevier alta books , ano 2007</a:t>
            </a:r>
            <a:endParaRPr u="sng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DIÁLOGOS: INTERAGINDO COM O USUÁRIO </a:t>
            </a:r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body" idx="1"/>
          </p:nvPr>
        </p:nvSpPr>
        <p:spPr>
          <a:xfrm>
            <a:off x="225287" y="2121408"/>
            <a:ext cx="113970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Até agora utilizou-se o método </a:t>
            </a:r>
            <a:r>
              <a:rPr lang="pt-BR" sz="2400">
                <a:solidFill>
                  <a:srgbClr val="FF0000"/>
                </a:solidFill>
              </a:rPr>
              <a:t>System.out.println </a:t>
            </a:r>
            <a:r>
              <a:rPr lang="pt-BR" sz="2400"/>
              <a:t>para escrever informações na tela (console).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 A linguagem Java oferece diversas formas de interação com o usuário, a grande maioria em janelas.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Para evitar a criação de uma interface completa, pode-se utilizar as chamada caixas de diálogo.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CLASSE JOPTIONPANE </a:t>
            </a:r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"/>
          </p:nvPr>
        </p:nvSpPr>
        <p:spPr>
          <a:xfrm>
            <a:off x="225287" y="2121408"/>
            <a:ext cx="11397000" cy="4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Oferece caixas de diálogo predefinidas que permitem aos programas exibir mensagens aos usuários;</a:t>
            </a:r>
            <a:endParaRPr/>
          </a:p>
        </p:txBody>
      </p:sp>
      <p:pic>
        <p:nvPicPr>
          <p:cNvPr id="130" name="Google Shape;13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5575" y="3429000"/>
            <a:ext cx="4867421" cy="2521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IMPORT 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1"/>
          </p:nvPr>
        </p:nvSpPr>
        <p:spPr>
          <a:xfrm>
            <a:off x="225287" y="2121408"/>
            <a:ext cx="11397000" cy="4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Font typeface="Noto Sans Symbols"/>
              <a:buChar char="❑"/>
            </a:pPr>
            <a:r>
              <a:rPr lang="pt-BR" sz="2400"/>
              <a:t> A instrução import é utilizada para identificar e carregar classes utilizadas em um programa Java.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Noto Sans Symbols"/>
              <a:buChar char="❑"/>
            </a:pPr>
            <a:r>
              <a:rPr lang="pt-BR" sz="2400"/>
              <a:t> As instruções import devem aparecer sempre antes da definição das classes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Noto Sans Symbols"/>
              <a:buChar char="❑"/>
            </a:pPr>
            <a:r>
              <a:rPr lang="pt-BR" sz="2400"/>
              <a:t> As classes importadas pertencem a pacotes do núcleo, extensões oficiais ou extensões fornecidas por terceiros.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Font typeface="Noto Sans Symbols"/>
              <a:buChar char="❑"/>
            </a:pPr>
            <a:r>
              <a:rPr lang="pt-BR" sz="2400"/>
              <a:t>JOptionPane é uma classe da biblioteca de interfaces gráficas do javax.swing.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                               </a:t>
            </a:r>
            <a:r>
              <a:rPr lang="pt-BR" sz="2400">
                <a:solidFill>
                  <a:srgbClr val="FF0000"/>
                </a:solidFill>
              </a:rPr>
              <a:t>import javax.swing.JOptionPane;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DIÁLOGOS: INTERAGINDO COM O USUÁRIO</a:t>
            </a:r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body" idx="1"/>
          </p:nvPr>
        </p:nvSpPr>
        <p:spPr>
          <a:xfrm>
            <a:off x="225287" y="2121408"/>
            <a:ext cx="11397000" cy="4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import javax.swing.JOptionPane;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public class TestaDialogo {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public static void main(String args[])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 JOptionPane.showMessageDialog(null,"Este é um diálogo simples");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 }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} 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143" name="Google Shape;143;p17" descr="Interface gráfica do usuário, Aplicativ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021" y="2752103"/>
            <a:ext cx="43148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DIÁLOGOS: INTERAGINDO COM O USUÁRIO 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225287" y="2121408"/>
            <a:ext cx="11397000" cy="4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Há uma outra forma de chamada para o método showMessageDialog, a qual permite melhorarmos o visual da caixa de mensagem: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>
                <a:solidFill>
                  <a:srgbClr val="FF0000"/>
                </a:solidFill>
              </a:rPr>
              <a:t>JOptionPane.showMessageDialog(null,"Esta é uma mensagem","Atenção", JOptionPane.WARNING_MESSAGE);</a:t>
            </a:r>
            <a:endParaRPr/>
          </a:p>
        </p:txBody>
      </p:sp>
      <p:pic>
        <p:nvPicPr>
          <p:cNvPr id="150" name="Google Shape;150;p18" descr="Interface gráfica do usuário, Aplicativ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5797" y="4664993"/>
            <a:ext cx="48958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>
            <a:off x="225287" y="2121408"/>
            <a:ext cx="11397000" cy="4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JOptionPane.showMessageDialog( null, "The sum is " + sum, "Sum of Two Integers", JOptionPane.ERROR_MESSAGE ); 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157" name="Google Shape;157;p19" descr="Interface gráfica do usuário, Aplicativo, Word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5071" y="3429000"/>
            <a:ext cx="7244861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ARGUMENTOS: </a:t>
            </a:r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1"/>
          </p:nvPr>
        </p:nvSpPr>
        <p:spPr>
          <a:xfrm>
            <a:off x="225287" y="2121408"/>
            <a:ext cx="11397000" cy="4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JOptionPane.showMessageDialog( null, "The sum is " + sum, "Sum of Two Integers", JOptionPane.ERROR_MESSAGE );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>
                <a:solidFill>
                  <a:srgbClr val="FF0000"/>
                </a:solidFill>
              </a:rPr>
              <a:t>1. Indica o posicionamento da janela. 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pt-BR" sz="2400"/>
              <a:t> null é ignorado e a janela é apresentada no centro da tela.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>
                <a:solidFill>
                  <a:srgbClr val="FF0000"/>
                </a:solidFill>
              </a:rPr>
              <a:t>2. Mensagem a ser exibida.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pt-BR" sz="2400"/>
              <a:t> \n indica para mudar de linha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pt-BR"/>
              <a:t>SYSTEM.EXIT(0);</a:t>
            </a: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225287" y="1881809"/>
            <a:ext cx="11595600" cy="49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 System.exit ( 0 ) é necessário em programas com interface gráfica, terminando o aplicativo Java.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 O retorno Zero (‘0’) para o método exit() indica que o programa finalizou com sucesso.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  Valores diferentes de zero significam erros na execução e podem ser tratados por aplicativos que chamaram o programa Java.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pt-BR" sz="2400"/>
              <a:t> A classe System faz parte do pacote padrão java.lang, que dispensa a importação (comando import) por ser acrescida aos seus programas por default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po de Madeira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434760A354884C9ADAB9FD5C374726" ma:contentTypeVersion="0" ma:contentTypeDescription="Crie um novo documento." ma:contentTypeScope="" ma:versionID="a2454cd5e2cfc930afa27597d3bc3a6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78f746c3a1c47dbaea02d3be93aa9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858616-74AB-41B7-AE4D-A90AB21807B8}"/>
</file>

<file path=customXml/itemProps2.xml><?xml version="1.0" encoding="utf-8"?>
<ds:datastoreItem xmlns:ds="http://schemas.openxmlformats.org/officeDocument/2006/customXml" ds:itemID="{FE18AD6A-97A2-4804-A85D-765BB5A18AE9}"/>
</file>

<file path=customXml/itemProps3.xml><?xml version="1.0" encoding="utf-8"?>
<ds:datastoreItem xmlns:ds="http://schemas.openxmlformats.org/officeDocument/2006/customXml" ds:itemID="{01FED750-32E2-473A-93BE-5F1826369EC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Widescreen</PresentationFormat>
  <Paragraphs>88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Noto Sans Symbols</vt:lpstr>
      <vt:lpstr>Rockwell</vt:lpstr>
      <vt:lpstr>Tipo de Madeira</vt:lpstr>
      <vt:lpstr>DS – P.O.O JOPTIONPANE</vt:lpstr>
      <vt:lpstr>DIÁLOGOS: INTERAGINDO COM O USUÁRIO </vt:lpstr>
      <vt:lpstr>CLASSE JOPTIONPANE </vt:lpstr>
      <vt:lpstr>IMPORT </vt:lpstr>
      <vt:lpstr>DIÁLOGOS: INTERAGINDO COM O USUÁRIO</vt:lpstr>
      <vt:lpstr>DIÁLOGOS: INTERAGINDO COM O USUÁRIO </vt:lpstr>
      <vt:lpstr>EXEMPLO</vt:lpstr>
      <vt:lpstr>ARGUMENTOS: </vt:lpstr>
      <vt:lpstr>SYSTEM.EXIT(0);</vt:lpstr>
      <vt:lpstr>DIÁLOGOS: INTERAGINDO COM O USUÁRIO</vt:lpstr>
      <vt:lpstr>DIÁLOGOS: INTERAGINDO COM O USUÁRIO</vt:lpstr>
      <vt:lpstr>DIÁLOGOS: INTERAGINDO COM O USUÁRIO</vt:lpstr>
      <vt:lpstr>EXERCÍCIO</vt:lpstr>
      <vt:lpstr>REFERENCIAS BIBLIOGRAFICAS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– P.O.O JOPTIONPANE</dc:title>
  <cp:lastModifiedBy>Clodoaldo Pinheiro Bastos</cp:lastModifiedBy>
  <cp:revision>1</cp:revision>
  <dcterms:modified xsi:type="dcterms:W3CDTF">2021-03-11T15:46:53Z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0x010100F2434760A354884C9ADAB9FD5C374726</vt:lpwstr>
  </property>
</Properties>
</file>