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03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50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18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1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9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10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4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64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5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2E24-6001-42FC-9615-CB102E26C16B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4F07-AC7F-48FD-9A68-6A564D0DD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98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46502"/>
            <a:ext cx="9144000" cy="971481"/>
          </a:xfrm>
        </p:spPr>
        <p:txBody>
          <a:bodyPr/>
          <a:lstStyle/>
          <a:p>
            <a:r>
              <a:rPr lang="pt-BR" dirty="0"/>
              <a:t>Atividade sobre Consultas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07173" y="1267311"/>
            <a:ext cx="489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o banco de dados </a:t>
            </a:r>
            <a:r>
              <a:rPr lang="pt-BR" dirty="0" err="1"/>
              <a:t>bdRecursosHumanos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9546" t="17740" r="17713" b="14629"/>
          <a:stretch/>
        </p:blipFill>
        <p:spPr>
          <a:xfrm>
            <a:off x="1888741" y="1636643"/>
            <a:ext cx="8163340" cy="49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1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os seguintes registros: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err="1"/>
              <a:t>tbDepartamento</a:t>
            </a:r>
            <a:r>
              <a:rPr lang="pt-BR" sz="1600" dirty="0"/>
              <a:t>                       </a:t>
            </a:r>
            <a:r>
              <a:rPr lang="pt-BR" sz="1600" dirty="0" err="1"/>
              <a:t>tbFuncionario</a:t>
            </a:r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9954" t="54087" r="62222" b="32382"/>
          <a:stretch/>
        </p:blipFill>
        <p:spPr>
          <a:xfrm>
            <a:off x="838200" y="2170181"/>
            <a:ext cx="2319130" cy="9898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9342" t="54279" r="15676" b="15534"/>
          <a:stretch/>
        </p:blipFill>
        <p:spPr>
          <a:xfrm>
            <a:off x="3286539" y="2170181"/>
            <a:ext cx="8454888" cy="22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9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Dependente                                                                                          Projeto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Adicionar os seguintes registros: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9516" t="53390" r="42910" b="25971"/>
          <a:stretch/>
        </p:blipFill>
        <p:spPr>
          <a:xfrm>
            <a:off x="838201" y="2126414"/>
            <a:ext cx="4888832" cy="14268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2165" t="55567" r="47833" b="28640"/>
          <a:stretch/>
        </p:blipFill>
        <p:spPr>
          <a:xfrm>
            <a:off x="6248400" y="2176212"/>
            <a:ext cx="3529264" cy="13034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22285" t="54112" r="36651" b="14309"/>
          <a:stretch/>
        </p:blipFill>
        <p:spPr>
          <a:xfrm>
            <a:off x="1094873" y="4167689"/>
            <a:ext cx="5343023" cy="231006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94590" y="3819358"/>
            <a:ext cx="21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tbFuncionarioProjeto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81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Fazer as seguintes consultas: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nome dos funcionários e o salário daqueles que ganham acima de R$ 3000,00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nome e o </a:t>
            </a:r>
            <a:r>
              <a:rPr lang="pt-BR" dirty="0" err="1"/>
              <a:t>rg</a:t>
            </a:r>
            <a:r>
              <a:rPr lang="pt-BR" dirty="0"/>
              <a:t> dos funcionários que seja do sexo masculino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nome de todos os departamentos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nome e o </a:t>
            </a:r>
            <a:r>
              <a:rPr lang="pt-BR" dirty="0" err="1"/>
              <a:t>rg</a:t>
            </a:r>
            <a:r>
              <a:rPr lang="pt-BR" dirty="0"/>
              <a:t> dos funcionários que ganham abaixo de R$ 3000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nome dos funcionários que trabalham no departamento de TI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nome dos projetos que vão terminar antes de 31/12/2018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nome e o </a:t>
            </a:r>
            <a:r>
              <a:rPr lang="pt-BR" dirty="0" err="1"/>
              <a:t>rg</a:t>
            </a:r>
            <a:r>
              <a:rPr lang="pt-BR" dirty="0"/>
              <a:t> dos funcionários do departamento de vendas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nome e o </a:t>
            </a:r>
            <a:r>
              <a:rPr lang="pt-BR" dirty="0" err="1"/>
              <a:t>rg</a:t>
            </a:r>
            <a:r>
              <a:rPr lang="pt-BR" dirty="0"/>
              <a:t> dos funcionários de TI que ganham acima de R$ 5000,00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nome dos dependentes do funcionário José Santos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código dos projetos nos quais a funcionária Mariana está alocada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339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D40C828C189C439FFD4214EAEFA311" ma:contentTypeVersion="6" ma:contentTypeDescription="Crie um novo documento." ma:contentTypeScope="" ma:versionID="2e0a288a3802b9e419849f618240f194">
  <xsd:schema xmlns:xsd="http://www.w3.org/2001/XMLSchema" xmlns:xs="http://www.w3.org/2001/XMLSchema" xmlns:p="http://schemas.microsoft.com/office/2006/metadata/properties" xmlns:ns2="fe57a834-7f12-4f13-abcf-47c56d85c407" targetNamespace="http://schemas.microsoft.com/office/2006/metadata/properties" ma:root="true" ma:fieldsID="50ab81ef32b65237742d8be0edaf4c0e" ns2:_="">
    <xsd:import namespace="fe57a834-7f12-4f13-abcf-47c56d85c4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7a834-7f12-4f13-abcf-47c56d85c4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6B5340-20D3-438A-855D-5A58017B30FA}"/>
</file>

<file path=customXml/itemProps2.xml><?xml version="1.0" encoding="utf-8"?>
<ds:datastoreItem xmlns:ds="http://schemas.openxmlformats.org/officeDocument/2006/customXml" ds:itemID="{1BF62009-830E-4AC4-83CA-A843E3BCBF41}"/>
</file>

<file path=customXml/itemProps3.xml><?xml version="1.0" encoding="utf-8"?>
<ds:datastoreItem xmlns:ds="http://schemas.openxmlformats.org/officeDocument/2006/customXml" ds:itemID="{3D3A8116-AF6B-4C81-8839-9F4D08FF7EB8}"/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Atividade sobre Consultas</vt:lpstr>
      <vt:lpstr>Adicionar os seguintes registros:</vt:lpstr>
      <vt:lpstr>Apresentação do PowerPoint</vt:lpstr>
      <vt:lpstr>Fazer as seguintes consultas: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TLBD-II</dc:title>
  <dc:creator>Aline&amp;Leo</dc:creator>
  <cp:lastModifiedBy>VANESSA FERRAZ DUARTE COSTA</cp:lastModifiedBy>
  <cp:revision>11</cp:revision>
  <dcterms:created xsi:type="dcterms:W3CDTF">2016-04-25T11:38:25Z</dcterms:created>
  <dcterms:modified xsi:type="dcterms:W3CDTF">2021-05-19T17:46:34Z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0x01010021D40C828C189C439FFD4214EAEFA311</vt:lpwstr>
  </property>
</Properties>
</file>