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3.xml" ContentType="application/vnd.openxmlformats-officedocument.drawingml.diagramStyle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3.xml" ContentType="application/vnd.openxmlformats-officedocument.drawingml.diagramLayout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032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D5592B-0860-46A8-A4C0-7ADB608A06FC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B3EBEA-0304-42E8-A404-F784200A0FB1}">
      <dgm:prSet/>
      <dgm:spPr/>
      <dgm:t>
        <a:bodyPr/>
        <a:lstStyle/>
        <a:p>
          <a:r>
            <a:rPr lang="pt-BR" b="1" dirty="0"/>
            <a:t>DDL</a:t>
          </a:r>
          <a:r>
            <a:rPr lang="pt-BR" dirty="0"/>
            <a:t> - Data </a:t>
          </a:r>
          <a:r>
            <a:rPr lang="pt-BR" dirty="0" err="1"/>
            <a:t>Definition</a:t>
          </a:r>
          <a:r>
            <a:rPr lang="pt-BR" dirty="0"/>
            <a:t> </a:t>
          </a:r>
          <a:r>
            <a:rPr lang="pt-BR" dirty="0" err="1"/>
            <a:t>Language</a:t>
          </a:r>
          <a:endParaRPr lang="pt-BR" dirty="0"/>
        </a:p>
        <a:p>
          <a:r>
            <a:rPr lang="pt-BR" dirty="0"/>
            <a:t>Linguagem de Definição de Dados.</a:t>
          </a:r>
          <a:endParaRPr lang="en-US" dirty="0"/>
        </a:p>
      </dgm:t>
    </dgm:pt>
    <dgm:pt modelId="{9E3B4F5A-C7A2-45BE-829A-D54AC7CDE0B9}" type="parTrans" cxnId="{B3A05EB1-4843-429E-A33A-DB5653CF8CF2}">
      <dgm:prSet/>
      <dgm:spPr/>
      <dgm:t>
        <a:bodyPr/>
        <a:lstStyle/>
        <a:p>
          <a:endParaRPr lang="en-US"/>
        </a:p>
      </dgm:t>
    </dgm:pt>
    <dgm:pt modelId="{9F783D38-AFED-4ED3-835F-55E2807FEEDA}" type="sibTrans" cxnId="{B3A05EB1-4843-429E-A33A-DB5653CF8CF2}">
      <dgm:prSet/>
      <dgm:spPr/>
      <dgm:t>
        <a:bodyPr/>
        <a:lstStyle/>
        <a:p>
          <a:endParaRPr lang="en-US"/>
        </a:p>
      </dgm:t>
    </dgm:pt>
    <dgm:pt modelId="{86A579FC-666A-4C05-AEEA-A86433DB09F4}">
      <dgm:prSet/>
      <dgm:spPr/>
      <dgm:t>
        <a:bodyPr/>
        <a:lstStyle/>
        <a:p>
          <a:r>
            <a:rPr lang="pt-BR" dirty="0"/>
            <a:t>São os comandos que interagem com os objetos do banco.</a:t>
          </a:r>
          <a:endParaRPr lang="en-US" dirty="0"/>
        </a:p>
      </dgm:t>
    </dgm:pt>
    <dgm:pt modelId="{A01740A9-4BA4-4CC1-9E1B-129ACB1CEA93}" type="parTrans" cxnId="{B961ED5F-E85E-4CFB-A3F7-27EF82FE88AF}">
      <dgm:prSet/>
      <dgm:spPr/>
      <dgm:t>
        <a:bodyPr/>
        <a:lstStyle/>
        <a:p>
          <a:endParaRPr lang="en-US"/>
        </a:p>
      </dgm:t>
    </dgm:pt>
    <dgm:pt modelId="{CC426A91-BFAA-4F2D-88E7-DBD5DE558344}" type="sibTrans" cxnId="{B961ED5F-E85E-4CFB-A3F7-27EF82FE88AF}">
      <dgm:prSet/>
      <dgm:spPr/>
      <dgm:t>
        <a:bodyPr/>
        <a:lstStyle/>
        <a:p>
          <a:endParaRPr lang="en-US"/>
        </a:p>
      </dgm:t>
    </dgm:pt>
    <dgm:pt modelId="{5300213B-97CD-4637-9968-746AC6F48B07}">
      <dgm:prSet/>
      <dgm:spPr/>
      <dgm:t>
        <a:bodyPr/>
        <a:lstStyle/>
        <a:p>
          <a:r>
            <a:rPr lang="pt-BR" b="1" dirty="0"/>
            <a:t>DML</a:t>
          </a:r>
          <a:r>
            <a:rPr lang="pt-BR" dirty="0"/>
            <a:t> - Data </a:t>
          </a:r>
          <a:r>
            <a:rPr lang="pt-BR" dirty="0" err="1"/>
            <a:t>Manipulation</a:t>
          </a:r>
          <a:r>
            <a:rPr lang="pt-BR" dirty="0"/>
            <a:t> </a:t>
          </a:r>
          <a:r>
            <a:rPr lang="pt-BR" dirty="0" err="1"/>
            <a:t>Language</a:t>
          </a:r>
          <a:endParaRPr lang="pt-BR" dirty="0"/>
        </a:p>
        <a:p>
          <a:r>
            <a:rPr lang="pt-BR" dirty="0"/>
            <a:t>Linguagem de Manipulação de Dados.</a:t>
          </a:r>
        </a:p>
      </dgm:t>
    </dgm:pt>
    <dgm:pt modelId="{D99FA6C1-D41D-47C7-95B1-98C491363234}" type="parTrans" cxnId="{730D8FE0-E92C-484A-83F0-510C5F9BCE37}">
      <dgm:prSet/>
      <dgm:spPr/>
      <dgm:t>
        <a:bodyPr/>
        <a:lstStyle/>
        <a:p>
          <a:endParaRPr lang="en-US"/>
        </a:p>
      </dgm:t>
    </dgm:pt>
    <dgm:pt modelId="{074A444E-6BE0-4189-B57C-21633F6DB787}" type="sibTrans" cxnId="{730D8FE0-E92C-484A-83F0-510C5F9BCE37}">
      <dgm:prSet/>
      <dgm:spPr/>
      <dgm:t>
        <a:bodyPr/>
        <a:lstStyle/>
        <a:p>
          <a:endParaRPr lang="en-US"/>
        </a:p>
      </dgm:t>
    </dgm:pt>
    <dgm:pt modelId="{DCE73228-24B9-4A66-A5F5-7EC611C40F54}">
      <dgm:prSet/>
      <dgm:spPr/>
      <dgm:t>
        <a:bodyPr/>
        <a:lstStyle/>
        <a:p>
          <a:r>
            <a:rPr lang="pt-BR" dirty="0"/>
            <a:t>São os comandos que interagem com os dados dentro das tabelas.</a:t>
          </a:r>
          <a:endParaRPr lang="en-US" dirty="0"/>
        </a:p>
      </dgm:t>
    </dgm:pt>
    <dgm:pt modelId="{126D8457-69AB-4DE3-9831-078B11681A1E}" type="parTrans" cxnId="{DC94BC19-6F5D-4521-8BBA-17F970EB3EB5}">
      <dgm:prSet/>
      <dgm:spPr/>
      <dgm:t>
        <a:bodyPr/>
        <a:lstStyle/>
        <a:p>
          <a:endParaRPr lang="en-US"/>
        </a:p>
      </dgm:t>
    </dgm:pt>
    <dgm:pt modelId="{C0FB05CE-025C-457E-9956-EDE6E609FDF0}" type="sibTrans" cxnId="{DC94BC19-6F5D-4521-8BBA-17F970EB3EB5}">
      <dgm:prSet/>
      <dgm:spPr/>
      <dgm:t>
        <a:bodyPr/>
        <a:lstStyle/>
        <a:p>
          <a:endParaRPr lang="en-US"/>
        </a:p>
      </dgm:t>
    </dgm:pt>
    <dgm:pt modelId="{9CCDE541-3F7C-4DE7-9938-FDAA3458266F}">
      <dgm:prSet/>
      <dgm:spPr/>
      <dgm:t>
        <a:bodyPr/>
        <a:lstStyle/>
        <a:p>
          <a:r>
            <a:rPr lang="pt-BR" b="1" dirty="0"/>
            <a:t>DQL</a:t>
          </a:r>
          <a:r>
            <a:rPr lang="pt-BR" dirty="0"/>
            <a:t> - Data Query </a:t>
          </a:r>
          <a:r>
            <a:rPr lang="pt-BR" dirty="0" err="1"/>
            <a:t>Language</a:t>
          </a:r>
          <a:endParaRPr lang="pt-BR" dirty="0"/>
        </a:p>
        <a:p>
          <a:r>
            <a:rPr lang="pt-BR" dirty="0"/>
            <a:t>Linguagem de Consulta de dados.</a:t>
          </a:r>
          <a:endParaRPr lang="en-US" dirty="0"/>
        </a:p>
      </dgm:t>
    </dgm:pt>
    <dgm:pt modelId="{7FFD58B9-599E-489A-B160-0D0592AB7BA9}" type="parTrans" cxnId="{40B8E98C-82C7-476B-9ACB-6B4F358F09F9}">
      <dgm:prSet/>
      <dgm:spPr/>
      <dgm:t>
        <a:bodyPr/>
        <a:lstStyle/>
        <a:p>
          <a:endParaRPr lang="en-US"/>
        </a:p>
      </dgm:t>
    </dgm:pt>
    <dgm:pt modelId="{3CDE5335-2D02-45C6-9BC3-2CB9284744EB}" type="sibTrans" cxnId="{40B8E98C-82C7-476B-9ACB-6B4F358F09F9}">
      <dgm:prSet/>
      <dgm:spPr/>
      <dgm:t>
        <a:bodyPr/>
        <a:lstStyle/>
        <a:p>
          <a:endParaRPr lang="en-US"/>
        </a:p>
      </dgm:t>
    </dgm:pt>
    <dgm:pt modelId="{8E6CD889-108E-4A44-BE71-A3B2C4216EFA}">
      <dgm:prSet/>
      <dgm:spPr/>
      <dgm:t>
        <a:bodyPr/>
        <a:lstStyle/>
        <a:p>
          <a:r>
            <a:rPr lang="pt-BR" dirty="0"/>
            <a:t>São os comandos de consulta.</a:t>
          </a:r>
          <a:endParaRPr lang="en-US" dirty="0"/>
        </a:p>
      </dgm:t>
    </dgm:pt>
    <dgm:pt modelId="{7638D217-FCF8-433D-B4ED-68C8ACCADCD5}" type="parTrans" cxnId="{C4794132-D10A-4390-BA7A-4D34363D164A}">
      <dgm:prSet/>
      <dgm:spPr/>
      <dgm:t>
        <a:bodyPr/>
        <a:lstStyle/>
        <a:p>
          <a:endParaRPr lang="en-US"/>
        </a:p>
      </dgm:t>
    </dgm:pt>
    <dgm:pt modelId="{89EC4387-B0A7-4927-BB26-3A129497E5AC}" type="sibTrans" cxnId="{C4794132-D10A-4390-BA7A-4D34363D164A}">
      <dgm:prSet/>
      <dgm:spPr/>
      <dgm:t>
        <a:bodyPr/>
        <a:lstStyle/>
        <a:p>
          <a:endParaRPr lang="en-US"/>
        </a:p>
      </dgm:t>
    </dgm:pt>
    <dgm:pt modelId="{62B8719C-7D61-46A1-9DF2-702BE19BBD63}">
      <dgm:prSet/>
      <dgm:spPr/>
      <dgm:t>
        <a:bodyPr/>
        <a:lstStyle/>
        <a:p>
          <a:r>
            <a:rPr lang="pt-BR" b="1" dirty="0"/>
            <a:t>DTL</a:t>
          </a:r>
          <a:r>
            <a:rPr lang="pt-BR" dirty="0"/>
            <a:t> - Data </a:t>
          </a:r>
          <a:r>
            <a:rPr lang="pt-BR" dirty="0" err="1"/>
            <a:t>Transaction</a:t>
          </a:r>
          <a:r>
            <a:rPr lang="pt-BR" dirty="0"/>
            <a:t> </a:t>
          </a:r>
          <a:r>
            <a:rPr lang="pt-BR" dirty="0" err="1"/>
            <a:t>Language</a:t>
          </a:r>
          <a:endParaRPr lang="pt-BR" dirty="0"/>
        </a:p>
        <a:p>
          <a:r>
            <a:rPr lang="pt-BR" dirty="0"/>
            <a:t>Linguagem de Transação de Dados.</a:t>
          </a:r>
          <a:endParaRPr lang="en-US" dirty="0"/>
        </a:p>
      </dgm:t>
    </dgm:pt>
    <dgm:pt modelId="{20F9B536-1728-4C1F-BD52-F24DA01A0358}" type="parTrans" cxnId="{449C942D-6495-453D-B9CD-8B15346EFAC0}">
      <dgm:prSet/>
      <dgm:spPr/>
      <dgm:t>
        <a:bodyPr/>
        <a:lstStyle/>
        <a:p>
          <a:endParaRPr lang="en-US"/>
        </a:p>
      </dgm:t>
    </dgm:pt>
    <dgm:pt modelId="{8DFC6CE7-DBB9-4CEA-B7A1-030086E7A2C6}" type="sibTrans" cxnId="{449C942D-6495-453D-B9CD-8B15346EFAC0}">
      <dgm:prSet/>
      <dgm:spPr/>
      <dgm:t>
        <a:bodyPr/>
        <a:lstStyle/>
        <a:p>
          <a:endParaRPr lang="en-US"/>
        </a:p>
      </dgm:t>
    </dgm:pt>
    <dgm:pt modelId="{C5354205-EEB3-4C61-B713-BCA12CC9FAAB}">
      <dgm:prSet/>
      <dgm:spPr/>
      <dgm:t>
        <a:bodyPr/>
        <a:lstStyle/>
        <a:p>
          <a:r>
            <a:rPr lang="pt-BR" dirty="0"/>
            <a:t>São os comandos para controle de transação.</a:t>
          </a:r>
          <a:endParaRPr lang="en-US" dirty="0"/>
        </a:p>
      </dgm:t>
    </dgm:pt>
    <dgm:pt modelId="{DA2F2C5E-1FCD-45F1-858E-92CF71838842}" type="parTrans" cxnId="{79C4F07A-FA5F-4081-9DFB-157E5ABCC861}">
      <dgm:prSet/>
      <dgm:spPr/>
      <dgm:t>
        <a:bodyPr/>
        <a:lstStyle/>
        <a:p>
          <a:endParaRPr lang="en-US"/>
        </a:p>
      </dgm:t>
    </dgm:pt>
    <dgm:pt modelId="{C57D9B4B-1ABA-4B63-8AC7-A944CE194C5F}" type="sibTrans" cxnId="{79C4F07A-FA5F-4081-9DFB-157E5ABCC861}">
      <dgm:prSet/>
      <dgm:spPr/>
      <dgm:t>
        <a:bodyPr/>
        <a:lstStyle/>
        <a:p>
          <a:endParaRPr lang="en-US"/>
        </a:p>
      </dgm:t>
    </dgm:pt>
    <dgm:pt modelId="{209A3723-1643-4720-8A8E-F155241A0FA4}">
      <dgm:prSet/>
      <dgm:spPr/>
      <dgm:t>
        <a:bodyPr/>
        <a:lstStyle/>
        <a:p>
          <a:r>
            <a:rPr lang="pt-BR" b="1" dirty="0"/>
            <a:t>DCL</a:t>
          </a:r>
          <a:r>
            <a:rPr lang="pt-BR" dirty="0"/>
            <a:t> - Data </a:t>
          </a:r>
          <a:r>
            <a:rPr lang="pt-BR" dirty="0" err="1"/>
            <a:t>Control</a:t>
          </a:r>
          <a:r>
            <a:rPr lang="pt-BR" dirty="0"/>
            <a:t> </a:t>
          </a:r>
          <a:r>
            <a:rPr lang="pt-BR" dirty="0" err="1"/>
            <a:t>Language</a:t>
          </a:r>
          <a:endParaRPr lang="pt-BR" dirty="0"/>
        </a:p>
        <a:p>
          <a:r>
            <a:rPr lang="pt-BR" dirty="0"/>
            <a:t>Linguagem de Controle de Dados.</a:t>
          </a:r>
          <a:endParaRPr lang="en-US" dirty="0"/>
        </a:p>
      </dgm:t>
    </dgm:pt>
    <dgm:pt modelId="{FADB1885-1892-4817-B4AE-AE26BCB5BB56}" type="parTrans" cxnId="{C3DC7439-DCCC-4CE4-8AEC-539D4A29B2A0}">
      <dgm:prSet/>
      <dgm:spPr/>
      <dgm:t>
        <a:bodyPr/>
        <a:lstStyle/>
        <a:p>
          <a:endParaRPr lang="en-US"/>
        </a:p>
      </dgm:t>
    </dgm:pt>
    <dgm:pt modelId="{5C693243-09D6-4B67-B662-4E67FBC67B4D}" type="sibTrans" cxnId="{C3DC7439-DCCC-4CE4-8AEC-539D4A29B2A0}">
      <dgm:prSet/>
      <dgm:spPr/>
      <dgm:t>
        <a:bodyPr/>
        <a:lstStyle/>
        <a:p>
          <a:endParaRPr lang="en-US"/>
        </a:p>
      </dgm:t>
    </dgm:pt>
    <dgm:pt modelId="{3D8DA153-525D-43B1-AA51-3C624C304D2A}">
      <dgm:prSet/>
      <dgm:spPr/>
      <dgm:t>
        <a:bodyPr/>
        <a:lstStyle/>
        <a:p>
          <a:r>
            <a:rPr lang="pt-BR" dirty="0"/>
            <a:t>São os comandos para controlar a parte de segurança do banco de dados.</a:t>
          </a:r>
          <a:endParaRPr lang="en-US" dirty="0"/>
        </a:p>
      </dgm:t>
    </dgm:pt>
    <dgm:pt modelId="{AE5F1354-E574-4A1D-B0DF-5468715105F7}" type="parTrans" cxnId="{64CCFFFF-79D2-4AD2-A225-101E77191369}">
      <dgm:prSet/>
      <dgm:spPr/>
      <dgm:t>
        <a:bodyPr/>
        <a:lstStyle/>
        <a:p>
          <a:endParaRPr lang="en-US"/>
        </a:p>
      </dgm:t>
    </dgm:pt>
    <dgm:pt modelId="{45F5785E-61A5-4D32-A3EB-E6F350AF905A}" type="sibTrans" cxnId="{64CCFFFF-79D2-4AD2-A225-101E77191369}">
      <dgm:prSet/>
      <dgm:spPr/>
      <dgm:t>
        <a:bodyPr/>
        <a:lstStyle/>
        <a:p>
          <a:endParaRPr lang="en-US"/>
        </a:p>
      </dgm:t>
    </dgm:pt>
    <dgm:pt modelId="{457968D7-1451-4574-88EF-1EC5AAC93E75}">
      <dgm:prSet/>
      <dgm:spPr/>
      <dgm:t>
        <a:bodyPr/>
        <a:lstStyle/>
        <a:p>
          <a:r>
            <a:rPr lang="pt-BR" dirty="0"/>
            <a:t>São comandos DDL : CREATE, ALTER e DROP</a:t>
          </a:r>
          <a:endParaRPr lang="en-US" dirty="0"/>
        </a:p>
      </dgm:t>
    </dgm:pt>
    <dgm:pt modelId="{C219397B-46D5-44AE-8285-E962BEC03237}" type="parTrans" cxnId="{934FB393-0E63-47A3-97E3-A0197825AA06}">
      <dgm:prSet/>
      <dgm:spPr/>
      <dgm:t>
        <a:bodyPr/>
        <a:lstStyle/>
        <a:p>
          <a:endParaRPr lang="pt-BR"/>
        </a:p>
      </dgm:t>
    </dgm:pt>
    <dgm:pt modelId="{1BC70876-FFD4-4A3C-A86D-71715C14A084}" type="sibTrans" cxnId="{934FB393-0E63-47A3-97E3-A0197825AA06}">
      <dgm:prSet/>
      <dgm:spPr/>
      <dgm:t>
        <a:bodyPr/>
        <a:lstStyle/>
        <a:p>
          <a:endParaRPr lang="pt-BR"/>
        </a:p>
      </dgm:t>
    </dgm:pt>
    <dgm:pt modelId="{DE76EF7B-2AA0-466C-B2B0-9919849FAC65}">
      <dgm:prSet/>
      <dgm:spPr/>
      <dgm:t>
        <a:bodyPr/>
        <a:lstStyle/>
        <a:p>
          <a:r>
            <a:rPr lang="pt-BR" dirty="0"/>
            <a:t>São comandos DML : INSERT, DELETE e UPDATE</a:t>
          </a:r>
          <a:endParaRPr lang="en-US" dirty="0"/>
        </a:p>
      </dgm:t>
    </dgm:pt>
    <dgm:pt modelId="{0AFF2822-ED5F-44B5-AEF3-228EFD6838E6}" type="parTrans" cxnId="{76FFBFBA-7306-4075-956E-27611499AB50}">
      <dgm:prSet/>
      <dgm:spPr/>
      <dgm:t>
        <a:bodyPr/>
        <a:lstStyle/>
        <a:p>
          <a:endParaRPr lang="pt-BR"/>
        </a:p>
      </dgm:t>
    </dgm:pt>
    <dgm:pt modelId="{829372E3-0B54-4187-89C8-06F9A21C5AEB}" type="sibTrans" cxnId="{76FFBFBA-7306-4075-956E-27611499AB50}">
      <dgm:prSet/>
      <dgm:spPr/>
      <dgm:t>
        <a:bodyPr/>
        <a:lstStyle/>
        <a:p>
          <a:endParaRPr lang="pt-BR"/>
        </a:p>
      </dgm:t>
    </dgm:pt>
    <dgm:pt modelId="{9D5147C1-6734-4560-BB32-1EDC9D20F310}">
      <dgm:prSet/>
      <dgm:spPr/>
      <dgm:t>
        <a:bodyPr/>
        <a:lstStyle/>
        <a:p>
          <a:r>
            <a:rPr lang="pt-BR" dirty="0"/>
            <a:t>São comandos DQL : SELECT (é o comando de consulta)</a:t>
          </a:r>
          <a:endParaRPr lang="en-US" dirty="0"/>
        </a:p>
      </dgm:t>
    </dgm:pt>
    <dgm:pt modelId="{E6F5A040-746D-4A2C-8E64-BDDA581047FD}" type="parTrans" cxnId="{79F502C8-E13F-4645-B58D-00D81182BE5D}">
      <dgm:prSet/>
      <dgm:spPr/>
      <dgm:t>
        <a:bodyPr/>
        <a:lstStyle/>
        <a:p>
          <a:endParaRPr lang="pt-BR"/>
        </a:p>
      </dgm:t>
    </dgm:pt>
    <dgm:pt modelId="{1A5CAE5C-DEB0-426B-B1EA-7E3F027467D9}" type="sibTrans" cxnId="{79F502C8-E13F-4645-B58D-00D81182BE5D}">
      <dgm:prSet/>
      <dgm:spPr/>
      <dgm:t>
        <a:bodyPr/>
        <a:lstStyle/>
        <a:p>
          <a:endParaRPr lang="pt-BR"/>
        </a:p>
      </dgm:t>
    </dgm:pt>
    <dgm:pt modelId="{29C0384C-D0FF-48AB-BA72-B08A779D23A3}">
      <dgm:prSet/>
      <dgm:spPr/>
      <dgm:t>
        <a:bodyPr/>
        <a:lstStyle/>
        <a:p>
          <a:r>
            <a:rPr lang="pt-BR" dirty="0"/>
            <a:t>São comandos DTL : BEGIN TRANSACTION, COMMIT E ROLLBACK</a:t>
          </a:r>
          <a:endParaRPr lang="en-US" dirty="0"/>
        </a:p>
      </dgm:t>
    </dgm:pt>
    <dgm:pt modelId="{3FA756EB-C507-42E2-83BF-EB8C4B9D171C}" type="parTrans" cxnId="{4789D201-7302-4119-A12D-7D1778FAEE5B}">
      <dgm:prSet/>
      <dgm:spPr/>
      <dgm:t>
        <a:bodyPr/>
        <a:lstStyle/>
        <a:p>
          <a:endParaRPr lang="pt-BR"/>
        </a:p>
      </dgm:t>
    </dgm:pt>
    <dgm:pt modelId="{0AA38E17-2510-4F52-BF97-270CE9753F95}" type="sibTrans" cxnId="{4789D201-7302-4119-A12D-7D1778FAEE5B}">
      <dgm:prSet/>
      <dgm:spPr/>
      <dgm:t>
        <a:bodyPr/>
        <a:lstStyle/>
        <a:p>
          <a:endParaRPr lang="pt-BR"/>
        </a:p>
      </dgm:t>
    </dgm:pt>
    <dgm:pt modelId="{1738F7A7-BA77-46BE-87E6-7E5EA74C21CB}">
      <dgm:prSet/>
      <dgm:spPr/>
      <dgm:t>
        <a:bodyPr/>
        <a:lstStyle/>
        <a:p>
          <a:r>
            <a:rPr lang="pt-BR" dirty="0"/>
            <a:t>São comandos DCL : GRANT, REVOKE E DENY.</a:t>
          </a:r>
          <a:endParaRPr lang="en-US" dirty="0"/>
        </a:p>
      </dgm:t>
    </dgm:pt>
    <dgm:pt modelId="{ED3089BC-B7F9-409C-A009-04E29D02F2A3}" type="parTrans" cxnId="{BB51346B-BB42-4279-BCD2-D1F7DC0082BA}">
      <dgm:prSet/>
      <dgm:spPr/>
      <dgm:t>
        <a:bodyPr/>
        <a:lstStyle/>
        <a:p>
          <a:endParaRPr lang="pt-BR"/>
        </a:p>
      </dgm:t>
    </dgm:pt>
    <dgm:pt modelId="{0916FDA3-09D1-4613-80C6-CA8B7CC9B219}" type="sibTrans" cxnId="{BB51346B-BB42-4279-BCD2-D1F7DC0082BA}">
      <dgm:prSet/>
      <dgm:spPr/>
      <dgm:t>
        <a:bodyPr/>
        <a:lstStyle/>
        <a:p>
          <a:endParaRPr lang="pt-BR"/>
        </a:p>
      </dgm:t>
    </dgm:pt>
    <dgm:pt modelId="{85111AB4-C3EB-47BD-B3D6-C4E8C9B31523}" type="pres">
      <dgm:prSet presAssocID="{22D5592B-0860-46A8-A4C0-7ADB608A06FC}" presName="Name0" presStyleCnt="0">
        <dgm:presLayoutVars>
          <dgm:dir/>
          <dgm:animLvl val="lvl"/>
          <dgm:resizeHandles val="exact"/>
        </dgm:presLayoutVars>
      </dgm:prSet>
      <dgm:spPr/>
    </dgm:pt>
    <dgm:pt modelId="{0D6D0923-36CB-45E0-A07E-F9527A28616D}" type="pres">
      <dgm:prSet presAssocID="{61B3EBEA-0304-42E8-A404-F784200A0FB1}" presName="linNode" presStyleCnt="0"/>
      <dgm:spPr/>
    </dgm:pt>
    <dgm:pt modelId="{C6B7F55E-0916-4671-9532-1FC6EFCCE142}" type="pres">
      <dgm:prSet presAssocID="{61B3EBEA-0304-42E8-A404-F784200A0FB1}" presName="parentText" presStyleLbl="node1" presStyleIdx="0" presStyleCnt="5" custScaleX="101737">
        <dgm:presLayoutVars>
          <dgm:chMax val="1"/>
          <dgm:bulletEnabled val="1"/>
        </dgm:presLayoutVars>
      </dgm:prSet>
      <dgm:spPr/>
    </dgm:pt>
    <dgm:pt modelId="{E1DEEECB-9877-489D-9553-86C0B38C114B}" type="pres">
      <dgm:prSet presAssocID="{61B3EBEA-0304-42E8-A404-F784200A0FB1}" presName="descendantText" presStyleLbl="alignAccFollowNode1" presStyleIdx="0" presStyleCnt="5">
        <dgm:presLayoutVars>
          <dgm:bulletEnabled val="1"/>
        </dgm:presLayoutVars>
      </dgm:prSet>
      <dgm:spPr/>
    </dgm:pt>
    <dgm:pt modelId="{901FFCE9-2772-4056-B77F-A738B62C74E9}" type="pres">
      <dgm:prSet presAssocID="{9F783D38-AFED-4ED3-835F-55E2807FEEDA}" presName="sp" presStyleCnt="0"/>
      <dgm:spPr/>
    </dgm:pt>
    <dgm:pt modelId="{EE7F8D16-86C0-406F-ADF6-8926671FECC4}" type="pres">
      <dgm:prSet presAssocID="{5300213B-97CD-4637-9968-746AC6F48B07}" presName="linNode" presStyleCnt="0"/>
      <dgm:spPr/>
    </dgm:pt>
    <dgm:pt modelId="{02AB76F5-6809-49E3-84C4-D9783B7B5AC3}" type="pres">
      <dgm:prSet presAssocID="{5300213B-97CD-4637-9968-746AC6F48B07}" presName="parentText" presStyleLbl="node1" presStyleIdx="1" presStyleCnt="5" custScaleX="101737">
        <dgm:presLayoutVars>
          <dgm:chMax val="1"/>
          <dgm:bulletEnabled val="1"/>
        </dgm:presLayoutVars>
      </dgm:prSet>
      <dgm:spPr/>
    </dgm:pt>
    <dgm:pt modelId="{337AF12E-07C6-4292-8325-6D2B1DC36950}" type="pres">
      <dgm:prSet presAssocID="{5300213B-97CD-4637-9968-746AC6F48B07}" presName="descendantText" presStyleLbl="alignAccFollowNode1" presStyleIdx="1" presStyleCnt="5">
        <dgm:presLayoutVars>
          <dgm:bulletEnabled val="1"/>
        </dgm:presLayoutVars>
      </dgm:prSet>
      <dgm:spPr/>
    </dgm:pt>
    <dgm:pt modelId="{21C76ED2-F7F8-466F-8D2B-9986C3FA557D}" type="pres">
      <dgm:prSet presAssocID="{074A444E-6BE0-4189-B57C-21633F6DB787}" presName="sp" presStyleCnt="0"/>
      <dgm:spPr/>
    </dgm:pt>
    <dgm:pt modelId="{E135359E-6CFD-4F52-BFC4-E3541CED8ECA}" type="pres">
      <dgm:prSet presAssocID="{9CCDE541-3F7C-4DE7-9938-FDAA3458266F}" presName="linNode" presStyleCnt="0"/>
      <dgm:spPr/>
    </dgm:pt>
    <dgm:pt modelId="{34954AD7-6CEA-4B4F-A839-3884CBA5430A}" type="pres">
      <dgm:prSet presAssocID="{9CCDE541-3F7C-4DE7-9938-FDAA3458266F}" presName="parentText" presStyleLbl="node1" presStyleIdx="2" presStyleCnt="5" custScaleX="101737">
        <dgm:presLayoutVars>
          <dgm:chMax val="1"/>
          <dgm:bulletEnabled val="1"/>
        </dgm:presLayoutVars>
      </dgm:prSet>
      <dgm:spPr/>
    </dgm:pt>
    <dgm:pt modelId="{DDCCCC83-DF2E-477C-9DDB-F9EFBBF94C46}" type="pres">
      <dgm:prSet presAssocID="{9CCDE541-3F7C-4DE7-9938-FDAA3458266F}" presName="descendantText" presStyleLbl="alignAccFollowNode1" presStyleIdx="2" presStyleCnt="5">
        <dgm:presLayoutVars>
          <dgm:bulletEnabled val="1"/>
        </dgm:presLayoutVars>
      </dgm:prSet>
      <dgm:spPr/>
    </dgm:pt>
    <dgm:pt modelId="{40E298E7-AB72-4318-AE08-9FC7A77F4A97}" type="pres">
      <dgm:prSet presAssocID="{3CDE5335-2D02-45C6-9BC3-2CB9284744EB}" presName="sp" presStyleCnt="0"/>
      <dgm:spPr/>
    </dgm:pt>
    <dgm:pt modelId="{B8F24208-CF99-4947-8FEC-02784401B5F3}" type="pres">
      <dgm:prSet presAssocID="{62B8719C-7D61-46A1-9DF2-702BE19BBD63}" presName="linNode" presStyleCnt="0"/>
      <dgm:spPr/>
    </dgm:pt>
    <dgm:pt modelId="{24B5E5A7-1ECC-42C3-B625-00ED13EBC11C}" type="pres">
      <dgm:prSet presAssocID="{62B8719C-7D61-46A1-9DF2-702BE19BBD63}" presName="parentText" presStyleLbl="node1" presStyleIdx="3" presStyleCnt="5" custScaleX="101737">
        <dgm:presLayoutVars>
          <dgm:chMax val="1"/>
          <dgm:bulletEnabled val="1"/>
        </dgm:presLayoutVars>
      </dgm:prSet>
      <dgm:spPr/>
    </dgm:pt>
    <dgm:pt modelId="{8D4E5150-1EE5-4D51-B583-FFF5DC3B7F18}" type="pres">
      <dgm:prSet presAssocID="{62B8719C-7D61-46A1-9DF2-702BE19BBD63}" presName="descendantText" presStyleLbl="alignAccFollowNode1" presStyleIdx="3" presStyleCnt="5">
        <dgm:presLayoutVars>
          <dgm:bulletEnabled val="1"/>
        </dgm:presLayoutVars>
      </dgm:prSet>
      <dgm:spPr/>
    </dgm:pt>
    <dgm:pt modelId="{D996C18C-AD33-415A-85E0-97DC4AA5D951}" type="pres">
      <dgm:prSet presAssocID="{8DFC6CE7-DBB9-4CEA-B7A1-030086E7A2C6}" presName="sp" presStyleCnt="0"/>
      <dgm:spPr/>
    </dgm:pt>
    <dgm:pt modelId="{335C94AC-4330-4C64-B0E8-1FB455E57214}" type="pres">
      <dgm:prSet presAssocID="{209A3723-1643-4720-8A8E-F155241A0FA4}" presName="linNode" presStyleCnt="0"/>
      <dgm:spPr/>
    </dgm:pt>
    <dgm:pt modelId="{C2AE0D63-1FF1-4FB4-891D-F651C91B6A44}" type="pres">
      <dgm:prSet presAssocID="{209A3723-1643-4720-8A8E-F155241A0FA4}" presName="parentText" presStyleLbl="node1" presStyleIdx="4" presStyleCnt="5" custScaleX="101737">
        <dgm:presLayoutVars>
          <dgm:chMax val="1"/>
          <dgm:bulletEnabled val="1"/>
        </dgm:presLayoutVars>
      </dgm:prSet>
      <dgm:spPr/>
    </dgm:pt>
    <dgm:pt modelId="{33617C5D-C7B9-41C1-9F73-5E6C4FCE72D9}" type="pres">
      <dgm:prSet presAssocID="{209A3723-1643-4720-8A8E-F155241A0FA4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789D201-7302-4119-A12D-7D1778FAEE5B}" srcId="{62B8719C-7D61-46A1-9DF2-702BE19BBD63}" destId="{29C0384C-D0FF-48AB-BA72-B08A779D23A3}" srcOrd="1" destOrd="0" parTransId="{3FA756EB-C507-42E2-83BF-EB8C4B9D171C}" sibTransId="{0AA38E17-2510-4F52-BF97-270CE9753F95}"/>
    <dgm:cxn modelId="{DC94BC19-6F5D-4521-8BBA-17F970EB3EB5}" srcId="{5300213B-97CD-4637-9968-746AC6F48B07}" destId="{DCE73228-24B9-4A66-A5F5-7EC611C40F54}" srcOrd="0" destOrd="0" parTransId="{126D8457-69AB-4DE3-9831-078B11681A1E}" sibTransId="{C0FB05CE-025C-457E-9956-EDE6E609FDF0}"/>
    <dgm:cxn modelId="{1FE4DA19-307C-470D-B9C4-F8C722D58CE5}" type="presOf" srcId="{62B8719C-7D61-46A1-9DF2-702BE19BBD63}" destId="{24B5E5A7-1ECC-42C3-B625-00ED13EBC11C}" srcOrd="0" destOrd="0" presId="urn:microsoft.com/office/officeart/2005/8/layout/vList5"/>
    <dgm:cxn modelId="{F7DC0126-67F4-4C8F-BF96-42CE58F3C681}" type="presOf" srcId="{DCE73228-24B9-4A66-A5F5-7EC611C40F54}" destId="{337AF12E-07C6-4292-8325-6D2B1DC36950}" srcOrd="0" destOrd="0" presId="urn:microsoft.com/office/officeart/2005/8/layout/vList5"/>
    <dgm:cxn modelId="{3DA84F26-CD7C-4068-A75B-1ADD299485AB}" type="presOf" srcId="{1738F7A7-BA77-46BE-87E6-7E5EA74C21CB}" destId="{33617C5D-C7B9-41C1-9F73-5E6C4FCE72D9}" srcOrd="0" destOrd="1" presId="urn:microsoft.com/office/officeart/2005/8/layout/vList5"/>
    <dgm:cxn modelId="{449C942D-6495-453D-B9CD-8B15346EFAC0}" srcId="{22D5592B-0860-46A8-A4C0-7ADB608A06FC}" destId="{62B8719C-7D61-46A1-9DF2-702BE19BBD63}" srcOrd="3" destOrd="0" parTransId="{20F9B536-1728-4C1F-BD52-F24DA01A0358}" sibTransId="{8DFC6CE7-DBB9-4CEA-B7A1-030086E7A2C6}"/>
    <dgm:cxn modelId="{C4794132-D10A-4390-BA7A-4D34363D164A}" srcId="{9CCDE541-3F7C-4DE7-9938-FDAA3458266F}" destId="{8E6CD889-108E-4A44-BE71-A3B2C4216EFA}" srcOrd="0" destOrd="0" parTransId="{7638D217-FCF8-433D-B4ED-68C8ACCADCD5}" sibTransId="{89EC4387-B0A7-4927-BB26-3A129497E5AC}"/>
    <dgm:cxn modelId="{C3DC7439-DCCC-4CE4-8AEC-539D4A29B2A0}" srcId="{22D5592B-0860-46A8-A4C0-7ADB608A06FC}" destId="{209A3723-1643-4720-8A8E-F155241A0FA4}" srcOrd="4" destOrd="0" parTransId="{FADB1885-1892-4817-B4AE-AE26BCB5BB56}" sibTransId="{5C693243-09D6-4B67-B662-4E67FBC67B4D}"/>
    <dgm:cxn modelId="{BFB2AB39-C322-48B0-91A6-4875506BC66B}" type="presOf" srcId="{22D5592B-0860-46A8-A4C0-7ADB608A06FC}" destId="{85111AB4-C3EB-47BD-B3D6-C4E8C9B31523}" srcOrd="0" destOrd="0" presId="urn:microsoft.com/office/officeart/2005/8/layout/vList5"/>
    <dgm:cxn modelId="{B961ED5F-E85E-4CFB-A3F7-27EF82FE88AF}" srcId="{61B3EBEA-0304-42E8-A404-F784200A0FB1}" destId="{86A579FC-666A-4C05-AEEA-A86433DB09F4}" srcOrd="0" destOrd="0" parTransId="{A01740A9-4BA4-4CC1-9E1B-129ACB1CEA93}" sibTransId="{CC426A91-BFAA-4F2D-88E7-DBD5DE558344}"/>
    <dgm:cxn modelId="{CAB90B44-AE73-4B1A-B823-D72C5542A608}" type="presOf" srcId="{209A3723-1643-4720-8A8E-F155241A0FA4}" destId="{C2AE0D63-1FF1-4FB4-891D-F651C91B6A44}" srcOrd="0" destOrd="0" presId="urn:microsoft.com/office/officeart/2005/8/layout/vList5"/>
    <dgm:cxn modelId="{FB11A869-9151-4063-B066-8E3E80819FFD}" type="presOf" srcId="{DE76EF7B-2AA0-466C-B2B0-9919849FAC65}" destId="{337AF12E-07C6-4292-8325-6D2B1DC36950}" srcOrd="0" destOrd="1" presId="urn:microsoft.com/office/officeart/2005/8/layout/vList5"/>
    <dgm:cxn modelId="{BB51346B-BB42-4279-BCD2-D1F7DC0082BA}" srcId="{209A3723-1643-4720-8A8E-F155241A0FA4}" destId="{1738F7A7-BA77-46BE-87E6-7E5EA74C21CB}" srcOrd="1" destOrd="0" parTransId="{ED3089BC-B7F9-409C-A009-04E29D02F2A3}" sibTransId="{0916FDA3-09D1-4613-80C6-CA8B7CC9B219}"/>
    <dgm:cxn modelId="{A7732F4D-FA33-4910-978C-F5913758DA80}" type="presOf" srcId="{86A579FC-666A-4C05-AEEA-A86433DB09F4}" destId="{E1DEEECB-9877-489D-9553-86C0B38C114B}" srcOrd="0" destOrd="0" presId="urn:microsoft.com/office/officeart/2005/8/layout/vList5"/>
    <dgm:cxn modelId="{2CB3A370-CAA5-4EE5-A787-21615301290A}" type="presOf" srcId="{61B3EBEA-0304-42E8-A404-F784200A0FB1}" destId="{C6B7F55E-0916-4671-9532-1FC6EFCCE142}" srcOrd="0" destOrd="0" presId="urn:microsoft.com/office/officeart/2005/8/layout/vList5"/>
    <dgm:cxn modelId="{FA306C77-5190-4E01-90A2-542C82290F9C}" type="presOf" srcId="{C5354205-EEB3-4C61-B713-BCA12CC9FAAB}" destId="{8D4E5150-1EE5-4D51-B583-FFF5DC3B7F18}" srcOrd="0" destOrd="0" presId="urn:microsoft.com/office/officeart/2005/8/layout/vList5"/>
    <dgm:cxn modelId="{79C4F07A-FA5F-4081-9DFB-157E5ABCC861}" srcId="{62B8719C-7D61-46A1-9DF2-702BE19BBD63}" destId="{C5354205-EEB3-4C61-B713-BCA12CC9FAAB}" srcOrd="0" destOrd="0" parTransId="{DA2F2C5E-1FCD-45F1-858E-92CF71838842}" sibTransId="{C57D9B4B-1ABA-4B63-8AC7-A944CE194C5F}"/>
    <dgm:cxn modelId="{28FDCD7B-3ACC-4268-ABCA-C937152DC450}" type="presOf" srcId="{9D5147C1-6734-4560-BB32-1EDC9D20F310}" destId="{DDCCCC83-DF2E-477C-9DDB-F9EFBBF94C46}" srcOrd="0" destOrd="1" presId="urn:microsoft.com/office/officeart/2005/8/layout/vList5"/>
    <dgm:cxn modelId="{7F85547F-F390-4DFF-9F59-F709266D6FF6}" type="presOf" srcId="{3D8DA153-525D-43B1-AA51-3C624C304D2A}" destId="{33617C5D-C7B9-41C1-9F73-5E6C4FCE72D9}" srcOrd="0" destOrd="0" presId="urn:microsoft.com/office/officeart/2005/8/layout/vList5"/>
    <dgm:cxn modelId="{40B8E98C-82C7-476B-9ACB-6B4F358F09F9}" srcId="{22D5592B-0860-46A8-A4C0-7ADB608A06FC}" destId="{9CCDE541-3F7C-4DE7-9938-FDAA3458266F}" srcOrd="2" destOrd="0" parTransId="{7FFD58B9-599E-489A-B160-0D0592AB7BA9}" sibTransId="{3CDE5335-2D02-45C6-9BC3-2CB9284744EB}"/>
    <dgm:cxn modelId="{934FB393-0E63-47A3-97E3-A0197825AA06}" srcId="{61B3EBEA-0304-42E8-A404-F784200A0FB1}" destId="{457968D7-1451-4574-88EF-1EC5AAC93E75}" srcOrd="1" destOrd="0" parTransId="{C219397B-46D5-44AE-8285-E962BEC03237}" sibTransId="{1BC70876-FFD4-4A3C-A86D-71715C14A084}"/>
    <dgm:cxn modelId="{CA0C03A3-DB84-4F03-B663-371A745FDBE1}" type="presOf" srcId="{457968D7-1451-4574-88EF-1EC5AAC93E75}" destId="{E1DEEECB-9877-489D-9553-86C0B38C114B}" srcOrd="0" destOrd="1" presId="urn:microsoft.com/office/officeart/2005/8/layout/vList5"/>
    <dgm:cxn modelId="{B3A05EB1-4843-429E-A33A-DB5653CF8CF2}" srcId="{22D5592B-0860-46A8-A4C0-7ADB608A06FC}" destId="{61B3EBEA-0304-42E8-A404-F784200A0FB1}" srcOrd="0" destOrd="0" parTransId="{9E3B4F5A-C7A2-45BE-829A-D54AC7CDE0B9}" sibTransId="{9F783D38-AFED-4ED3-835F-55E2807FEEDA}"/>
    <dgm:cxn modelId="{76FFBFBA-7306-4075-956E-27611499AB50}" srcId="{5300213B-97CD-4637-9968-746AC6F48B07}" destId="{DE76EF7B-2AA0-466C-B2B0-9919849FAC65}" srcOrd="1" destOrd="0" parTransId="{0AFF2822-ED5F-44B5-AEF3-228EFD6838E6}" sibTransId="{829372E3-0B54-4187-89C8-06F9A21C5AEB}"/>
    <dgm:cxn modelId="{79F502C8-E13F-4645-B58D-00D81182BE5D}" srcId="{9CCDE541-3F7C-4DE7-9938-FDAA3458266F}" destId="{9D5147C1-6734-4560-BB32-1EDC9D20F310}" srcOrd="1" destOrd="0" parTransId="{E6F5A040-746D-4A2C-8E64-BDDA581047FD}" sibTransId="{1A5CAE5C-DEB0-426B-B1EA-7E3F027467D9}"/>
    <dgm:cxn modelId="{92853FD2-E931-4150-967C-7718BD27AC05}" type="presOf" srcId="{29C0384C-D0FF-48AB-BA72-B08A779D23A3}" destId="{8D4E5150-1EE5-4D51-B583-FFF5DC3B7F18}" srcOrd="0" destOrd="1" presId="urn:microsoft.com/office/officeart/2005/8/layout/vList5"/>
    <dgm:cxn modelId="{4B1CB8D6-2A73-43D0-A509-64986D31CB29}" type="presOf" srcId="{8E6CD889-108E-4A44-BE71-A3B2C4216EFA}" destId="{DDCCCC83-DF2E-477C-9DDB-F9EFBBF94C46}" srcOrd="0" destOrd="0" presId="urn:microsoft.com/office/officeart/2005/8/layout/vList5"/>
    <dgm:cxn modelId="{730D8FE0-E92C-484A-83F0-510C5F9BCE37}" srcId="{22D5592B-0860-46A8-A4C0-7ADB608A06FC}" destId="{5300213B-97CD-4637-9968-746AC6F48B07}" srcOrd="1" destOrd="0" parTransId="{D99FA6C1-D41D-47C7-95B1-98C491363234}" sibTransId="{074A444E-6BE0-4189-B57C-21633F6DB787}"/>
    <dgm:cxn modelId="{5873F0E0-1906-49DF-9BBE-F51C86176F5E}" type="presOf" srcId="{9CCDE541-3F7C-4DE7-9938-FDAA3458266F}" destId="{34954AD7-6CEA-4B4F-A839-3884CBA5430A}" srcOrd="0" destOrd="0" presId="urn:microsoft.com/office/officeart/2005/8/layout/vList5"/>
    <dgm:cxn modelId="{91D476EA-0FC3-40F8-80A8-C92AAD20387A}" type="presOf" srcId="{5300213B-97CD-4637-9968-746AC6F48B07}" destId="{02AB76F5-6809-49E3-84C4-D9783B7B5AC3}" srcOrd="0" destOrd="0" presId="urn:microsoft.com/office/officeart/2005/8/layout/vList5"/>
    <dgm:cxn modelId="{64CCFFFF-79D2-4AD2-A225-101E77191369}" srcId="{209A3723-1643-4720-8A8E-F155241A0FA4}" destId="{3D8DA153-525D-43B1-AA51-3C624C304D2A}" srcOrd="0" destOrd="0" parTransId="{AE5F1354-E574-4A1D-B0DF-5468715105F7}" sibTransId="{45F5785E-61A5-4D32-A3EB-E6F350AF905A}"/>
    <dgm:cxn modelId="{B828575D-124F-4E2C-BBDB-A12DECFDA96D}" type="presParOf" srcId="{85111AB4-C3EB-47BD-B3D6-C4E8C9B31523}" destId="{0D6D0923-36CB-45E0-A07E-F9527A28616D}" srcOrd="0" destOrd="0" presId="urn:microsoft.com/office/officeart/2005/8/layout/vList5"/>
    <dgm:cxn modelId="{6B5EA26A-37D1-4831-8F68-A111EB8EC3D7}" type="presParOf" srcId="{0D6D0923-36CB-45E0-A07E-F9527A28616D}" destId="{C6B7F55E-0916-4671-9532-1FC6EFCCE142}" srcOrd="0" destOrd="0" presId="urn:microsoft.com/office/officeart/2005/8/layout/vList5"/>
    <dgm:cxn modelId="{7E96331F-747C-4ED5-B728-BEF997A87C22}" type="presParOf" srcId="{0D6D0923-36CB-45E0-A07E-F9527A28616D}" destId="{E1DEEECB-9877-489D-9553-86C0B38C114B}" srcOrd="1" destOrd="0" presId="urn:microsoft.com/office/officeart/2005/8/layout/vList5"/>
    <dgm:cxn modelId="{59FBDDCE-9AEB-47B4-976C-9EDDDAFEC1CA}" type="presParOf" srcId="{85111AB4-C3EB-47BD-B3D6-C4E8C9B31523}" destId="{901FFCE9-2772-4056-B77F-A738B62C74E9}" srcOrd="1" destOrd="0" presId="urn:microsoft.com/office/officeart/2005/8/layout/vList5"/>
    <dgm:cxn modelId="{AD797D00-D001-44AA-A81F-49B0C43EDB31}" type="presParOf" srcId="{85111AB4-C3EB-47BD-B3D6-C4E8C9B31523}" destId="{EE7F8D16-86C0-406F-ADF6-8926671FECC4}" srcOrd="2" destOrd="0" presId="urn:microsoft.com/office/officeart/2005/8/layout/vList5"/>
    <dgm:cxn modelId="{7FB62165-B765-4D27-8695-AD41056CCE41}" type="presParOf" srcId="{EE7F8D16-86C0-406F-ADF6-8926671FECC4}" destId="{02AB76F5-6809-49E3-84C4-D9783B7B5AC3}" srcOrd="0" destOrd="0" presId="urn:microsoft.com/office/officeart/2005/8/layout/vList5"/>
    <dgm:cxn modelId="{186A6126-31A4-4A7F-8F75-F99EF6E19457}" type="presParOf" srcId="{EE7F8D16-86C0-406F-ADF6-8926671FECC4}" destId="{337AF12E-07C6-4292-8325-6D2B1DC36950}" srcOrd="1" destOrd="0" presId="urn:microsoft.com/office/officeart/2005/8/layout/vList5"/>
    <dgm:cxn modelId="{735F10E3-596D-433A-8595-D8D051E774D2}" type="presParOf" srcId="{85111AB4-C3EB-47BD-B3D6-C4E8C9B31523}" destId="{21C76ED2-F7F8-466F-8D2B-9986C3FA557D}" srcOrd="3" destOrd="0" presId="urn:microsoft.com/office/officeart/2005/8/layout/vList5"/>
    <dgm:cxn modelId="{47C6D832-C0CC-4597-8D59-93FF1C8B0CF2}" type="presParOf" srcId="{85111AB4-C3EB-47BD-B3D6-C4E8C9B31523}" destId="{E135359E-6CFD-4F52-BFC4-E3541CED8ECA}" srcOrd="4" destOrd="0" presId="urn:microsoft.com/office/officeart/2005/8/layout/vList5"/>
    <dgm:cxn modelId="{FF3DF202-4724-4334-A4D4-C731C98D380C}" type="presParOf" srcId="{E135359E-6CFD-4F52-BFC4-E3541CED8ECA}" destId="{34954AD7-6CEA-4B4F-A839-3884CBA5430A}" srcOrd="0" destOrd="0" presId="urn:microsoft.com/office/officeart/2005/8/layout/vList5"/>
    <dgm:cxn modelId="{4AE70177-C06F-4131-B28E-91B0E5FFB6E0}" type="presParOf" srcId="{E135359E-6CFD-4F52-BFC4-E3541CED8ECA}" destId="{DDCCCC83-DF2E-477C-9DDB-F9EFBBF94C46}" srcOrd="1" destOrd="0" presId="urn:microsoft.com/office/officeart/2005/8/layout/vList5"/>
    <dgm:cxn modelId="{87A02977-A0AD-40AF-99BE-F592AE3A4A4A}" type="presParOf" srcId="{85111AB4-C3EB-47BD-B3D6-C4E8C9B31523}" destId="{40E298E7-AB72-4318-AE08-9FC7A77F4A97}" srcOrd="5" destOrd="0" presId="urn:microsoft.com/office/officeart/2005/8/layout/vList5"/>
    <dgm:cxn modelId="{1BE62FD1-74CD-4F89-AAB6-A03D44AF6D7E}" type="presParOf" srcId="{85111AB4-C3EB-47BD-B3D6-C4E8C9B31523}" destId="{B8F24208-CF99-4947-8FEC-02784401B5F3}" srcOrd="6" destOrd="0" presId="urn:microsoft.com/office/officeart/2005/8/layout/vList5"/>
    <dgm:cxn modelId="{ACFA7F80-6293-4CC0-86EB-C6E0DDBA066F}" type="presParOf" srcId="{B8F24208-CF99-4947-8FEC-02784401B5F3}" destId="{24B5E5A7-1ECC-42C3-B625-00ED13EBC11C}" srcOrd="0" destOrd="0" presId="urn:microsoft.com/office/officeart/2005/8/layout/vList5"/>
    <dgm:cxn modelId="{AEE2C629-D48D-449D-92DA-B70E22D1E44C}" type="presParOf" srcId="{B8F24208-CF99-4947-8FEC-02784401B5F3}" destId="{8D4E5150-1EE5-4D51-B583-FFF5DC3B7F18}" srcOrd="1" destOrd="0" presId="urn:microsoft.com/office/officeart/2005/8/layout/vList5"/>
    <dgm:cxn modelId="{3B60222E-25CE-4795-A259-A8418485CC18}" type="presParOf" srcId="{85111AB4-C3EB-47BD-B3D6-C4E8C9B31523}" destId="{D996C18C-AD33-415A-85E0-97DC4AA5D951}" srcOrd="7" destOrd="0" presId="urn:microsoft.com/office/officeart/2005/8/layout/vList5"/>
    <dgm:cxn modelId="{153784DD-3FCC-47D8-8CD5-A4C4A3F10B4E}" type="presParOf" srcId="{85111AB4-C3EB-47BD-B3D6-C4E8C9B31523}" destId="{335C94AC-4330-4C64-B0E8-1FB455E57214}" srcOrd="8" destOrd="0" presId="urn:microsoft.com/office/officeart/2005/8/layout/vList5"/>
    <dgm:cxn modelId="{01941CA8-C63A-4AA2-AA58-BAF284E1E8B8}" type="presParOf" srcId="{335C94AC-4330-4C64-B0E8-1FB455E57214}" destId="{C2AE0D63-1FF1-4FB4-891D-F651C91B6A44}" srcOrd="0" destOrd="0" presId="urn:microsoft.com/office/officeart/2005/8/layout/vList5"/>
    <dgm:cxn modelId="{8E37DBD1-4226-4EE4-B6D4-63B5849B39D7}" type="presParOf" srcId="{335C94AC-4330-4C64-B0E8-1FB455E57214}" destId="{33617C5D-C7B9-41C1-9F73-5E6C4FCE72D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37F78C-95EF-4BC3-B714-E8532C7490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63889F-69F7-4D7E-8BD0-62609473403B}">
      <dgm:prSet/>
      <dgm:spPr/>
      <dgm:t>
        <a:bodyPr/>
        <a:lstStyle/>
        <a:p>
          <a:r>
            <a:rPr lang="pt-BR"/>
            <a:t>Todas vez que você define uma coluna para capturar um atributo de objeto, é necessário definir um tipo de dados.</a:t>
          </a:r>
          <a:endParaRPr lang="en-US"/>
        </a:p>
      </dgm:t>
    </dgm:pt>
    <dgm:pt modelId="{7992A6A5-1C4C-4C01-B42F-0A272D468AAA}" type="parTrans" cxnId="{EB632A70-E57A-4EBD-A843-525F566F3DDC}">
      <dgm:prSet/>
      <dgm:spPr/>
      <dgm:t>
        <a:bodyPr/>
        <a:lstStyle/>
        <a:p>
          <a:endParaRPr lang="en-US"/>
        </a:p>
      </dgm:t>
    </dgm:pt>
    <dgm:pt modelId="{BA4A42D0-227B-4EF5-840F-8A98CDEC0FA7}" type="sibTrans" cxnId="{EB632A70-E57A-4EBD-A843-525F566F3DDC}">
      <dgm:prSet/>
      <dgm:spPr/>
      <dgm:t>
        <a:bodyPr/>
        <a:lstStyle/>
        <a:p>
          <a:endParaRPr lang="en-US"/>
        </a:p>
      </dgm:t>
    </dgm:pt>
    <dgm:pt modelId="{7BD8E338-2E7B-406D-BDDE-D5B1C85567A0}">
      <dgm:prSet/>
      <dgm:spPr/>
      <dgm:t>
        <a:bodyPr/>
        <a:lstStyle/>
        <a:p>
          <a:r>
            <a:rPr lang="pt-BR"/>
            <a:t>O tipo de dados é um atributo de cada coluna que especifica o tipo de dados que a coluna armazenará.</a:t>
          </a:r>
          <a:endParaRPr lang="en-US"/>
        </a:p>
      </dgm:t>
    </dgm:pt>
    <dgm:pt modelId="{43D58D89-183C-4BBB-864A-915AAED268D4}" type="parTrans" cxnId="{FC79D620-D68C-4860-943C-60BC5F236C4F}">
      <dgm:prSet/>
      <dgm:spPr/>
      <dgm:t>
        <a:bodyPr/>
        <a:lstStyle/>
        <a:p>
          <a:endParaRPr lang="en-US"/>
        </a:p>
      </dgm:t>
    </dgm:pt>
    <dgm:pt modelId="{D5ABB9E2-90AB-4F7C-8FD4-B7D85878EDB2}" type="sibTrans" cxnId="{FC79D620-D68C-4860-943C-60BC5F236C4F}">
      <dgm:prSet/>
      <dgm:spPr/>
      <dgm:t>
        <a:bodyPr/>
        <a:lstStyle/>
        <a:p>
          <a:endParaRPr lang="en-US"/>
        </a:p>
      </dgm:t>
    </dgm:pt>
    <dgm:pt modelId="{CDC0068D-EAC7-4CDD-AEBE-0ACFF7A00628}">
      <dgm:prSet/>
      <dgm:spPr/>
      <dgm:t>
        <a:bodyPr/>
        <a:lstStyle/>
        <a:p>
          <a:r>
            <a:rPr lang="pt-BR"/>
            <a:t>Por exemplo, talvez você queira que a coluna Nome armazene valores de string (alfanuméricos), que a coluna Preço armazene dados monetários, etc...</a:t>
          </a:r>
          <a:endParaRPr lang="en-US"/>
        </a:p>
      </dgm:t>
    </dgm:pt>
    <dgm:pt modelId="{31F76FCF-8AD1-45D2-9A2C-C6A56BF918E2}" type="parTrans" cxnId="{2802BA6E-9810-4B86-A8DA-D5F23676B69C}">
      <dgm:prSet/>
      <dgm:spPr/>
      <dgm:t>
        <a:bodyPr/>
        <a:lstStyle/>
        <a:p>
          <a:endParaRPr lang="en-US"/>
        </a:p>
      </dgm:t>
    </dgm:pt>
    <dgm:pt modelId="{0A97F78A-0452-4AEC-9404-6668C0F7E455}" type="sibTrans" cxnId="{2802BA6E-9810-4B86-A8DA-D5F23676B69C}">
      <dgm:prSet/>
      <dgm:spPr/>
      <dgm:t>
        <a:bodyPr/>
        <a:lstStyle/>
        <a:p>
          <a:endParaRPr lang="en-US"/>
        </a:p>
      </dgm:t>
    </dgm:pt>
    <dgm:pt modelId="{93DEAAB9-A0F7-4B68-AEB0-F364083783B6}" type="pres">
      <dgm:prSet presAssocID="{DE37F78C-95EF-4BC3-B714-E8532C749076}" presName="root" presStyleCnt="0">
        <dgm:presLayoutVars>
          <dgm:dir/>
          <dgm:resizeHandles val="exact"/>
        </dgm:presLayoutVars>
      </dgm:prSet>
      <dgm:spPr/>
    </dgm:pt>
    <dgm:pt modelId="{3C8BCC4C-3E5C-4550-87EC-F73DE1A59D3F}" type="pres">
      <dgm:prSet presAssocID="{2B63889F-69F7-4D7E-8BD0-62609473403B}" presName="compNode" presStyleCnt="0"/>
      <dgm:spPr/>
    </dgm:pt>
    <dgm:pt modelId="{15635F31-DCFE-4761-8919-683F6FD2C02E}" type="pres">
      <dgm:prSet presAssocID="{2B63889F-69F7-4D7E-8BD0-62609473403B}" presName="bgRect" presStyleLbl="bgShp" presStyleIdx="0" presStyleCnt="3"/>
      <dgm:spPr/>
    </dgm:pt>
    <dgm:pt modelId="{4187B7DB-475E-4C3E-A855-E8C35C6C7A02}" type="pres">
      <dgm:prSet presAssocID="{2B63889F-69F7-4D7E-8BD0-6260947340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A85B83B3-EE54-4F61-9857-1B419640FD32}" type="pres">
      <dgm:prSet presAssocID="{2B63889F-69F7-4D7E-8BD0-62609473403B}" presName="spaceRect" presStyleCnt="0"/>
      <dgm:spPr/>
    </dgm:pt>
    <dgm:pt modelId="{42CB91DE-6091-4B36-9CFE-DF14D9C294B4}" type="pres">
      <dgm:prSet presAssocID="{2B63889F-69F7-4D7E-8BD0-62609473403B}" presName="parTx" presStyleLbl="revTx" presStyleIdx="0" presStyleCnt="3">
        <dgm:presLayoutVars>
          <dgm:chMax val="0"/>
          <dgm:chPref val="0"/>
        </dgm:presLayoutVars>
      </dgm:prSet>
      <dgm:spPr/>
    </dgm:pt>
    <dgm:pt modelId="{FB8A6CD0-3FEF-454C-A190-EC96B5E53658}" type="pres">
      <dgm:prSet presAssocID="{BA4A42D0-227B-4EF5-840F-8A98CDEC0FA7}" presName="sibTrans" presStyleCnt="0"/>
      <dgm:spPr/>
    </dgm:pt>
    <dgm:pt modelId="{1DD375AC-C324-48D2-8A42-270D6EBE6630}" type="pres">
      <dgm:prSet presAssocID="{7BD8E338-2E7B-406D-BDDE-D5B1C85567A0}" presName="compNode" presStyleCnt="0"/>
      <dgm:spPr/>
    </dgm:pt>
    <dgm:pt modelId="{4219A3C3-2230-4E91-BB3B-EA1B3A6A563D}" type="pres">
      <dgm:prSet presAssocID="{7BD8E338-2E7B-406D-BDDE-D5B1C85567A0}" presName="bgRect" presStyleLbl="bgShp" presStyleIdx="1" presStyleCnt="3"/>
      <dgm:spPr/>
    </dgm:pt>
    <dgm:pt modelId="{5C694F94-711D-4816-BC6A-A79E3103E98F}" type="pres">
      <dgm:prSet presAssocID="{7BD8E338-2E7B-406D-BDDE-D5B1C85567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62605576-54F2-48B9-B237-EA6CEF8383DD}" type="pres">
      <dgm:prSet presAssocID="{7BD8E338-2E7B-406D-BDDE-D5B1C85567A0}" presName="spaceRect" presStyleCnt="0"/>
      <dgm:spPr/>
    </dgm:pt>
    <dgm:pt modelId="{8AAE0897-5DAF-4D00-8BAB-8459CCD558CD}" type="pres">
      <dgm:prSet presAssocID="{7BD8E338-2E7B-406D-BDDE-D5B1C85567A0}" presName="parTx" presStyleLbl="revTx" presStyleIdx="1" presStyleCnt="3">
        <dgm:presLayoutVars>
          <dgm:chMax val="0"/>
          <dgm:chPref val="0"/>
        </dgm:presLayoutVars>
      </dgm:prSet>
      <dgm:spPr/>
    </dgm:pt>
    <dgm:pt modelId="{2D20AE47-8B6B-421F-B9D0-130AC4DCF754}" type="pres">
      <dgm:prSet presAssocID="{D5ABB9E2-90AB-4F7C-8FD4-B7D85878EDB2}" presName="sibTrans" presStyleCnt="0"/>
      <dgm:spPr/>
    </dgm:pt>
    <dgm:pt modelId="{DF07D2F0-00C5-4CEE-8FC5-1D7C39E4EE16}" type="pres">
      <dgm:prSet presAssocID="{CDC0068D-EAC7-4CDD-AEBE-0ACFF7A00628}" presName="compNode" presStyleCnt="0"/>
      <dgm:spPr/>
    </dgm:pt>
    <dgm:pt modelId="{9FEF035F-C83E-4446-BBB0-3FE8AB4C2834}" type="pres">
      <dgm:prSet presAssocID="{CDC0068D-EAC7-4CDD-AEBE-0ACFF7A00628}" presName="bgRect" presStyleLbl="bgShp" presStyleIdx="2" presStyleCnt="3"/>
      <dgm:spPr/>
    </dgm:pt>
    <dgm:pt modelId="{6773FB93-6396-41EA-9D54-6313B7A05BB3}" type="pres">
      <dgm:prSet presAssocID="{CDC0068D-EAC7-4CDD-AEBE-0ACFF7A006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as"/>
        </a:ext>
      </dgm:extLst>
    </dgm:pt>
    <dgm:pt modelId="{0A61AD7E-06D9-4786-80E0-4AF2E0986910}" type="pres">
      <dgm:prSet presAssocID="{CDC0068D-EAC7-4CDD-AEBE-0ACFF7A00628}" presName="spaceRect" presStyleCnt="0"/>
      <dgm:spPr/>
    </dgm:pt>
    <dgm:pt modelId="{740DF7BD-1862-493C-A339-D98D173EE63B}" type="pres">
      <dgm:prSet presAssocID="{CDC0068D-EAC7-4CDD-AEBE-0ACFF7A0062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79D620-D68C-4860-943C-60BC5F236C4F}" srcId="{DE37F78C-95EF-4BC3-B714-E8532C749076}" destId="{7BD8E338-2E7B-406D-BDDE-D5B1C85567A0}" srcOrd="1" destOrd="0" parTransId="{43D58D89-183C-4BBB-864A-915AAED268D4}" sibTransId="{D5ABB9E2-90AB-4F7C-8FD4-B7D85878EDB2}"/>
    <dgm:cxn modelId="{2802BA6E-9810-4B86-A8DA-D5F23676B69C}" srcId="{DE37F78C-95EF-4BC3-B714-E8532C749076}" destId="{CDC0068D-EAC7-4CDD-AEBE-0ACFF7A00628}" srcOrd="2" destOrd="0" parTransId="{31F76FCF-8AD1-45D2-9A2C-C6A56BF918E2}" sibTransId="{0A97F78A-0452-4AEC-9404-6668C0F7E455}"/>
    <dgm:cxn modelId="{EB632A70-E57A-4EBD-A843-525F566F3DDC}" srcId="{DE37F78C-95EF-4BC3-B714-E8532C749076}" destId="{2B63889F-69F7-4D7E-8BD0-62609473403B}" srcOrd="0" destOrd="0" parTransId="{7992A6A5-1C4C-4C01-B42F-0A272D468AAA}" sibTransId="{BA4A42D0-227B-4EF5-840F-8A98CDEC0FA7}"/>
    <dgm:cxn modelId="{729AEB8C-A453-4D31-B211-870A513E60C0}" type="presOf" srcId="{DE37F78C-95EF-4BC3-B714-E8532C749076}" destId="{93DEAAB9-A0F7-4B68-AEB0-F364083783B6}" srcOrd="0" destOrd="0" presId="urn:microsoft.com/office/officeart/2018/2/layout/IconVerticalSolidList"/>
    <dgm:cxn modelId="{5E4C1E93-1B8B-4712-A27C-FC2DE6A1664C}" type="presOf" srcId="{2B63889F-69F7-4D7E-8BD0-62609473403B}" destId="{42CB91DE-6091-4B36-9CFE-DF14D9C294B4}" srcOrd="0" destOrd="0" presId="urn:microsoft.com/office/officeart/2018/2/layout/IconVerticalSolidList"/>
    <dgm:cxn modelId="{041983C1-326E-4875-A157-3634E8153BC9}" type="presOf" srcId="{7BD8E338-2E7B-406D-BDDE-D5B1C85567A0}" destId="{8AAE0897-5DAF-4D00-8BAB-8459CCD558CD}" srcOrd="0" destOrd="0" presId="urn:microsoft.com/office/officeart/2018/2/layout/IconVerticalSolidList"/>
    <dgm:cxn modelId="{DD2D60EA-8277-4DFB-AC91-B1A58BC58BAE}" type="presOf" srcId="{CDC0068D-EAC7-4CDD-AEBE-0ACFF7A00628}" destId="{740DF7BD-1862-493C-A339-D98D173EE63B}" srcOrd="0" destOrd="0" presId="urn:microsoft.com/office/officeart/2018/2/layout/IconVerticalSolidList"/>
    <dgm:cxn modelId="{59C4E317-171E-4E92-9FB6-0363F7492EDD}" type="presParOf" srcId="{93DEAAB9-A0F7-4B68-AEB0-F364083783B6}" destId="{3C8BCC4C-3E5C-4550-87EC-F73DE1A59D3F}" srcOrd="0" destOrd="0" presId="urn:microsoft.com/office/officeart/2018/2/layout/IconVerticalSolidList"/>
    <dgm:cxn modelId="{6463089F-65D5-4816-8424-E6ED9273D120}" type="presParOf" srcId="{3C8BCC4C-3E5C-4550-87EC-F73DE1A59D3F}" destId="{15635F31-DCFE-4761-8919-683F6FD2C02E}" srcOrd="0" destOrd="0" presId="urn:microsoft.com/office/officeart/2018/2/layout/IconVerticalSolidList"/>
    <dgm:cxn modelId="{0F3BD39E-188C-459D-BDBC-9D6E141C5EF0}" type="presParOf" srcId="{3C8BCC4C-3E5C-4550-87EC-F73DE1A59D3F}" destId="{4187B7DB-475E-4C3E-A855-E8C35C6C7A02}" srcOrd="1" destOrd="0" presId="urn:microsoft.com/office/officeart/2018/2/layout/IconVerticalSolidList"/>
    <dgm:cxn modelId="{AD228286-11FE-4E03-BAD7-7D8AC9C370C0}" type="presParOf" srcId="{3C8BCC4C-3E5C-4550-87EC-F73DE1A59D3F}" destId="{A85B83B3-EE54-4F61-9857-1B419640FD32}" srcOrd="2" destOrd="0" presId="urn:microsoft.com/office/officeart/2018/2/layout/IconVerticalSolidList"/>
    <dgm:cxn modelId="{28242959-C8DB-4816-99AB-1DF93D96D9D4}" type="presParOf" srcId="{3C8BCC4C-3E5C-4550-87EC-F73DE1A59D3F}" destId="{42CB91DE-6091-4B36-9CFE-DF14D9C294B4}" srcOrd="3" destOrd="0" presId="urn:microsoft.com/office/officeart/2018/2/layout/IconVerticalSolidList"/>
    <dgm:cxn modelId="{BC455F9E-147C-4CE6-A9C7-21E9127F61B8}" type="presParOf" srcId="{93DEAAB9-A0F7-4B68-AEB0-F364083783B6}" destId="{FB8A6CD0-3FEF-454C-A190-EC96B5E53658}" srcOrd="1" destOrd="0" presId="urn:microsoft.com/office/officeart/2018/2/layout/IconVerticalSolidList"/>
    <dgm:cxn modelId="{AE0E1B80-4E02-4372-B65E-1E472B33DFB5}" type="presParOf" srcId="{93DEAAB9-A0F7-4B68-AEB0-F364083783B6}" destId="{1DD375AC-C324-48D2-8A42-270D6EBE6630}" srcOrd="2" destOrd="0" presId="urn:microsoft.com/office/officeart/2018/2/layout/IconVerticalSolidList"/>
    <dgm:cxn modelId="{D7EC8962-0F5E-44AA-93F2-38EDB64146AE}" type="presParOf" srcId="{1DD375AC-C324-48D2-8A42-270D6EBE6630}" destId="{4219A3C3-2230-4E91-BB3B-EA1B3A6A563D}" srcOrd="0" destOrd="0" presId="urn:microsoft.com/office/officeart/2018/2/layout/IconVerticalSolidList"/>
    <dgm:cxn modelId="{EFA4E857-DD72-4751-88F6-A6CA41AD9816}" type="presParOf" srcId="{1DD375AC-C324-48D2-8A42-270D6EBE6630}" destId="{5C694F94-711D-4816-BC6A-A79E3103E98F}" srcOrd="1" destOrd="0" presId="urn:microsoft.com/office/officeart/2018/2/layout/IconVerticalSolidList"/>
    <dgm:cxn modelId="{C1B3456E-1567-4A4C-9784-4A0E1B25255D}" type="presParOf" srcId="{1DD375AC-C324-48D2-8A42-270D6EBE6630}" destId="{62605576-54F2-48B9-B237-EA6CEF8383DD}" srcOrd="2" destOrd="0" presId="urn:microsoft.com/office/officeart/2018/2/layout/IconVerticalSolidList"/>
    <dgm:cxn modelId="{7FF1A05D-A70B-430C-89ED-92DA04DF5DEF}" type="presParOf" srcId="{1DD375AC-C324-48D2-8A42-270D6EBE6630}" destId="{8AAE0897-5DAF-4D00-8BAB-8459CCD558CD}" srcOrd="3" destOrd="0" presId="urn:microsoft.com/office/officeart/2018/2/layout/IconVerticalSolidList"/>
    <dgm:cxn modelId="{C8172E84-14EA-4FAB-821D-286177442B10}" type="presParOf" srcId="{93DEAAB9-A0F7-4B68-AEB0-F364083783B6}" destId="{2D20AE47-8B6B-421F-B9D0-130AC4DCF754}" srcOrd="3" destOrd="0" presId="urn:microsoft.com/office/officeart/2018/2/layout/IconVerticalSolidList"/>
    <dgm:cxn modelId="{DD42DF1B-24F5-468E-B462-456E327E65AE}" type="presParOf" srcId="{93DEAAB9-A0F7-4B68-AEB0-F364083783B6}" destId="{DF07D2F0-00C5-4CEE-8FC5-1D7C39E4EE16}" srcOrd="4" destOrd="0" presId="urn:microsoft.com/office/officeart/2018/2/layout/IconVerticalSolidList"/>
    <dgm:cxn modelId="{D18772A7-D28C-46A0-9883-0D1C1950E3ED}" type="presParOf" srcId="{DF07D2F0-00C5-4CEE-8FC5-1D7C39E4EE16}" destId="{9FEF035F-C83E-4446-BBB0-3FE8AB4C2834}" srcOrd="0" destOrd="0" presId="urn:microsoft.com/office/officeart/2018/2/layout/IconVerticalSolidList"/>
    <dgm:cxn modelId="{CDF21E1E-5DD6-4F39-9CAD-59EFECE3AFA7}" type="presParOf" srcId="{DF07D2F0-00C5-4CEE-8FC5-1D7C39E4EE16}" destId="{6773FB93-6396-41EA-9D54-6313B7A05BB3}" srcOrd="1" destOrd="0" presId="urn:microsoft.com/office/officeart/2018/2/layout/IconVerticalSolidList"/>
    <dgm:cxn modelId="{CB18E0DC-3977-4AAB-BD21-6478B6A3698F}" type="presParOf" srcId="{DF07D2F0-00C5-4CEE-8FC5-1D7C39E4EE16}" destId="{0A61AD7E-06D9-4786-80E0-4AF2E0986910}" srcOrd="2" destOrd="0" presId="urn:microsoft.com/office/officeart/2018/2/layout/IconVerticalSolidList"/>
    <dgm:cxn modelId="{125679D7-0E05-4833-96AE-591EBE979C5A}" type="presParOf" srcId="{DF07D2F0-00C5-4CEE-8FC5-1D7C39E4EE16}" destId="{740DF7BD-1862-493C-A339-D98D173EE6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ED5391-2C4E-4301-9534-5980E6BE2E3C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A87E957-FE62-46CD-BA26-D5A6BF056D6D}">
      <dgm:prSet/>
      <dgm:spPr/>
      <dgm:t>
        <a:bodyPr/>
        <a:lstStyle/>
        <a:p>
          <a:r>
            <a:rPr lang="pt-BR">
              <a:solidFill>
                <a:schemeClr val="bg1"/>
              </a:solidFill>
            </a:rPr>
            <a:t>NOT NULL: é equivalente ao valor REQUERIDO: SIM;</a:t>
          </a:r>
          <a:endParaRPr lang="en-US">
            <a:solidFill>
              <a:schemeClr val="bg1"/>
            </a:solidFill>
          </a:endParaRPr>
        </a:p>
      </dgm:t>
    </dgm:pt>
    <dgm:pt modelId="{93E4BC2F-926E-464F-86AD-773ABB81751A}" type="parTrans" cxnId="{EA02F0BE-9AB3-420D-AD6E-53E33E4C5D0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6BCB89C-1AFA-4629-BB95-D99592769EC9}" type="sibTrans" cxnId="{EA02F0BE-9AB3-420D-AD6E-53E33E4C5D0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232B7BA-97C1-4279-A7AC-94C0A1B96F42}">
      <dgm:prSet/>
      <dgm:spPr/>
      <dgm:t>
        <a:bodyPr/>
        <a:lstStyle/>
        <a:p>
          <a:r>
            <a:rPr lang="pt-BR">
              <a:solidFill>
                <a:schemeClr val="bg1"/>
              </a:solidFill>
            </a:rPr>
            <a:t>DEFAULT: permite declarar um calor de coluna se nenhum for especificado quando a linha (registro) é inserido;</a:t>
          </a:r>
          <a:endParaRPr lang="en-US">
            <a:solidFill>
              <a:schemeClr val="bg1"/>
            </a:solidFill>
          </a:endParaRPr>
        </a:p>
      </dgm:t>
    </dgm:pt>
    <dgm:pt modelId="{A9C53AED-B59B-4DFA-BE13-DB2506C4AD61}" type="parTrans" cxnId="{43E00E49-555F-49B6-A3AB-0EFDCD8970C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F6931BA-852B-4A29-BF3D-6867619B6B22}" type="sibTrans" cxnId="{43E00E49-555F-49B6-A3AB-0EFDCD8970C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E636C9D-5B93-4162-96C3-3AE61901C3CF}">
      <dgm:prSet/>
      <dgm:spPr/>
      <dgm:t>
        <a:bodyPr/>
        <a:lstStyle/>
        <a:p>
          <a:r>
            <a:rPr lang="pt-BR">
              <a:solidFill>
                <a:schemeClr val="bg1"/>
              </a:solidFill>
            </a:rPr>
            <a:t>PRIMARY KEY: declara a coluna como chave primária;</a:t>
          </a:r>
          <a:endParaRPr lang="en-US">
            <a:solidFill>
              <a:schemeClr val="bg1"/>
            </a:solidFill>
          </a:endParaRPr>
        </a:p>
      </dgm:t>
    </dgm:pt>
    <dgm:pt modelId="{47150BB6-36E3-4375-8768-48AB4C922631}" type="parTrans" cxnId="{C7595B3C-9FB8-460A-A819-64B4AE0853F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8E032C3-51C2-4BF9-A129-15AE0B3665A1}" type="sibTrans" cxnId="{C7595B3C-9FB8-460A-A819-64B4AE0853F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4C4F389-1DB2-4D2C-8182-86DE97A39C9A}">
      <dgm:prSet/>
      <dgm:spPr/>
      <dgm:t>
        <a:bodyPr/>
        <a:lstStyle/>
        <a:p>
          <a:r>
            <a:rPr lang="pt-BR">
              <a:solidFill>
                <a:schemeClr val="bg1"/>
              </a:solidFill>
            </a:rPr>
            <a:t>IDENTITY: utilizado para numerar automaticamente, geralmente utilizado nas PK. É necessário informa qual o valor inicial e o valor do incremento, por exemplo (1,1), inicia no número 1, incrementando de 1 em 1.</a:t>
          </a:r>
          <a:endParaRPr lang="en-US">
            <a:solidFill>
              <a:schemeClr val="bg1"/>
            </a:solidFill>
          </a:endParaRPr>
        </a:p>
      </dgm:t>
    </dgm:pt>
    <dgm:pt modelId="{919A0A60-3834-4CF1-BC21-B80DA55B0892}" type="parTrans" cxnId="{CE67DB13-E12B-4AC2-84BF-8240B6A9CD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CFE2C6A-85DF-46E1-B6A3-DCAC0E1219CC}" type="sibTrans" cxnId="{CE67DB13-E12B-4AC2-84BF-8240B6A9CD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79B4E19-4161-4973-8662-CF3B024A67C5}">
      <dgm:prSet/>
      <dgm:spPr/>
      <dgm:t>
        <a:bodyPr/>
        <a:lstStyle/>
        <a:p>
          <a:r>
            <a:rPr lang="pt-BR">
              <a:solidFill>
                <a:schemeClr val="bg1"/>
              </a:solidFill>
            </a:rPr>
            <a:t>UNIQUE: Faz com que o valor do registro não possa ser repetido;</a:t>
          </a:r>
          <a:endParaRPr lang="en-US">
            <a:solidFill>
              <a:schemeClr val="bg1"/>
            </a:solidFill>
          </a:endParaRPr>
        </a:p>
      </dgm:t>
    </dgm:pt>
    <dgm:pt modelId="{208315AF-8C18-4A62-880B-9D5E8022249B}" type="parTrans" cxnId="{9000A068-97CD-4F68-AB4A-67A06BC3D45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FD0FA3D-A503-4D5F-9F0D-109744F762B8}" type="sibTrans" cxnId="{9000A068-97CD-4F68-AB4A-67A06BC3D45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A58EA7B-4F14-4787-AD24-140739E74522}">
      <dgm:prSet/>
      <dgm:spPr/>
      <dgm:t>
        <a:bodyPr/>
        <a:lstStyle/>
        <a:p>
          <a:r>
            <a:rPr lang="pt-BR">
              <a:solidFill>
                <a:schemeClr val="bg1"/>
              </a:solidFill>
            </a:rPr>
            <a:t>CHECK: Limita o valor do registro a um intervalo de valores ou a uma determinada condição;</a:t>
          </a:r>
          <a:endParaRPr lang="en-US">
            <a:solidFill>
              <a:schemeClr val="bg1"/>
            </a:solidFill>
          </a:endParaRPr>
        </a:p>
      </dgm:t>
    </dgm:pt>
    <dgm:pt modelId="{912C853F-5BDB-4471-B17B-D209461284E9}" type="parTrans" cxnId="{F66EBEA5-24F1-4728-8140-7B4D6309D7B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A8A7116-406F-4358-9588-62DD2AF861BF}" type="sibTrans" cxnId="{F66EBEA5-24F1-4728-8140-7B4D6309D7B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CB621CC-9603-4FF6-886D-0C6880B3F6E2}">
      <dgm:prSet/>
      <dgm:spPr/>
      <dgm:t>
        <a:bodyPr/>
        <a:lstStyle/>
        <a:p>
          <a:r>
            <a:rPr lang="pt-BR" dirty="0">
              <a:solidFill>
                <a:schemeClr val="bg1"/>
              </a:solidFill>
            </a:rPr>
            <a:t>FOREIGN KEY: Limita os valores de uma coluna àqueles que podem estar localizados em outras tabelas. Por exemplo, se criar uma coluna </a:t>
          </a:r>
          <a:r>
            <a:rPr lang="pt-BR" dirty="0" err="1">
              <a:solidFill>
                <a:schemeClr val="bg1"/>
              </a:solidFill>
            </a:rPr>
            <a:t>codDepto</a:t>
          </a:r>
          <a:r>
            <a:rPr lang="pt-BR" dirty="0">
              <a:solidFill>
                <a:schemeClr val="bg1"/>
              </a:solidFill>
            </a:rPr>
            <a:t> na tabela de </a:t>
          </a:r>
          <a:r>
            <a:rPr lang="pt-BR" dirty="0" err="1">
              <a:solidFill>
                <a:schemeClr val="bg1"/>
              </a:solidFill>
            </a:rPr>
            <a:t>Funcionarios</a:t>
          </a:r>
          <a:r>
            <a:rPr lang="pt-BR" dirty="0">
              <a:solidFill>
                <a:schemeClr val="bg1"/>
              </a:solidFill>
            </a:rPr>
            <a:t>, você quer que o bando de dados garanta que esse departamento exista na tabela de Departamentos;</a:t>
          </a:r>
          <a:endParaRPr lang="en-US" dirty="0">
            <a:solidFill>
              <a:schemeClr val="bg1"/>
            </a:solidFill>
          </a:endParaRPr>
        </a:p>
      </dgm:t>
    </dgm:pt>
    <dgm:pt modelId="{BC8BD59D-FE0E-4B48-BB38-6A5516FC91A4}" type="parTrans" cxnId="{320DEE23-B7AC-4D37-8E36-7580D27A9ED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C222741-4774-4FF2-A6A6-0E5AC9AFD70C}" type="sibTrans" cxnId="{320DEE23-B7AC-4D37-8E36-7580D27A9ED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8F25F71-B2AD-4227-966D-7044AD88536C}" type="pres">
      <dgm:prSet presAssocID="{17ED5391-2C4E-4301-9534-5980E6BE2E3C}" presName="diagram" presStyleCnt="0">
        <dgm:presLayoutVars>
          <dgm:dir/>
          <dgm:resizeHandles val="exact"/>
        </dgm:presLayoutVars>
      </dgm:prSet>
      <dgm:spPr/>
    </dgm:pt>
    <dgm:pt modelId="{74417EB2-011F-47E0-90A8-4E8379F234E2}" type="pres">
      <dgm:prSet presAssocID="{2A87E957-FE62-46CD-BA26-D5A6BF056D6D}" presName="node" presStyleLbl="node1" presStyleIdx="0" presStyleCnt="7">
        <dgm:presLayoutVars>
          <dgm:bulletEnabled val="1"/>
        </dgm:presLayoutVars>
      </dgm:prSet>
      <dgm:spPr/>
    </dgm:pt>
    <dgm:pt modelId="{7D921710-469D-4D21-86A4-C39B3B94388B}" type="pres">
      <dgm:prSet presAssocID="{56BCB89C-1AFA-4629-BB95-D99592769EC9}" presName="sibTrans" presStyleCnt="0"/>
      <dgm:spPr/>
    </dgm:pt>
    <dgm:pt modelId="{E3CC8943-838A-4379-BDFB-C0B283C98A75}" type="pres">
      <dgm:prSet presAssocID="{5232B7BA-97C1-4279-A7AC-94C0A1B96F42}" presName="node" presStyleLbl="node1" presStyleIdx="1" presStyleCnt="7">
        <dgm:presLayoutVars>
          <dgm:bulletEnabled val="1"/>
        </dgm:presLayoutVars>
      </dgm:prSet>
      <dgm:spPr/>
    </dgm:pt>
    <dgm:pt modelId="{110411BE-99BD-49D8-9C33-72A849C7A61E}" type="pres">
      <dgm:prSet presAssocID="{2F6931BA-852B-4A29-BF3D-6867619B6B22}" presName="sibTrans" presStyleCnt="0"/>
      <dgm:spPr/>
    </dgm:pt>
    <dgm:pt modelId="{E197CED4-9E53-463B-96AB-FBDEC9C4BC52}" type="pres">
      <dgm:prSet presAssocID="{3E636C9D-5B93-4162-96C3-3AE61901C3CF}" presName="node" presStyleLbl="node1" presStyleIdx="2" presStyleCnt="7">
        <dgm:presLayoutVars>
          <dgm:bulletEnabled val="1"/>
        </dgm:presLayoutVars>
      </dgm:prSet>
      <dgm:spPr/>
    </dgm:pt>
    <dgm:pt modelId="{5347E9E0-30E9-4745-B6DB-CC4230AD43E7}" type="pres">
      <dgm:prSet presAssocID="{48E032C3-51C2-4BF9-A129-15AE0B3665A1}" presName="sibTrans" presStyleCnt="0"/>
      <dgm:spPr/>
    </dgm:pt>
    <dgm:pt modelId="{44FAF166-CD49-492A-85DB-A467EC5B246D}" type="pres">
      <dgm:prSet presAssocID="{F4C4F389-1DB2-4D2C-8182-86DE97A39C9A}" presName="node" presStyleLbl="node1" presStyleIdx="3" presStyleCnt="7">
        <dgm:presLayoutVars>
          <dgm:bulletEnabled val="1"/>
        </dgm:presLayoutVars>
      </dgm:prSet>
      <dgm:spPr/>
    </dgm:pt>
    <dgm:pt modelId="{D23911CD-A496-463D-8F02-372255C24F80}" type="pres">
      <dgm:prSet presAssocID="{FCFE2C6A-85DF-46E1-B6A3-DCAC0E1219CC}" presName="sibTrans" presStyleCnt="0"/>
      <dgm:spPr/>
    </dgm:pt>
    <dgm:pt modelId="{5B5ABB3E-518C-41CF-AA55-CBE6DE82E500}" type="pres">
      <dgm:prSet presAssocID="{979B4E19-4161-4973-8662-CF3B024A67C5}" presName="node" presStyleLbl="node1" presStyleIdx="4" presStyleCnt="7">
        <dgm:presLayoutVars>
          <dgm:bulletEnabled val="1"/>
        </dgm:presLayoutVars>
      </dgm:prSet>
      <dgm:spPr/>
    </dgm:pt>
    <dgm:pt modelId="{1EBBB945-B94E-4FBD-8A04-3809CCC8F77A}" type="pres">
      <dgm:prSet presAssocID="{6FD0FA3D-A503-4D5F-9F0D-109744F762B8}" presName="sibTrans" presStyleCnt="0"/>
      <dgm:spPr/>
    </dgm:pt>
    <dgm:pt modelId="{51F99675-03CD-4F39-8EC4-63B59BACFEE4}" type="pres">
      <dgm:prSet presAssocID="{EA58EA7B-4F14-4787-AD24-140739E74522}" presName="node" presStyleLbl="node1" presStyleIdx="5" presStyleCnt="7">
        <dgm:presLayoutVars>
          <dgm:bulletEnabled val="1"/>
        </dgm:presLayoutVars>
      </dgm:prSet>
      <dgm:spPr/>
    </dgm:pt>
    <dgm:pt modelId="{54945C94-7E3E-4A44-8ED0-979F7D0BD4EF}" type="pres">
      <dgm:prSet presAssocID="{EA8A7116-406F-4358-9588-62DD2AF861BF}" presName="sibTrans" presStyleCnt="0"/>
      <dgm:spPr/>
    </dgm:pt>
    <dgm:pt modelId="{F503E963-1684-4AA7-9808-3031E47E5AEE}" type="pres">
      <dgm:prSet presAssocID="{ECB621CC-9603-4FF6-886D-0C6880B3F6E2}" presName="node" presStyleLbl="node1" presStyleIdx="6" presStyleCnt="7">
        <dgm:presLayoutVars>
          <dgm:bulletEnabled val="1"/>
        </dgm:presLayoutVars>
      </dgm:prSet>
      <dgm:spPr/>
    </dgm:pt>
  </dgm:ptLst>
  <dgm:cxnLst>
    <dgm:cxn modelId="{CE67DB13-E12B-4AC2-84BF-8240B6A9CD17}" srcId="{17ED5391-2C4E-4301-9534-5980E6BE2E3C}" destId="{F4C4F389-1DB2-4D2C-8182-86DE97A39C9A}" srcOrd="3" destOrd="0" parTransId="{919A0A60-3834-4CF1-BC21-B80DA55B0892}" sibTransId="{FCFE2C6A-85DF-46E1-B6A3-DCAC0E1219CC}"/>
    <dgm:cxn modelId="{1DE22020-7C34-449D-8CA4-EF86B334668F}" type="presOf" srcId="{2A87E957-FE62-46CD-BA26-D5A6BF056D6D}" destId="{74417EB2-011F-47E0-90A8-4E8379F234E2}" srcOrd="0" destOrd="0" presId="urn:microsoft.com/office/officeart/2005/8/layout/default"/>
    <dgm:cxn modelId="{320DEE23-B7AC-4D37-8E36-7580D27A9ED6}" srcId="{17ED5391-2C4E-4301-9534-5980E6BE2E3C}" destId="{ECB621CC-9603-4FF6-886D-0C6880B3F6E2}" srcOrd="6" destOrd="0" parTransId="{BC8BD59D-FE0E-4B48-BB38-6A5516FC91A4}" sibTransId="{7C222741-4774-4FF2-A6A6-0E5AC9AFD70C}"/>
    <dgm:cxn modelId="{C0B60B27-8FD7-47BF-8F3B-CAB36D7D41F0}" type="presOf" srcId="{17ED5391-2C4E-4301-9534-5980E6BE2E3C}" destId="{78F25F71-B2AD-4227-966D-7044AD88536C}" srcOrd="0" destOrd="0" presId="urn:microsoft.com/office/officeart/2005/8/layout/default"/>
    <dgm:cxn modelId="{C7595B3C-9FB8-460A-A819-64B4AE0853FA}" srcId="{17ED5391-2C4E-4301-9534-5980E6BE2E3C}" destId="{3E636C9D-5B93-4162-96C3-3AE61901C3CF}" srcOrd="2" destOrd="0" parTransId="{47150BB6-36E3-4375-8768-48AB4C922631}" sibTransId="{48E032C3-51C2-4BF9-A129-15AE0B3665A1}"/>
    <dgm:cxn modelId="{5B6DFB3C-DB10-4912-B672-F1BCCD7D1BDE}" type="presOf" srcId="{979B4E19-4161-4973-8662-CF3B024A67C5}" destId="{5B5ABB3E-518C-41CF-AA55-CBE6DE82E500}" srcOrd="0" destOrd="0" presId="urn:microsoft.com/office/officeart/2005/8/layout/default"/>
    <dgm:cxn modelId="{8B4C045E-24D1-4F87-AF00-E730060A914F}" type="presOf" srcId="{3E636C9D-5B93-4162-96C3-3AE61901C3CF}" destId="{E197CED4-9E53-463B-96AB-FBDEC9C4BC52}" srcOrd="0" destOrd="0" presId="urn:microsoft.com/office/officeart/2005/8/layout/default"/>
    <dgm:cxn modelId="{A888A261-C996-493A-965C-545C2C0E3AA0}" type="presOf" srcId="{5232B7BA-97C1-4279-A7AC-94C0A1B96F42}" destId="{E3CC8943-838A-4379-BDFB-C0B283C98A75}" srcOrd="0" destOrd="0" presId="urn:microsoft.com/office/officeart/2005/8/layout/default"/>
    <dgm:cxn modelId="{82189645-6BC1-4D25-9721-BAA81DEDF137}" type="presOf" srcId="{EA58EA7B-4F14-4787-AD24-140739E74522}" destId="{51F99675-03CD-4F39-8EC4-63B59BACFEE4}" srcOrd="0" destOrd="0" presId="urn:microsoft.com/office/officeart/2005/8/layout/default"/>
    <dgm:cxn modelId="{9000A068-97CD-4F68-AB4A-67A06BC3D459}" srcId="{17ED5391-2C4E-4301-9534-5980E6BE2E3C}" destId="{979B4E19-4161-4973-8662-CF3B024A67C5}" srcOrd="4" destOrd="0" parTransId="{208315AF-8C18-4A62-880B-9D5E8022249B}" sibTransId="{6FD0FA3D-A503-4D5F-9F0D-109744F762B8}"/>
    <dgm:cxn modelId="{43E00E49-555F-49B6-A3AB-0EFDCD8970C5}" srcId="{17ED5391-2C4E-4301-9534-5980E6BE2E3C}" destId="{5232B7BA-97C1-4279-A7AC-94C0A1B96F42}" srcOrd="1" destOrd="0" parTransId="{A9C53AED-B59B-4DFA-BE13-DB2506C4AD61}" sibTransId="{2F6931BA-852B-4A29-BF3D-6867619B6B22}"/>
    <dgm:cxn modelId="{F66EBEA5-24F1-4728-8140-7B4D6309D7B6}" srcId="{17ED5391-2C4E-4301-9534-5980E6BE2E3C}" destId="{EA58EA7B-4F14-4787-AD24-140739E74522}" srcOrd="5" destOrd="0" parTransId="{912C853F-5BDB-4471-B17B-D209461284E9}" sibTransId="{EA8A7116-406F-4358-9588-62DD2AF861BF}"/>
    <dgm:cxn modelId="{EA02F0BE-9AB3-420D-AD6E-53E33E4C5D0E}" srcId="{17ED5391-2C4E-4301-9534-5980E6BE2E3C}" destId="{2A87E957-FE62-46CD-BA26-D5A6BF056D6D}" srcOrd="0" destOrd="0" parTransId="{93E4BC2F-926E-464F-86AD-773ABB81751A}" sibTransId="{56BCB89C-1AFA-4629-BB95-D99592769EC9}"/>
    <dgm:cxn modelId="{F5F442CF-23EA-4C00-BEE2-68A386FA170D}" type="presOf" srcId="{ECB621CC-9603-4FF6-886D-0C6880B3F6E2}" destId="{F503E963-1684-4AA7-9808-3031E47E5AEE}" srcOrd="0" destOrd="0" presId="urn:microsoft.com/office/officeart/2005/8/layout/default"/>
    <dgm:cxn modelId="{0B2216FF-1171-4CC6-9102-E3780B7FCEB3}" type="presOf" srcId="{F4C4F389-1DB2-4D2C-8182-86DE97A39C9A}" destId="{44FAF166-CD49-492A-85DB-A467EC5B246D}" srcOrd="0" destOrd="0" presId="urn:microsoft.com/office/officeart/2005/8/layout/default"/>
    <dgm:cxn modelId="{B0FBE122-5E0B-42F2-B020-7B4D10FBC808}" type="presParOf" srcId="{78F25F71-B2AD-4227-966D-7044AD88536C}" destId="{74417EB2-011F-47E0-90A8-4E8379F234E2}" srcOrd="0" destOrd="0" presId="urn:microsoft.com/office/officeart/2005/8/layout/default"/>
    <dgm:cxn modelId="{5D034A4A-34EC-4865-AFCA-63792E0F96F1}" type="presParOf" srcId="{78F25F71-B2AD-4227-966D-7044AD88536C}" destId="{7D921710-469D-4D21-86A4-C39B3B94388B}" srcOrd="1" destOrd="0" presId="urn:microsoft.com/office/officeart/2005/8/layout/default"/>
    <dgm:cxn modelId="{3D44DBE2-AFDE-457E-ADAB-19C95D68C7B1}" type="presParOf" srcId="{78F25F71-B2AD-4227-966D-7044AD88536C}" destId="{E3CC8943-838A-4379-BDFB-C0B283C98A75}" srcOrd="2" destOrd="0" presId="urn:microsoft.com/office/officeart/2005/8/layout/default"/>
    <dgm:cxn modelId="{4BB608EC-4117-42EC-BF6D-814B8305808F}" type="presParOf" srcId="{78F25F71-B2AD-4227-966D-7044AD88536C}" destId="{110411BE-99BD-49D8-9C33-72A849C7A61E}" srcOrd="3" destOrd="0" presId="urn:microsoft.com/office/officeart/2005/8/layout/default"/>
    <dgm:cxn modelId="{6434168D-F5C4-4954-982A-9CBD0DFCE4CE}" type="presParOf" srcId="{78F25F71-B2AD-4227-966D-7044AD88536C}" destId="{E197CED4-9E53-463B-96AB-FBDEC9C4BC52}" srcOrd="4" destOrd="0" presId="urn:microsoft.com/office/officeart/2005/8/layout/default"/>
    <dgm:cxn modelId="{B8D3FEB0-1825-4C61-97EE-C912F48E529B}" type="presParOf" srcId="{78F25F71-B2AD-4227-966D-7044AD88536C}" destId="{5347E9E0-30E9-4745-B6DB-CC4230AD43E7}" srcOrd="5" destOrd="0" presId="urn:microsoft.com/office/officeart/2005/8/layout/default"/>
    <dgm:cxn modelId="{23EC7914-4EA7-4576-A510-5CFDA8F154AA}" type="presParOf" srcId="{78F25F71-B2AD-4227-966D-7044AD88536C}" destId="{44FAF166-CD49-492A-85DB-A467EC5B246D}" srcOrd="6" destOrd="0" presId="urn:microsoft.com/office/officeart/2005/8/layout/default"/>
    <dgm:cxn modelId="{1BDDDC24-D59B-44B8-B340-6813804EC842}" type="presParOf" srcId="{78F25F71-B2AD-4227-966D-7044AD88536C}" destId="{D23911CD-A496-463D-8F02-372255C24F80}" srcOrd="7" destOrd="0" presId="urn:microsoft.com/office/officeart/2005/8/layout/default"/>
    <dgm:cxn modelId="{88BB027C-F97E-4A98-BB2C-C02D792205E9}" type="presParOf" srcId="{78F25F71-B2AD-4227-966D-7044AD88536C}" destId="{5B5ABB3E-518C-41CF-AA55-CBE6DE82E500}" srcOrd="8" destOrd="0" presId="urn:microsoft.com/office/officeart/2005/8/layout/default"/>
    <dgm:cxn modelId="{0FA8DEDC-3ADF-4486-869C-A9FA6340A82A}" type="presParOf" srcId="{78F25F71-B2AD-4227-966D-7044AD88536C}" destId="{1EBBB945-B94E-4FBD-8A04-3809CCC8F77A}" srcOrd="9" destOrd="0" presId="urn:microsoft.com/office/officeart/2005/8/layout/default"/>
    <dgm:cxn modelId="{27411DE8-3564-4B1F-9FA3-CAA9EA82A61C}" type="presParOf" srcId="{78F25F71-B2AD-4227-966D-7044AD88536C}" destId="{51F99675-03CD-4F39-8EC4-63B59BACFEE4}" srcOrd="10" destOrd="0" presId="urn:microsoft.com/office/officeart/2005/8/layout/default"/>
    <dgm:cxn modelId="{1F2FE73A-5C34-49A6-91C2-2322AD7C8DAD}" type="presParOf" srcId="{78F25F71-B2AD-4227-966D-7044AD88536C}" destId="{54945C94-7E3E-4A44-8ED0-979F7D0BD4EF}" srcOrd="11" destOrd="0" presId="urn:microsoft.com/office/officeart/2005/8/layout/default"/>
    <dgm:cxn modelId="{C73009C0-736D-43A5-8E8E-8A4F3C9C999B}" type="presParOf" srcId="{78F25F71-B2AD-4227-966D-7044AD88536C}" destId="{F503E963-1684-4AA7-9808-3031E47E5AE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EEECB-9877-489D-9553-86C0B38C114B}">
      <dsp:nvSpPr>
        <dsp:cNvPr id="0" name=""/>
        <dsp:cNvSpPr/>
      </dsp:nvSpPr>
      <dsp:spPr>
        <a:xfrm rot="5400000">
          <a:off x="7512949" y="-3230743"/>
          <a:ext cx="686241" cy="732321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São os comandos que interagem com os objetos do banco.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São comandos DDL : CREATE, ALTER e DROP</a:t>
          </a:r>
          <a:endParaRPr lang="en-US" sz="1400" kern="1200" dirty="0"/>
        </a:p>
      </dsp:txBody>
      <dsp:txXfrm rot="-5400000">
        <a:off x="4194463" y="121243"/>
        <a:ext cx="7289713" cy="619241"/>
      </dsp:txXfrm>
    </dsp:sp>
    <dsp:sp modelId="{C6B7F55E-0916-4671-9532-1FC6EFCCE142}">
      <dsp:nvSpPr>
        <dsp:cNvPr id="0" name=""/>
        <dsp:cNvSpPr/>
      </dsp:nvSpPr>
      <dsp:spPr>
        <a:xfrm>
          <a:off x="3603" y="1961"/>
          <a:ext cx="4190860" cy="857802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DDL</a:t>
          </a:r>
          <a:r>
            <a:rPr lang="pt-BR" sz="1600" kern="1200" dirty="0"/>
            <a:t> - Data </a:t>
          </a:r>
          <a:r>
            <a:rPr lang="pt-BR" sz="1600" kern="1200" dirty="0" err="1"/>
            <a:t>Definition</a:t>
          </a:r>
          <a:r>
            <a:rPr lang="pt-BR" sz="1600" kern="1200" dirty="0"/>
            <a:t> </a:t>
          </a:r>
          <a:r>
            <a:rPr lang="pt-BR" sz="1600" kern="1200" dirty="0" err="1"/>
            <a:t>Language</a:t>
          </a:r>
          <a:endParaRPr lang="pt-BR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Linguagem de Definição de Dados.</a:t>
          </a:r>
          <a:endParaRPr lang="en-US" sz="1600" kern="1200" dirty="0"/>
        </a:p>
      </dsp:txBody>
      <dsp:txXfrm>
        <a:off x="45477" y="43835"/>
        <a:ext cx="4107112" cy="774054"/>
      </dsp:txXfrm>
    </dsp:sp>
    <dsp:sp modelId="{337AF12E-07C6-4292-8325-6D2B1DC36950}">
      <dsp:nvSpPr>
        <dsp:cNvPr id="0" name=""/>
        <dsp:cNvSpPr/>
      </dsp:nvSpPr>
      <dsp:spPr>
        <a:xfrm rot="5400000">
          <a:off x="7512949" y="-2330051"/>
          <a:ext cx="686241" cy="732321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São os comandos que interagem com os dados dentro das tabelas.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São comandos DML : INSERT, DELETE e UPDATE</a:t>
          </a:r>
          <a:endParaRPr lang="en-US" sz="1400" kern="1200" dirty="0"/>
        </a:p>
      </dsp:txBody>
      <dsp:txXfrm rot="-5400000">
        <a:off x="4194463" y="1021935"/>
        <a:ext cx="7289713" cy="619241"/>
      </dsp:txXfrm>
    </dsp:sp>
    <dsp:sp modelId="{02AB76F5-6809-49E3-84C4-D9783B7B5AC3}">
      <dsp:nvSpPr>
        <dsp:cNvPr id="0" name=""/>
        <dsp:cNvSpPr/>
      </dsp:nvSpPr>
      <dsp:spPr>
        <a:xfrm>
          <a:off x="3603" y="902654"/>
          <a:ext cx="4190860" cy="857802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DML</a:t>
          </a:r>
          <a:r>
            <a:rPr lang="pt-BR" sz="1600" kern="1200" dirty="0"/>
            <a:t> - Data </a:t>
          </a:r>
          <a:r>
            <a:rPr lang="pt-BR" sz="1600" kern="1200" dirty="0" err="1"/>
            <a:t>Manipulation</a:t>
          </a:r>
          <a:r>
            <a:rPr lang="pt-BR" sz="1600" kern="1200" dirty="0"/>
            <a:t> </a:t>
          </a:r>
          <a:r>
            <a:rPr lang="pt-BR" sz="1600" kern="1200" dirty="0" err="1"/>
            <a:t>Language</a:t>
          </a:r>
          <a:endParaRPr lang="pt-BR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Linguagem de Manipulação de Dados.</a:t>
          </a:r>
        </a:p>
      </dsp:txBody>
      <dsp:txXfrm>
        <a:off x="45477" y="944528"/>
        <a:ext cx="4107112" cy="774054"/>
      </dsp:txXfrm>
    </dsp:sp>
    <dsp:sp modelId="{DDCCCC83-DF2E-477C-9DDB-F9EFBBF94C46}">
      <dsp:nvSpPr>
        <dsp:cNvPr id="0" name=""/>
        <dsp:cNvSpPr/>
      </dsp:nvSpPr>
      <dsp:spPr>
        <a:xfrm rot="5400000">
          <a:off x="7512949" y="-1429358"/>
          <a:ext cx="686241" cy="732321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São os comandos de consulta.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São comandos DQL : SELECT (é o comando de consulta)</a:t>
          </a:r>
          <a:endParaRPr lang="en-US" sz="1400" kern="1200" dirty="0"/>
        </a:p>
      </dsp:txBody>
      <dsp:txXfrm rot="-5400000">
        <a:off x="4194463" y="1922628"/>
        <a:ext cx="7289713" cy="619241"/>
      </dsp:txXfrm>
    </dsp:sp>
    <dsp:sp modelId="{34954AD7-6CEA-4B4F-A839-3884CBA5430A}">
      <dsp:nvSpPr>
        <dsp:cNvPr id="0" name=""/>
        <dsp:cNvSpPr/>
      </dsp:nvSpPr>
      <dsp:spPr>
        <a:xfrm>
          <a:off x="3603" y="1803346"/>
          <a:ext cx="4190860" cy="857802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DQL</a:t>
          </a:r>
          <a:r>
            <a:rPr lang="pt-BR" sz="1600" kern="1200" dirty="0"/>
            <a:t> - Data Query </a:t>
          </a:r>
          <a:r>
            <a:rPr lang="pt-BR" sz="1600" kern="1200" dirty="0" err="1"/>
            <a:t>Language</a:t>
          </a:r>
          <a:endParaRPr lang="pt-BR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Linguagem de Consulta de dados.</a:t>
          </a:r>
          <a:endParaRPr lang="en-US" sz="1600" kern="1200" dirty="0"/>
        </a:p>
      </dsp:txBody>
      <dsp:txXfrm>
        <a:off x="45477" y="1845220"/>
        <a:ext cx="4107112" cy="774054"/>
      </dsp:txXfrm>
    </dsp:sp>
    <dsp:sp modelId="{8D4E5150-1EE5-4D51-B583-FFF5DC3B7F18}">
      <dsp:nvSpPr>
        <dsp:cNvPr id="0" name=""/>
        <dsp:cNvSpPr/>
      </dsp:nvSpPr>
      <dsp:spPr>
        <a:xfrm rot="5400000">
          <a:off x="7512949" y="-528666"/>
          <a:ext cx="686241" cy="732321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São os comandos para controle de transação.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São comandos DTL : BEGIN TRANSACTION, COMMIT E ROLLBACK</a:t>
          </a:r>
          <a:endParaRPr lang="en-US" sz="1400" kern="1200" dirty="0"/>
        </a:p>
      </dsp:txBody>
      <dsp:txXfrm rot="-5400000">
        <a:off x="4194463" y="2823320"/>
        <a:ext cx="7289713" cy="619241"/>
      </dsp:txXfrm>
    </dsp:sp>
    <dsp:sp modelId="{24B5E5A7-1ECC-42C3-B625-00ED13EBC11C}">
      <dsp:nvSpPr>
        <dsp:cNvPr id="0" name=""/>
        <dsp:cNvSpPr/>
      </dsp:nvSpPr>
      <dsp:spPr>
        <a:xfrm>
          <a:off x="3603" y="2704039"/>
          <a:ext cx="4190860" cy="857802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DTL</a:t>
          </a:r>
          <a:r>
            <a:rPr lang="pt-BR" sz="1600" kern="1200" dirty="0"/>
            <a:t> - Data </a:t>
          </a:r>
          <a:r>
            <a:rPr lang="pt-BR" sz="1600" kern="1200" dirty="0" err="1"/>
            <a:t>Transaction</a:t>
          </a:r>
          <a:r>
            <a:rPr lang="pt-BR" sz="1600" kern="1200" dirty="0"/>
            <a:t> </a:t>
          </a:r>
          <a:r>
            <a:rPr lang="pt-BR" sz="1600" kern="1200" dirty="0" err="1"/>
            <a:t>Language</a:t>
          </a:r>
          <a:endParaRPr lang="pt-BR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Linguagem de Transação de Dados.</a:t>
          </a:r>
          <a:endParaRPr lang="en-US" sz="1600" kern="1200" dirty="0"/>
        </a:p>
      </dsp:txBody>
      <dsp:txXfrm>
        <a:off x="45477" y="2745913"/>
        <a:ext cx="4107112" cy="774054"/>
      </dsp:txXfrm>
    </dsp:sp>
    <dsp:sp modelId="{33617C5D-C7B9-41C1-9F73-5E6C4FCE72D9}">
      <dsp:nvSpPr>
        <dsp:cNvPr id="0" name=""/>
        <dsp:cNvSpPr/>
      </dsp:nvSpPr>
      <dsp:spPr>
        <a:xfrm rot="5400000">
          <a:off x="7512949" y="372026"/>
          <a:ext cx="686241" cy="7323213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São os comandos para controlar a parte de segurança do banco de dados.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São comandos DCL : GRANT, REVOKE E DENY.</a:t>
          </a:r>
          <a:endParaRPr lang="en-US" sz="1400" kern="1200" dirty="0"/>
        </a:p>
      </dsp:txBody>
      <dsp:txXfrm rot="-5400000">
        <a:off x="4194463" y="3724012"/>
        <a:ext cx="7289713" cy="619241"/>
      </dsp:txXfrm>
    </dsp:sp>
    <dsp:sp modelId="{C2AE0D63-1FF1-4FB4-891D-F651C91B6A44}">
      <dsp:nvSpPr>
        <dsp:cNvPr id="0" name=""/>
        <dsp:cNvSpPr/>
      </dsp:nvSpPr>
      <dsp:spPr>
        <a:xfrm>
          <a:off x="3603" y="3604731"/>
          <a:ext cx="4190860" cy="857802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DCL</a:t>
          </a:r>
          <a:r>
            <a:rPr lang="pt-BR" sz="1600" kern="1200" dirty="0"/>
            <a:t> - Data </a:t>
          </a:r>
          <a:r>
            <a:rPr lang="pt-BR" sz="1600" kern="1200" dirty="0" err="1"/>
            <a:t>Control</a:t>
          </a:r>
          <a:r>
            <a:rPr lang="pt-BR" sz="1600" kern="1200" dirty="0"/>
            <a:t> </a:t>
          </a:r>
          <a:r>
            <a:rPr lang="pt-BR" sz="1600" kern="1200" dirty="0" err="1"/>
            <a:t>Language</a:t>
          </a:r>
          <a:endParaRPr lang="pt-BR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Linguagem de Controle de Dados.</a:t>
          </a:r>
          <a:endParaRPr lang="en-US" sz="1600" kern="1200" dirty="0"/>
        </a:p>
      </dsp:txBody>
      <dsp:txXfrm>
        <a:off x="45477" y="3646605"/>
        <a:ext cx="4107112" cy="774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35F31-DCFE-4761-8919-683F6FD2C02E}">
      <dsp:nvSpPr>
        <dsp:cNvPr id="0" name=""/>
        <dsp:cNvSpPr/>
      </dsp:nvSpPr>
      <dsp:spPr>
        <a:xfrm>
          <a:off x="0" y="528"/>
          <a:ext cx="5816600" cy="12361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7B7DB-475E-4C3E-A855-E8C35C6C7A02}">
      <dsp:nvSpPr>
        <dsp:cNvPr id="0" name=""/>
        <dsp:cNvSpPr/>
      </dsp:nvSpPr>
      <dsp:spPr>
        <a:xfrm>
          <a:off x="373930" y="278658"/>
          <a:ext cx="679873" cy="67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B91DE-6091-4B36-9CFE-DF14D9C294B4}">
      <dsp:nvSpPr>
        <dsp:cNvPr id="0" name=""/>
        <dsp:cNvSpPr/>
      </dsp:nvSpPr>
      <dsp:spPr>
        <a:xfrm>
          <a:off x="1427734" y="528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Todas vez que você define uma coluna para capturar um atributo de objeto, é necessário definir um tipo de dados.</a:t>
          </a:r>
          <a:endParaRPr lang="en-US" sz="1500" kern="1200"/>
        </a:p>
      </dsp:txBody>
      <dsp:txXfrm>
        <a:off x="1427734" y="528"/>
        <a:ext cx="4388865" cy="1236133"/>
      </dsp:txXfrm>
    </dsp:sp>
    <dsp:sp modelId="{4219A3C3-2230-4E91-BB3B-EA1B3A6A563D}">
      <dsp:nvSpPr>
        <dsp:cNvPr id="0" name=""/>
        <dsp:cNvSpPr/>
      </dsp:nvSpPr>
      <dsp:spPr>
        <a:xfrm>
          <a:off x="0" y="1545695"/>
          <a:ext cx="5816600" cy="1236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94F94-711D-4816-BC6A-A79E3103E98F}">
      <dsp:nvSpPr>
        <dsp:cNvPr id="0" name=""/>
        <dsp:cNvSpPr/>
      </dsp:nvSpPr>
      <dsp:spPr>
        <a:xfrm>
          <a:off x="373930" y="1823825"/>
          <a:ext cx="679873" cy="679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E0897-5DAF-4D00-8BAB-8459CCD558CD}">
      <dsp:nvSpPr>
        <dsp:cNvPr id="0" name=""/>
        <dsp:cNvSpPr/>
      </dsp:nvSpPr>
      <dsp:spPr>
        <a:xfrm>
          <a:off x="1427734" y="1545695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O tipo de dados é um atributo de cada coluna que especifica o tipo de dados que a coluna armazenará.</a:t>
          </a:r>
          <a:endParaRPr lang="en-US" sz="1500" kern="1200"/>
        </a:p>
      </dsp:txBody>
      <dsp:txXfrm>
        <a:off x="1427734" y="1545695"/>
        <a:ext cx="4388865" cy="1236133"/>
      </dsp:txXfrm>
    </dsp:sp>
    <dsp:sp modelId="{9FEF035F-C83E-4446-BBB0-3FE8AB4C2834}">
      <dsp:nvSpPr>
        <dsp:cNvPr id="0" name=""/>
        <dsp:cNvSpPr/>
      </dsp:nvSpPr>
      <dsp:spPr>
        <a:xfrm>
          <a:off x="0" y="3090862"/>
          <a:ext cx="5816600" cy="12361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3FB93-6396-41EA-9D54-6313B7A05BB3}">
      <dsp:nvSpPr>
        <dsp:cNvPr id="0" name=""/>
        <dsp:cNvSpPr/>
      </dsp:nvSpPr>
      <dsp:spPr>
        <a:xfrm>
          <a:off x="373930" y="3368993"/>
          <a:ext cx="679873" cy="679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DF7BD-1862-493C-A339-D98D173EE63B}">
      <dsp:nvSpPr>
        <dsp:cNvPr id="0" name=""/>
        <dsp:cNvSpPr/>
      </dsp:nvSpPr>
      <dsp:spPr>
        <a:xfrm>
          <a:off x="1427734" y="3090862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Por exemplo, talvez você queira que a coluna Nome armazene valores de string (alfanuméricos), que a coluna Preço armazene dados monetários, etc...</a:t>
          </a:r>
          <a:endParaRPr lang="en-US" sz="1500" kern="1200"/>
        </a:p>
      </dsp:txBody>
      <dsp:txXfrm>
        <a:off x="1427734" y="3090862"/>
        <a:ext cx="4388865" cy="1236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17EB2-011F-47E0-90A8-4E8379F234E2}">
      <dsp:nvSpPr>
        <dsp:cNvPr id="0" name=""/>
        <dsp:cNvSpPr/>
      </dsp:nvSpPr>
      <dsp:spPr>
        <a:xfrm>
          <a:off x="3480" y="905338"/>
          <a:ext cx="2761478" cy="165688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>
              <a:solidFill>
                <a:schemeClr val="bg1"/>
              </a:solidFill>
            </a:rPr>
            <a:t>NOT NULL: é equivalente ao valor REQUERIDO: SIM;</a:t>
          </a:r>
          <a:endParaRPr lang="en-US" sz="1200" kern="1200">
            <a:solidFill>
              <a:schemeClr val="bg1"/>
            </a:solidFill>
          </a:endParaRPr>
        </a:p>
      </dsp:txBody>
      <dsp:txXfrm>
        <a:off x="3480" y="905338"/>
        <a:ext cx="2761478" cy="1656887"/>
      </dsp:txXfrm>
    </dsp:sp>
    <dsp:sp modelId="{E3CC8943-838A-4379-BDFB-C0B283C98A75}">
      <dsp:nvSpPr>
        <dsp:cNvPr id="0" name=""/>
        <dsp:cNvSpPr/>
      </dsp:nvSpPr>
      <dsp:spPr>
        <a:xfrm>
          <a:off x="3041107" y="905338"/>
          <a:ext cx="2761478" cy="165688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3466031"/>
                <a:satOff val="-95"/>
                <a:lumOff val="-523"/>
                <a:alphaOff val="0"/>
                <a:tint val="98000"/>
                <a:lumMod val="102000"/>
              </a:schemeClr>
              <a:schemeClr val="accent5">
                <a:hueOff val="3466031"/>
                <a:satOff val="-95"/>
                <a:lumOff val="-52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>
              <a:solidFill>
                <a:schemeClr val="bg1"/>
              </a:solidFill>
            </a:rPr>
            <a:t>DEFAULT: permite declarar um calor de coluna se nenhum for especificado quando a linha (registro) é inserido;</a:t>
          </a:r>
          <a:endParaRPr lang="en-US" sz="1200" kern="1200">
            <a:solidFill>
              <a:schemeClr val="bg1"/>
            </a:solidFill>
          </a:endParaRPr>
        </a:p>
      </dsp:txBody>
      <dsp:txXfrm>
        <a:off x="3041107" y="905338"/>
        <a:ext cx="2761478" cy="1656887"/>
      </dsp:txXfrm>
    </dsp:sp>
    <dsp:sp modelId="{E197CED4-9E53-463B-96AB-FBDEC9C4BC52}">
      <dsp:nvSpPr>
        <dsp:cNvPr id="0" name=""/>
        <dsp:cNvSpPr/>
      </dsp:nvSpPr>
      <dsp:spPr>
        <a:xfrm>
          <a:off x="6078733" y="905338"/>
          <a:ext cx="2761478" cy="165688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6932061"/>
                <a:satOff val="-189"/>
                <a:lumOff val="-1046"/>
                <a:alphaOff val="0"/>
                <a:tint val="98000"/>
                <a:lumMod val="102000"/>
              </a:schemeClr>
              <a:schemeClr val="accent5">
                <a:hueOff val="6932061"/>
                <a:satOff val="-189"/>
                <a:lumOff val="-104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>
              <a:solidFill>
                <a:schemeClr val="bg1"/>
              </a:solidFill>
            </a:rPr>
            <a:t>PRIMARY KEY: declara a coluna como chave primária;</a:t>
          </a:r>
          <a:endParaRPr lang="en-US" sz="1200" kern="1200">
            <a:solidFill>
              <a:schemeClr val="bg1"/>
            </a:solidFill>
          </a:endParaRPr>
        </a:p>
      </dsp:txBody>
      <dsp:txXfrm>
        <a:off x="6078733" y="905338"/>
        <a:ext cx="2761478" cy="1656887"/>
      </dsp:txXfrm>
    </dsp:sp>
    <dsp:sp modelId="{44FAF166-CD49-492A-85DB-A467EC5B246D}">
      <dsp:nvSpPr>
        <dsp:cNvPr id="0" name=""/>
        <dsp:cNvSpPr/>
      </dsp:nvSpPr>
      <dsp:spPr>
        <a:xfrm>
          <a:off x="9116360" y="905338"/>
          <a:ext cx="2761478" cy="165688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>
              <a:solidFill>
                <a:schemeClr val="bg1"/>
              </a:solidFill>
            </a:rPr>
            <a:t>IDENTITY: utilizado para numerar automaticamente, geralmente utilizado nas PK. É necessário informa qual o valor inicial e o valor do incremento, por exemplo (1,1), inicia no número 1, incrementando de 1 em 1.</a:t>
          </a:r>
          <a:endParaRPr lang="en-US" sz="1200" kern="1200">
            <a:solidFill>
              <a:schemeClr val="bg1"/>
            </a:solidFill>
          </a:endParaRPr>
        </a:p>
      </dsp:txBody>
      <dsp:txXfrm>
        <a:off x="9116360" y="905338"/>
        <a:ext cx="2761478" cy="1656887"/>
      </dsp:txXfrm>
    </dsp:sp>
    <dsp:sp modelId="{5B5ABB3E-518C-41CF-AA55-CBE6DE82E500}">
      <dsp:nvSpPr>
        <dsp:cNvPr id="0" name=""/>
        <dsp:cNvSpPr/>
      </dsp:nvSpPr>
      <dsp:spPr>
        <a:xfrm>
          <a:off x="1522294" y="2838373"/>
          <a:ext cx="2761478" cy="165688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3864123"/>
                <a:satOff val="-379"/>
                <a:lumOff val="-2092"/>
                <a:alphaOff val="0"/>
                <a:tint val="98000"/>
                <a:lumMod val="102000"/>
              </a:schemeClr>
              <a:schemeClr val="accent5">
                <a:hueOff val="13864123"/>
                <a:satOff val="-379"/>
                <a:lumOff val="-209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>
              <a:solidFill>
                <a:schemeClr val="bg1"/>
              </a:solidFill>
            </a:rPr>
            <a:t>UNIQUE: Faz com que o valor do registro não possa ser repetido;</a:t>
          </a:r>
          <a:endParaRPr lang="en-US" sz="1200" kern="1200">
            <a:solidFill>
              <a:schemeClr val="bg1"/>
            </a:solidFill>
          </a:endParaRPr>
        </a:p>
      </dsp:txBody>
      <dsp:txXfrm>
        <a:off x="1522294" y="2838373"/>
        <a:ext cx="2761478" cy="1656887"/>
      </dsp:txXfrm>
    </dsp:sp>
    <dsp:sp modelId="{51F99675-03CD-4F39-8EC4-63B59BACFEE4}">
      <dsp:nvSpPr>
        <dsp:cNvPr id="0" name=""/>
        <dsp:cNvSpPr/>
      </dsp:nvSpPr>
      <dsp:spPr>
        <a:xfrm>
          <a:off x="4559920" y="2838373"/>
          <a:ext cx="2761478" cy="165688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7330153"/>
                <a:satOff val="-473"/>
                <a:lumOff val="-2615"/>
                <a:alphaOff val="0"/>
                <a:tint val="98000"/>
                <a:lumMod val="102000"/>
              </a:schemeClr>
              <a:schemeClr val="accent5">
                <a:hueOff val="17330153"/>
                <a:satOff val="-473"/>
                <a:lumOff val="-261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>
              <a:solidFill>
                <a:schemeClr val="bg1"/>
              </a:solidFill>
            </a:rPr>
            <a:t>CHECK: Limita o valor do registro a um intervalo de valores ou a uma determinada condição;</a:t>
          </a:r>
          <a:endParaRPr lang="en-US" sz="1200" kern="1200">
            <a:solidFill>
              <a:schemeClr val="bg1"/>
            </a:solidFill>
          </a:endParaRPr>
        </a:p>
      </dsp:txBody>
      <dsp:txXfrm>
        <a:off x="4559920" y="2838373"/>
        <a:ext cx="2761478" cy="1656887"/>
      </dsp:txXfrm>
    </dsp:sp>
    <dsp:sp modelId="{F503E963-1684-4AA7-9808-3031E47E5AEE}">
      <dsp:nvSpPr>
        <dsp:cNvPr id="0" name=""/>
        <dsp:cNvSpPr/>
      </dsp:nvSpPr>
      <dsp:spPr>
        <a:xfrm>
          <a:off x="7597547" y="2838373"/>
          <a:ext cx="2761478" cy="165688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</a:rPr>
            <a:t>FOREIGN KEY: Limita os valores de uma coluna àqueles que podem estar localizados em outras tabelas. Por exemplo, se criar uma coluna </a:t>
          </a:r>
          <a:r>
            <a:rPr lang="pt-BR" sz="1200" kern="1200" dirty="0" err="1">
              <a:solidFill>
                <a:schemeClr val="bg1"/>
              </a:solidFill>
            </a:rPr>
            <a:t>codDepto</a:t>
          </a:r>
          <a:r>
            <a:rPr lang="pt-BR" sz="1200" kern="1200" dirty="0">
              <a:solidFill>
                <a:schemeClr val="bg1"/>
              </a:solidFill>
            </a:rPr>
            <a:t> na tabela de </a:t>
          </a:r>
          <a:r>
            <a:rPr lang="pt-BR" sz="1200" kern="1200" dirty="0" err="1">
              <a:solidFill>
                <a:schemeClr val="bg1"/>
              </a:solidFill>
            </a:rPr>
            <a:t>Funcionarios</a:t>
          </a:r>
          <a:r>
            <a:rPr lang="pt-BR" sz="1200" kern="1200" dirty="0">
              <a:solidFill>
                <a:schemeClr val="bg1"/>
              </a:solidFill>
            </a:rPr>
            <a:t>, você quer que o bando de dados garanta que esse departamento exista na tabela de Departamentos;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7597547" y="2838373"/>
        <a:ext cx="2761478" cy="1656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F375-8982-4430-82A2-E24A953671FE}" type="slidenum">
              <a:rPr lang="pt-BR" altLang="en-US" smtClean="0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6995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F375-8982-4430-82A2-E24A953671FE}" type="slidenum">
              <a:rPr lang="pt-BR" altLang="en-US" smtClean="0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78466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F375-8982-4430-82A2-E24A953671FE}" type="slidenum">
              <a:rPr lang="pt-BR" altLang="en-US" smtClean="0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4956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F375-8982-4430-82A2-E24A953671FE}" type="slidenum">
              <a:rPr lang="pt-BR" altLang="en-US" smtClean="0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93604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F375-8982-4430-82A2-E24A953671FE}" type="slidenum">
              <a:rPr lang="pt-BR" altLang="en-US" smtClean="0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79046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F375-8982-4430-82A2-E24A953671FE}" type="slidenum">
              <a:rPr lang="pt-BR" altLang="en-US" smtClean="0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62435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09600" y="122239"/>
            <a:ext cx="10972800" cy="60086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7C7D534-4654-4EB5-A155-B4327AD7DA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4F32543-FAD1-4921-AA3D-20720A6100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729418C-9386-418A-9C8F-89A7E04BD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57F676-E457-4013-89AF-3E8B67627530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77305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68756C-DA35-4BA0-8E48-DAA841E1D3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104475-DB68-4E65-AB37-40EA3D7075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4D9FCAD-5749-48C7-AA88-2EE4FEC6A5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1CA556-3196-4621-93A0-6AF3374CBB5C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3762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F375-8982-4430-82A2-E24A953671FE}" type="slidenum">
              <a:rPr lang="pt-BR" altLang="en-US" smtClean="0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8140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58F4-CDD9-4285-AE1A-C22BD328139A}" type="slidenum">
              <a:rPr lang="pt-BR" altLang="en-US" smtClean="0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5883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25EC-84AE-4686-9444-CD597014D5EE}" type="slidenum">
              <a:rPr lang="pt-BR" altLang="en-US" smtClean="0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214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B6DC-D0E9-4B92-B447-78F9C17FC880}" type="slidenum">
              <a:rPr lang="pt-BR" altLang="en-US" smtClean="0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6379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F375-8982-4430-82A2-E24A953671FE}" type="slidenum">
              <a:rPr lang="pt-BR" altLang="en-US" smtClean="0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9791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F375-8982-4430-82A2-E24A953671FE}" type="slidenum">
              <a:rPr lang="pt-BR" altLang="en-US" smtClean="0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3270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1962-56E2-4CDF-97D8-5A9AB8263AE1}" type="slidenum">
              <a:rPr lang="pt-BR" altLang="en-US" smtClean="0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458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A42F375-8982-4430-82A2-E24A953671FE}" type="slidenum">
              <a:rPr lang="pt-BR" altLang="en-US" smtClean="0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541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A42F375-8982-4430-82A2-E24A953671FE}" type="slidenum">
              <a:rPr lang="pt-BR" altLang="en-US" smtClean="0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4494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AF58A00C-8611-48BE-8E5C-9D5B60835A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 altLang="pt-BR" dirty="0"/>
              <a:t>SQL Server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FC05932-E301-4903-9822-322651831C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pPr eaLnBrk="1" hangingPunct="1"/>
            <a:r>
              <a:rPr lang="pt-BR" altLang="pt-BR" sz="2800" dirty="0"/>
              <a:t>Ferramentas do SQL Server</a:t>
            </a:r>
          </a:p>
          <a:p>
            <a:pPr eaLnBrk="1" hangingPunct="1"/>
            <a:r>
              <a:rPr lang="pt-BR" altLang="pt-BR" sz="2800" dirty="0"/>
              <a:t>Tipos de dados do SQL Server</a:t>
            </a:r>
          </a:p>
          <a:p>
            <a:pPr eaLnBrk="1" hangingPunct="1"/>
            <a:r>
              <a:rPr lang="pt-BR" altLang="pt-BR" sz="2800" dirty="0"/>
              <a:t>Scripts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017A220A-0C3C-4925-A93F-8EA76AFA4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pt-BR" altLang="pt-BR" dirty="0"/>
              <a:t>Exemplo de código</a:t>
            </a:r>
            <a:br>
              <a:rPr lang="pt-BR" altLang="pt-BR" dirty="0"/>
            </a:br>
            <a:r>
              <a:rPr lang="pt-BR" altLang="pt-BR" dirty="0"/>
              <a:t>Criando Banco de dados e tabelas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967EAF7F-6E0F-4C8F-B8F5-10A89F7E2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31904" y="1196752"/>
            <a:ext cx="6768752" cy="4900014"/>
          </a:xfrm>
          <a:effectLst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CREATE DATABASE &lt;</a:t>
            </a:r>
            <a:r>
              <a:rPr lang="pt-BR" altLang="pt-BR" sz="2400" dirty="0" err="1">
                <a:latin typeface="Courier New" panose="02070309020205020404" pitchFamily="49" charset="0"/>
              </a:rPr>
              <a:t>nomeDoBancoDeDados</a:t>
            </a:r>
            <a:r>
              <a:rPr lang="pt-BR" altLang="pt-BR" sz="24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24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USE &lt;</a:t>
            </a:r>
            <a:r>
              <a:rPr lang="pt-BR" altLang="pt-BR" sz="2400" dirty="0" err="1">
                <a:latin typeface="Courier New" panose="02070309020205020404" pitchFamily="49" charset="0"/>
              </a:rPr>
              <a:t>nomeDoBancoDeDados</a:t>
            </a:r>
            <a:r>
              <a:rPr lang="pt-BR" altLang="pt-BR" sz="24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CREATE TABLE &lt;</a:t>
            </a:r>
            <a:r>
              <a:rPr lang="pt-BR" altLang="pt-BR" sz="2400" dirty="0" err="1">
                <a:latin typeface="Courier New" panose="02070309020205020404" pitchFamily="49" charset="0"/>
              </a:rPr>
              <a:t>nomeDaTabela</a:t>
            </a:r>
            <a:r>
              <a:rPr lang="pt-BR" altLang="pt-BR" sz="2400" dirty="0">
                <a:latin typeface="Courier New" panose="02070309020205020404" pitchFamily="49" charset="0"/>
              </a:rPr>
              <a:t>&gt; (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 sz="1800" dirty="0">
                <a:latin typeface="Courier New" panose="02070309020205020404" pitchFamily="49" charset="0"/>
              </a:rPr>
              <a:t>  &lt;nomeDoCampo1&gt;  &lt;CHAR(Tamanho)&gt;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pt-BR" sz="1800" dirty="0">
                <a:latin typeface="Courier New" panose="02070309020205020404" pitchFamily="49" charset="0"/>
              </a:rPr>
              <a:t>, &lt;nomeDoCampo2&gt;  &lt;INT&gt;</a:t>
            </a:r>
          </a:p>
          <a:p>
            <a:pPr marL="0" lvl="2" indent="0" eaLnBrk="1" hangingPunct="1">
              <a:buFont typeface="Wingdings" panose="05000000000000000000" pitchFamily="2" charset="2"/>
              <a:buNone/>
            </a:pPr>
            <a:r>
              <a:rPr lang="pt-BR" altLang="pt-BR" sz="1800" dirty="0">
                <a:latin typeface="Courier New" panose="02070309020205020404" pitchFamily="49" charset="0"/>
              </a:rPr>
              <a:t>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pt-BR" altLang="pt-BR" sz="1800" dirty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C2C78D8F-7F9F-407C-AFAD-DE44BAFEF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 altLang="pt-BR" dirty="0"/>
              <a:t>Exemplo de script SQL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030C35F-59CC-49BA-A8AD-11EDD347C1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03912" y="260648"/>
            <a:ext cx="6696744" cy="6336704"/>
          </a:xfrm>
          <a:effectLst/>
        </p:spPr>
        <p:txBody>
          <a:bodyPr>
            <a:normAutofit/>
          </a:bodyPr>
          <a:lstStyle/>
          <a:p>
            <a:pPr marL="571500" indent="-571500" eaLnBrk="1" hangingPunct="1">
              <a:buNone/>
            </a:pPr>
            <a:r>
              <a:rPr lang="pt-BR" altLang="pt-BR" sz="2400" noProof="1">
                <a:latin typeface="Courier New" panose="02070309020205020404" pitchFamily="49" charset="0"/>
              </a:rPr>
              <a:t>CREATE DATABASE bdLoja</a:t>
            </a:r>
          </a:p>
          <a:p>
            <a:pPr marL="571500" indent="-571500" eaLnBrk="1" hangingPunct="1">
              <a:buNone/>
            </a:pPr>
            <a:endParaRPr lang="pt-BR" altLang="pt-BR" sz="2400" noProof="1">
              <a:latin typeface="Courier New" panose="02070309020205020404" pitchFamily="49" charset="0"/>
            </a:endParaRPr>
          </a:p>
          <a:p>
            <a:pPr marL="571500" indent="-571500" eaLnBrk="1" hangingPunct="1">
              <a:buNone/>
            </a:pPr>
            <a:r>
              <a:rPr lang="pt-BR" altLang="pt-BR" sz="2400" noProof="1">
                <a:latin typeface="Courier New" panose="02070309020205020404" pitchFamily="49" charset="0"/>
              </a:rPr>
              <a:t>USE  </a:t>
            </a:r>
            <a:r>
              <a:rPr lang="pt-BR" altLang="pt-BR" sz="2400" dirty="0" err="1">
                <a:latin typeface="Courier New" panose="02070309020205020404" pitchFamily="49" charset="0"/>
              </a:rPr>
              <a:t>bdLoja</a:t>
            </a:r>
            <a:endParaRPr lang="pt-BR" altLang="pt-BR" sz="2400" noProof="1">
              <a:latin typeface="Courier New" panose="02070309020205020404" pitchFamily="49" charset="0"/>
            </a:endParaRPr>
          </a:p>
          <a:p>
            <a:pPr marL="571500" indent="-571500" eaLnBrk="1" hangingPunct="1">
              <a:buNone/>
            </a:pPr>
            <a:endParaRPr lang="pt-BR" altLang="pt-BR" sz="2400" noProof="1">
              <a:latin typeface="Courier New" panose="02070309020205020404" pitchFamily="49" charset="0"/>
            </a:endParaRPr>
          </a:p>
          <a:p>
            <a:pPr marL="571500" indent="-571500" eaLnBrk="1" hangingPunct="1">
              <a:buNone/>
            </a:pPr>
            <a:r>
              <a:rPr lang="pt-BR" altLang="pt-BR" sz="2400" noProof="1">
                <a:latin typeface="Courier New" panose="02070309020205020404" pitchFamily="49" charset="0"/>
              </a:rPr>
              <a:t>CREATE TABLE tbVenda (</a:t>
            </a:r>
          </a:p>
          <a:p>
            <a:pPr marL="571500" indent="-571500" eaLnBrk="1" hangingPunct="1">
              <a:buNone/>
            </a:pPr>
            <a:r>
              <a:rPr lang="pt-BR" altLang="pt-BR" sz="2400" noProof="1">
                <a:latin typeface="Courier New" panose="02070309020205020404" pitchFamily="49" charset="0"/>
              </a:rPr>
              <a:t>	codVenda INT NOT NULL PRIMARY KEY</a:t>
            </a:r>
          </a:p>
          <a:p>
            <a:pPr marL="539750" indent="0" eaLnBrk="1" hangingPunct="1">
              <a:buNone/>
            </a:pPr>
            <a:r>
              <a:rPr lang="pt-BR" altLang="pt-BR" sz="2400" noProof="1">
                <a:latin typeface="Courier New" panose="02070309020205020404" pitchFamily="49" charset="0"/>
              </a:rPr>
              <a:t>,dataVenda DATETIME</a:t>
            </a:r>
            <a:r>
              <a:rPr lang="pt-BR" altLang="pt-BR" sz="2400" dirty="0">
                <a:latin typeface="Courier New" panose="02070309020205020404" pitchFamily="49" charset="0"/>
              </a:rPr>
              <a:t> NOT NULL</a:t>
            </a:r>
          </a:p>
          <a:p>
            <a:pPr marL="539750" indent="0" eaLnBrk="1" hangingPunct="1"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,</a:t>
            </a:r>
            <a:r>
              <a:rPr lang="pt-BR" altLang="pt-BR" sz="2400" dirty="0" err="1">
                <a:latin typeface="Courier New" panose="02070309020205020404" pitchFamily="49" charset="0"/>
              </a:rPr>
              <a:t>valorVenda</a:t>
            </a:r>
            <a:r>
              <a:rPr lang="pt-BR" altLang="pt-BR" sz="2400" dirty="0">
                <a:latin typeface="Courier New" panose="02070309020205020404" pitchFamily="49" charset="0"/>
              </a:rPr>
              <a:t> MONEY NOT NULL</a:t>
            </a:r>
          </a:p>
          <a:p>
            <a:pPr marL="539750" indent="0" eaLnBrk="1" hangingPunct="1"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,</a:t>
            </a:r>
            <a:r>
              <a:rPr lang="pt-BR" altLang="pt-BR" sz="2400" dirty="0" err="1">
                <a:latin typeface="Courier New" panose="02070309020205020404" pitchFamily="49" charset="0"/>
              </a:rPr>
              <a:t>descricaoVenda</a:t>
            </a:r>
            <a:r>
              <a:rPr lang="pt-BR" altLang="pt-BR" sz="2400" dirty="0">
                <a:latin typeface="Courier New" panose="02070309020205020404" pitchFamily="49" charset="0"/>
              </a:rPr>
              <a:t> CHAR(50) </a:t>
            </a:r>
            <a:endParaRPr lang="pt-BR" altLang="pt-BR" sz="2400" noProof="1">
              <a:latin typeface="Courier New" panose="02070309020205020404" pitchFamily="49" charset="0"/>
            </a:endParaRPr>
          </a:p>
          <a:p>
            <a:pPr marL="571500" indent="-571500" eaLnBrk="1" hangingPunct="1">
              <a:buNone/>
            </a:pPr>
            <a:r>
              <a:rPr lang="pt-BR" altLang="pt-BR" sz="2400" noProof="1">
                <a:latin typeface="Courier New" panose="02070309020205020404" pitchFamily="49" charset="0"/>
              </a:rPr>
              <a:t>)</a:t>
            </a:r>
            <a:endParaRPr lang="pt-BR" altLang="pt-BR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02BD654-12EA-4AAA-A184-B7E06D332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Atributos numéricos: Inteiro</a:t>
            </a:r>
          </a:p>
        </p:txBody>
      </p:sp>
      <p:graphicFrame>
        <p:nvGraphicFramePr>
          <p:cNvPr id="16431" name="Group 47">
            <a:extLst>
              <a:ext uri="{FF2B5EF4-FFF2-40B4-BE49-F238E27FC236}">
                <a16:creationId xmlns:a16="http://schemas.microsoft.com/office/drawing/2014/main" id="{A58BA47B-4C03-45F1-B5B5-7541F1789957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34199357"/>
              </p:ext>
            </p:extLst>
          </p:nvPr>
        </p:nvGraphicFramePr>
        <p:xfrm>
          <a:off x="911425" y="1628800"/>
          <a:ext cx="10369150" cy="4789487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958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6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Tipo de Dados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Espaço de armazenamento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Valor mínimo 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Valor máximo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bit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1/8 de byte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 a 1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tinyint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 byte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 a 255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smallint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 bytes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-32.768 a 32.767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 bytes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-2.147.483.648 a 2.147.483.647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bigint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 bytes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-9.223.372.036.854.775.808 a 9.223.372.036.854.775.807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B349ED2-851C-4EE9-8836-11C2DED6D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Atributos numéricos: Decimal</a:t>
            </a:r>
          </a:p>
        </p:txBody>
      </p:sp>
      <p:graphicFrame>
        <p:nvGraphicFramePr>
          <p:cNvPr id="18478" name="Group 46">
            <a:extLst>
              <a:ext uri="{FF2B5EF4-FFF2-40B4-BE49-F238E27FC236}">
                <a16:creationId xmlns:a16="http://schemas.microsoft.com/office/drawing/2014/main" id="{38CD3391-08CD-4501-AFEB-819DAE3F01AD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936912511"/>
              </p:ext>
            </p:extLst>
          </p:nvPr>
        </p:nvGraphicFramePr>
        <p:xfrm>
          <a:off x="983432" y="1556792"/>
          <a:ext cx="10513168" cy="4927607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999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5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Tipo de Dados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Espaço de armazenamento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Valor mínimo 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Valor máximo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Decimal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 bytes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-999.999.999 a 999.999.999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Numeric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 bytes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- 10</a:t>
                      </a:r>
                      <a:r>
                        <a:rPr kumimoji="0" lang="pt-BR" sz="26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19</a:t>
                      </a: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a 10</a:t>
                      </a:r>
                      <a:r>
                        <a:rPr kumimoji="0" lang="pt-BR" sz="26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Dec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 bytes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- 10</a:t>
                      </a:r>
                      <a:r>
                        <a:rPr kumimoji="0" lang="pt-BR" sz="26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28</a:t>
                      </a: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a 10</a:t>
                      </a:r>
                      <a:r>
                        <a:rPr kumimoji="0" lang="pt-BR" sz="26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2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Money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 bytes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-922.337.203.685.477,5808 a 922.337.203.685.477,5807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smallmoney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 bytes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- 214.748,3648 a 214.748,3647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D5CE4FC-2CB5-49E7-B2D2-D222CD395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Atributos de string</a:t>
            </a:r>
          </a:p>
        </p:txBody>
      </p:sp>
      <p:graphicFrame>
        <p:nvGraphicFramePr>
          <p:cNvPr id="19491" name="Group 35">
            <a:extLst>
              <a:ext uri="{FF2B5EF4-FFF2-40B4-BE49-F238E27FC236}">
                <a16:creationId xmlns:a16="http://schemas.microsoft.com/office/drawing/2014/main" id="{DD0021D6-69C4-44BB-AD2E-C3843B09CF9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941977519"/>
              </p:ext>
            </p:extLst>
          </p:nvPr>
        </p:nvGraphicFramePr>
        <p:xfrm>
          <a:off x="1583377" y="1663701"/>
          <a:ext cx="8461004" cy="2206625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270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Tipos de </a:t>
                      </a:r>
                      <a:r>
                        <a:rPr kumimoji="0" lang="pt-BR" sz="2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string</a:t>
                      </a: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Caractere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Unicode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Fixo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Nchar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Variável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varchar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Nvarchar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34" name="Text Box 37">
            <a:extLst>
              <a:ext uri="{FF2B5EF4-FFF2-40B4-BE49-F238E27FC236}">
                <a16:creationId xmlns:a16="http://schemas.microsoft.com/office/drawing/2014/main" id="{B3850734-833D-4F5D-90FE-CE75DB823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4178636"/>
            <a:ext cx="1058517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altLang="pt-BR" sz="2000" dirty="0"/>
              <a:t>Unicode: projetados para permitir que os símbolos de todos os idiomas sejam representados consistentemente manipulados pelo computador.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pt-BR" altLang="pt-BR" sz="2000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altLang="pt-BR" sz="2000" dirty="0"/>
              <a:t>Fixos e de comprimento variável: Fixos utilizam uma quantidade permanente de espaço, independentemente do valor da coluna. Por exemplo, se você declarar a coluna </a:t>
            </a:r>
            <a:r>
              <a:rPr lang="pt-BR" altLang="pt-BR" sz="2000" dirty="0" err="1"/>
              <a:t>Endereco</a:t>
            </a:r>
            <a:r>
              <a:rPr lang="pt-BR" altLang="pt-BR" sz="2000" dirty="0"/>
              <a:t> como o tipo char (50) e utilizar somente 10 caracteres essa coluna empregará 50 bytes, pois o SQL preenche os demais caracteres.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F3A7D24-4D98-49E9-8EE9-93793925C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Atributos de data e hora</a:t>
            </a:r>
          </a:p>
        </p:txBody>
      </p:sp>
      <p:graphicFrame>
        <p:nvGraphicFramePr>
          <p:cNvPr id="20484" name="Group 4">
            <a:extLst>
              <a:ext uri="{FF2B5EF4-FFF2-40B4-BE49-F238E27FC236}">
                <a16:creationId xmlns:a16="http://schemas.microsoft.com/office/drawing/2014/main" id="{31B00765-DD78-401F-9F4D-B0C2E9F82BE6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20706979"/>
              </p:ext>
            </p:extLst>
          </p:nvPr>
        </p:nvGraphicFramePr>
        <p:xfrm>
          <a:off x="609600" y="1719263"/>
          <a:ext cx="10382944" cy="392812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96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9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Tipos</a:t>
                      </a:r>
                      <a:endParaRPr kumimoji="0" lang="pt-BR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Tamanho</a:t>
                      </a:r>
                      <a:endParaRPr kumimoji="0" lang="pt-BR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Valor mínimo e valor máximo</a:t>
                      </a:r>
                      <a:endParaRPr kumimoji="0" lang="pt-BR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datetime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 bytes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1º de janeiro de 1753 a 31 de dezembro de 9999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smalldatetime</a:t>
                      </a:r>
                      <a:endParaRPr kumimoji="0" lang="pt-BR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 bytes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Janeiro 1, 1900 a junho 6, 2079.</a:t>
                      </a:r>
                      <a:endParaRPr kumimoji="0" lang="pt-BR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17EE9B8-677E-4D42-A68E-A81E3DDFB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/>
              <a:t>Validando os dados</a:t>
            </a:r>
          </a:p>
        </p:txBody>
      </p:sp>
      <p:graphicFrame>
        <p:nvGraphicFramePr>
          <p:cNvPr id="15365" name="Rectangle 3">
            <a:extLst>
              <a:ext uri="{FF2B5EF4-FFF2-40B4-BE49-F238E27FC236}">
                <a16:creationId xmlns:a16="http://schemas.microsoft.com/office/drawing/2014/main" id="{8E6092B0-54A0-4512-B69E-777157B79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480755"/>
              </p:ext>
            </p:extLst>
          </p:nvPr>
        </p:nvGraphicFramePr>
        <p:xfrm>
          <a:off x="155340" y="1628800"/>
          <a:ext cx="1188132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299DF3D-214B-42AE-96DC-C67FCDD61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 altLang="pt-BR" dirty="0"/>
              <a:t>Exemplo de Script utilizando restrições em colunas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7107EC-EB7D-4D14-B1CE-EE643C838A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03912" y="116632"/>
            <a:ext cx="6768752" cy="6624736"/>
          </a:xfrm>
          <a:effectLst/>
        </p:spPr>
        <p:txBody>
          <a:bodyPr>
            <a:normAutofit/>
          </a:bodyPr>
          <a:lstStyle/>
          <a:p>
            <a:pPr marL="22225" indent="-222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CREATE DATABASE </a:t>
            </a:r>
            <a:r>
              <a:rPr lang="pt-BR" altLang="pt-BR" sz="2000" dirty="0" err="1">
                <a:latin typeface="Courier New" panose="02070309020205020404" pitchFamily="49" charset="0"/>
              </a:rPr>
              <a:t>bdEmpresa</a:t>
            </a:r>
            <a:endParaRPr lang="pt-BR" altLang="pt-BR" sz="2000" dirty="0">
              <a:latin typeface="Courier New" panose="02070309020205020404" pitchFamily="49" charset="0"/>
            </a:endParaRPr>
          </a:p>
          <a:p>
            <a:pPr marL="22225" indent="-222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latin typeface="Courier New" panose="02070309020205020404" pitchFamily="49" charset="0"/>
            </a:endParaRPr>
          </a:p>
          <a:p>
            <a:pPr marL="22225" indent="-222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USE </a:t>
            </a:r>
            <a:r>
              <a:rPr lang="pt-BR" altLang="pt-BR" sz="2000" dirty="0" err="1">
                <a:latin typeface="Courier New" panose="02070309020205020404" pitchFamily="49" charset="0"/>
              </a:rPr>
              <a:t>bdEmpresa</a:t>
            </a:r>
            <a:endParaRPr lang="pt-BR" altLang="pt-BR" sz="2000" dirty="0">
              <a:latin typeface="Courier New" panose="02070309020205020404" pitchFamily="49" charset="0"/>
            </a:endParaRPr>
          </a:p>
          <a:p>
            <a:pPr marL="22225" indent="-222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latin typeface="Courier New" panose="02070309020205020404" pitchFamily="49" charset="0"/>
            </a:endParaRPr>
          </a:p>
          <a:p>
            <a:pPr marL="22225" indent="-222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CREATE TABLE </a:t>
            </a:r>
            <a:r>
              <a:rPr lang="pt-BR" altLang="pt-BR" sz="2000" dirty="0" err="1">
                <a:latin typeface="Courier New" panose="02070309020205020404" pitchFamily="49" charset="0"/>
              </a:rPr>
              <a:t>tbDepto</a:t>
            </a:r>
            <a:r>
              <a:rPr lang="pt-BR" altLang="pt-BR" sz="2000" dirty="0">
                <a:latin typeface="Courier New" panose="02070309020205020404" pitchFamily="49" charset="0"/>
              </a:rPr>
              <a:t> (</a:t>
            </a:r>
          </a:p>
          <a:p>
            <a:pPr marL="317500" lvl="2" indent="-22225" eaLnBrk="1" hangingPunct="1">
              <a:lnSpc>
                <a:spcPct val="9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	</a:t>
            </a:r>
            <a:r>
              <a:rPr lang="pt-BR" altLang="pt-BR" sz="2000" dirty="0" err="1">
                <a:latin typeface="Courier New" panose="02070309020205020404" pitchFamily="49" charset="0"/>
              </a:rPr>
              <a:t>codDepto</a:t>
            </a:r>
            <a:r>
              <a:rPr lang="pt-BR" altLang="pt-BR" sz="2000" dirty="0">
                <a:latin typeface="Courier New" panose="02070309020205020404" pitchFamily="49" charset="0"/>
              </a:rPr>
              <a:t> INT PRIMARY KEY IDENTITY(1,1)</a:t>
            </a:r>
          </a:p>
          <a:p>
            <a:pPr marL="317500" lvl="2" indent="-22225" eaLnBrk="1" hangingPunct="1">
              <a:lnSpc>
                <a:spcPct val="9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	,</a:t>
            </a:r>
            <a:r>
              <a:rPr lang="pt-BR" altLang="pt-BR" sz="2000" dirty="0" err="1">
                <a:latin typeface="Courier New" panose="02070309020205020404" pitchFamily="49" charset="0"/>
              </a:rPr>
              <a:t>nomeDepto</a:t>
            </a:r>
            <a:r>
              <a:rPr lang="pt-BR" altLang="pt-BR" sz="2000" dirty="0">
                <a:latin typeface="Courier New" panose="02070309020205020404" pitchFamily="49" charset="0"/>
              </a:rPr>
              <a:t> VARCHAR(20) NOT NULL</a:t>
            </a:r>
          </a:p>
          <a:p>
            <a:pPr marL="22225" lvl="1" indent="-222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)</a:t>
            </a:r>
          </a:p>
          <a:p>
            <a:pPr marL="22225" lvl="1" indent="-222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latin typeface="Courier New" panose="02070309020205020404" pitchFamily="49" charset="0"/>
            </a:endParaRPr>
          </a:p>
          <a:p>
            <a:pPr marL="22225" lvl="1" indent="-222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CREATE TABLE </a:t>
            </a:r>
            <a:r>
              <a:rPr lang="pt-BR" altLang="pt-BR" sz="2000" dirty="0" err="1">
                <a:latin typeface="Courier New" panose="02070309020205020404" pitchFamily="49" charset="0"/>
              </a:rPr>
              <a:t>tbFuncionario</a:t>
            </a:r>
            <a:r>
              <a:rPr lang="pt-BR" altLang="pt-BR" sz="2000" dirty="0">
                <a:latin typeface="Courier New" panose="02070309020205020404" pitchFamily="49" charset="0"/>
              </a:rPr>
              <a:t> (</a:t>
            </a:r>
          </a:p>
          <a:p>
            <a:pPr marL="315913" lvl="3" indent="-22225" eaLnBrk="1" hangingPunct="1">
              <a:lnSpc>
                <a:spcPct val="90000"/>
              </a:lnSpc>
              <a:buNone/>
            </a:pPr>
            <a:r>
              <a:rPr lang="pt-BR" altLang="pt-BR" sz="2000" dirty="0" err="1">
                <a:latin typeface="Courier New" panose="02070309020205020404" pitchFamily="49" charset="0"/>
              </a:rPr>
              <a:t>codFunc</a:t>
            </a:r>
            <a:r>
              <a:rPr lang="pt-BR" altLang="pt-BR" sz="2000" dirty="0">
                <a:latin typeface="Courier New" panose="02070309020205020404" pitchFamily="49" charset="0"/>
              </a:rPr>
              <a:t> INT PRIMARY KEY IDENTITY(1,1)</a:t>
            </a:r>
          </a:p>
          <a:p>
            <a:pPr marL="339725" lvl="4" indent="-22225" eaLnBrk="1" hangingPunct="1">
              <a:lnSpc>
                <a:spcPct val="9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,</a:t>
            </a:r>
            <a:r>
              <a:rPr lang="pt-BR" altLang="pt-BR" sz="2000" dirty="0" err="1">
                <a:latin typeface="Courier New" panose="02070309020205020404" pitchFamily="49" charset="0"/>
              </a:rPr>
              <a:t>nomeEmp</a:t>
            </a:r>
            <a:r>
              <a:rPr lang="pt-BR" altLang="pt-BR" sz="2000" dirty="0">
                <a:latin typeface="Courier New" panose="02070309020205020404" pitchFamily="49" charset="0"/>
              </a:rPr>
              <a:t> VARCHAR(30) NOT NULL</a:t>
            </a:r>
          </a:p>
          <a:p>
            <a:pPr marL="339725" lvl="4" indent="-22225" eaLnBrk="1" hangingPunct="1">
              <a:lnSpc>
                <a:spcPct val="9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,</a:t>
            </a:r>
            <a:r>
              <a:rPr lang="pt-BR" altLang="pt-BR" sz="2000" dirty="0" err="1">
                <a:latin typeface="Courier New" panose="02070309020205020404" pitchFamily="49" charset="0"/>
              </a:rPr>
              <a:t>codDepto</a:t>
            </a:r>
            <a:r>
              <a:rPr lang="pt-BR" altLang="pt-BR" sz="2000" dirty="0">
                <a:latin typeface="Courier New" panose="02070309020205020404" pitchFamily="49" charset="0"/>
              </a:rPr>
              <a:t> INT FOREIGN KEY REFERENCES </a:t>
            </a:r>
            <a:r>
              <a:rPr lang="pt-BR" altLang="pt-BR" sz="2000" dirty="0" err="1">
                <a:latin typeface="Courier New" panose="02070309020205020404" pitchFamily="49" charset="0"/>
              </a:rPr>
              <a:t>tbDepto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 err="1">
                <a:latin typeface="Courier New" panose="02070309020205020404" pitchFamily="49" charset="0"/>
              </a:rPr>
              <a:t>codDepto</a:t>
            </a:r>
            <a:r>
              <a:rPr lang="pt-BR" altLang="pt-BR" sz="2000" dirty="0">
                <a:latin typeface="Courier New" panose="02070309020205020404" pitchFamily="49" charset="0"/>
              </a:rPr>
              <a:t>)</a:t>
            </a:r>
          </a:p>
          <a:p>
            <a:pPr marL="22225" lvl="3" indent="-222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F3435-6075-43D3-A50B-1C8D90EC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500"/>
              <a:t>SQL</a:t>
            </a:r>
            <a:br>
              <a:rPr lang="pt-BR" sz="2500"/>
            </a:br>
            <a:r>
              <a:rPr lang="pt-BR" sz="2500" err="1"/>
              <a:t>Structured</a:t>
            </a:r>
            <a:r>
              <a:rPr lang="pt-BR" sz="2500"/>
              <a:t> Query </a:t>
            </a:r>
            <a:r>
              <a:rPr lang="pt-BR" sz="2500" err="1"/>
              <a:t>Language</a:t>
            </a:r>
            <a:r>
              <a:rPr lang="pt-BR" sz="2500"/>
              <a:t> / Linguagem Estrutura de Consultas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1D76D278-6142-40E9-8D40-D72204B28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183577"/>
              </p:ext>
            </p:extLst>
          </p:nvPr>
        </p:nvGraphicFramePr>
        <p:xfrm>
          <a:off x="335360" y="2204864"/>
          <a:ext cx="1152128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331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8D2CE-12A8-4C02-BADE-270C3460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SGBD</a:t>
            </a:r>
            <a:br>
              <a:rPr lang="pt-BR" dirty="0"/>
            </a:br>
            <a:r>
              <a:rPr lang="pt-BR" sz="3200" dirty="0"/>
              <a:t>Sistema Gerenciador de Banco de Dados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5E0C5D-50C2-42CB-BE29-CD91A002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47" y="2462212"/>
            <a:ext cx="2362200" cy="1933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BFDF53-09A0-47AD-A858-51195B9E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2462212"/>
            <a:ext cx="3025562" cy="18692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4A95888-661C-4B84-8C04-6EB9AEDCE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522" y="4783759"/>
            <a:ext cx="3321943" cy="16609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D5A91D5-7BD3-4580-A61D-72E6146D5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422" y="5086837"/>
            <a:ext cx="3448050" cy="13239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C2A8C2-AD91-4601-A48B-76BB950D7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2906" y="4395787"/>
            <a:ext cx="2053038" cy="20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5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FC77A4-04EE-45FF-9CAB-FABB278F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pt-BR" sz="3200">
                <a:solidFill>
                  <a:srgbClr val="FFFFFF"/>
                </a:solidFill>
              </a:rPr>
              <a:t>Microsoft SQL 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55E758-142C-4B35-B1C6-8A6126356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pt-BR" sz="1600">
                <a:solidFill>
                  <a:srgbClr val="FFFFFF"/>
                </a:solidFill>
              </a:rPr>
              <a:t>Versões de 32 ou 64 bits</a:t>
            </a:r>
          </a:p>
          <a:p>
            <a:r>
              <a:rPr lang="pt-BR" sz="1600">
                <a:solidFill>
                  <a:srgbClr val="FFFFFF"/>
                </a:solidFill>
              </a:rPr>
              <a:t>Mudança significativa da versão 2005 para as superiores</a:t>
            </a:r>
          </a:p>
          <a:p>
            <a:r>
              <a:rPr lang="pt-BR" sz="1600">
                <a:solidFill>
                  <a:srgbClr val="FFFFFF"/>
                </a:solidFill>
              </a:rPr>
              <a:t>Até a versão 2014 dois arquivos para instalação</a:t>
            </a:r>
          </a:p>
          <a:p>
            <a:r>
              <a:rPr lang="pt-BR" sz="1600">
                <a:solidFill>
                  <a:srgbClr val="FFFFFF"/>
                </a:solidFill>
              </a:rPr>
              <a:t>A partir da versão 2017 somente um arquivo para instalação</a:t>
            </a:r>
          </a:p>
          <a:p>
            <a:r>
              <a:rPr lang="pt-BR" sz="1600">
                <a:solidFill>
                  <a:srgbClr val="FFFFFF"/>
                </a:solidFill>
              </a:rPr>
              <a:t>A partir da versão 2018 pode ser instalado no Linux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695D50-1B31-48D8-AFF4-EC82436E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714452"/>
            <a:ext cx="6267743" cy="513045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13108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FDDB7143-21BE-4C73-86B7-D51D30AC0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pt-BR" sz="3700" dirty="0"/>
              <a:t>Management Studio</a:t>
            </a:r>
          </a:p>
        </p:txBody>
      </p:sp>
      <p:pic>
        <p:nvPicPr>
          <p:cNvPr id="3" name="Imagem 2" descr="SQLQuery1.sql - VANESSAFERRAZ\MSSQLSERVER01.master (VANESSAFERRAZ\Vanessa (56))* - Microsoft SQL Server Management Studio">
            <a:extLst>
              <a:ext uri="{FF2B5EF4-FFF2-40B4-BE49-F238E27FC236}">
                <a16:creationId xmlns:a16="http://schemas.microsoft.com/office/drawing/2014/main" id="{A7175E4B-B1B5-41FD-B942-5E1F8B90A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57874"/>
            <a:ext cx="6268060" cy="336908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22" name="Rectangle 4">
            <a:extLst>
              <a:ext uri="{FF2B5EF4-FFF2-40B4-BE49-F238E27FC236}">
                <a16:creationId xmlns:a16="http://schemas.microsoft.com/office/drawing/2014/main" id="{623E0063-EE1D-4FA5-82E5-6E94A6EBC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pt-BR" sz="4100" dirty="0"/>
              <a:t>SQL Server Configuration Manager</a:t>
            </a:r>
          </a:p>
        </p:txBody>
      </p:sp>
      <p:pic>
        <p:nvPicPr>
          <p:cNvPr id="3" name="Imagem 2" descr="Sql Server Configuration Manager">
            <a:extLst>
              <a:ext uri="{FF2B5EF4-FFF2-40B4-BE49-F238E27FC236}">
                <a16:creationId xmlns:a16="http://schemas.microsoft.com/office/drawing/2014/main" id="{5127779C-C6CF-45A4-BF76-78A9A21C4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57874"/>
            <a:ext cx="6268060" cy="336908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4E6F3A6-CF5D-420E-951B-37157598C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pt-BR" sz="4400" dirty="0"/>
              <a:t>SQL Server Command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8E2F74E-4CE9-4CC4-8EA1-335E42A35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" t="10059" r="36024" b="50984"/>
          <a:stretch>
            <a:fillRect/>
          </a:stretch>
        </p:blipFill>
        <p:spPr bwMode="auto">
          <a:xfrm>
            <a:off x="643467" y="1760143"/>
            <a:ext cx="6268060" cy="3164544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863D311-CA02-4E53-B72A-2FC6BF5ED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pPr eaLnBrk="1" hangingPunct="1"/>
            <a:r>
              <a:rPr lang="pt-BR" altLang="pt-BR" sz="4400"/>
              <a:t>Tipos de Dados do SQL SERVER</a:t>
            </a:r>
          </a:p>
        </p:txBody>
      </p:sp>
      <p:graphicFrame>
        <p:nvGraphicFramePr>
          <p:cNvPr id="7173" name="Rectangle 3">
            <a:extLst>
              <a:ext uri="{FF2B5EF4-FFF2-40B4-BE49-F238E27FC236}">
                <a16:creationId xmlns:a16="http://schemas.microsoft.com/office/drawing/2014/main" id="{4849ED20-0BFA-4871-B39F-D98B32714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756394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94" name="Rectangle 4">
            <a:extLst>
              <a:ext uri="{FF2B5EF4-FFF2-40B4-BE49-F238E27FC236}">
                <a16:creationId xmlns:a16="http://schemas.microsoft.com/office/drawing/2014/main" id="{3674A084-CA7A-4D55-9A87-5B8C9527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00" y="447188"/>
            <a:ext cx="10571998" cy="970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pt-BR" sz="4000" b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Tipos de Dados do SQL SERVER</a:t>
            </a:r>
          </a:p>
        </p:txBody>
      </p:sp>
      <p:graphicFrame>
        <p:nvGraphicFramePr>
          <p:cNvPr id="12346" name="Group 58">
            <a:extLst>
              <a:ext uri="{FF2B5EF4-FFF2-40B4-BE49-F238E27FC236}">
                <a16:creationId xmlns:a16="http://schemas.microsoft.com/office/drawing/2014/main" id="{39B34EDD-4E70-419C-85E8-A6AAFE0F24AA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221349946"/>
              </p:ext>
            </p:extLst>
          </p:nvPr>
        </p:nvGraphicFramePr>
        <p:xfrm>
          <a:off x="819150" y="2569253"/>
          <a:ext cx="10553702" cy="3269610"/>
        </p:xfrm>
        <a:graphic>
          <a:graphicData uri="http://schemas.openxmlformats.org/drawingml/2006/table">
            <a:tbl>
              <a:tblPr/>
              <a:tblGrid>
                <a:gridCol w="191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5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1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2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4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bigint</a:t>
                      </a:r>
                    </a:p>
                  </a:txBody>
                  <a:tcPr marL="115127" marR="115127" marT="57563" marB="57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Cursor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datetime</a:t>
                      </a:r>
                    </a:p>
                  </a:txBody>
                  <a:tcPr marL="115127" marR="115127" marT="57563" marB="57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decimal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Image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money</a:t>
                      </a:r>
                    </a:p>
                  </a:txBody>
                  <a:tcPr marL="115127" marR="115127" marT="57563" marB="57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nchar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ntext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numeric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nvarchar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real</a:t>
                      </a:r>
                    </a:p>
                  </a:txBody>
                  <a:tcPr marL="115127" marR="115127" marT="57563" marB="57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smalldatetime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smallint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smallmoney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sql_variant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table</a:t>
                      </a:r>
                    </a:p>
                  </a:txBody>
                  <a:tcPr marL="115127" marR="115127" marT="57563" marB="57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timestamp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tinyint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Varbinary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varchar</a:t>
                      </a:r>
                    </a:p>
                  </a:txBody>
                  <a:tcPr marL="115127" marR="115127" marT="57563" marB="57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uniqueidentifier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xml</a:t>
                      </a: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5127" marR="115127" marT="57563" marB="57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D40C828C189C439FFD4214EAEFA311" ma:contentTypeVersion="2" ma:contentTypeDescription="Crie um novo documento." ma:contentTypeScope="" ma:versionID="eaba56e4402c44bfe287f7ca006357a3">
  <xsd:schema xmlns:xsd="http://www.w3.org/2001/XMLSchema" xmlns:xs="http://www.w3.org/2001/XMLSchema" xmlns:p="http://schemas.microsoft.com/office/2006/metadata/properties" xmlns:ns2="fe57a834-7f12-4f13-abcf-47c56d85c407" targetNamespace="http://schemas.microsoft.com/office/2006/metadata/properties" ma:root="true" ma:fieldsID="e98c49d98d1a8eb1bee54eb4c0f8ebb8" ns2:_="">
    <xsd:import namespace="fe57a834-7f12-4f13-abcf-47c56d85c4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7a834-7f12-4f13-abcf-47c56d85c4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76F061-48CA-401A-81BB-1113809E7F96}"/>
</file>

<file path=customXml/itemProps2.xml><?xml version="1.0" encoding="utf-8"?>
<ds:datastoreItem xmlns:ds="http://schemas.openxmlformats.org/officeDocument/2006/customXml" ds:itemID="{AD4B0F02-2F50-428D-9DD0-1DCCECF79472}"/>
</file>

<file path=customXml/itemProps3.xml><?xml version="1.0" encoding="utf-8"?>
<ds:datastoreItem xmlns:ds="http://schemas.openxmlformats.org/officeDocument/2006/customXml" ds:itemID="{5BB0FAED-3D26-49B9-9D5E-C799D7A9495D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743</Words>
  <Application>Microsoft Office PowerPoint</Application>
  <PresentationFormat>Widescreen</PresentationFormat>
  <Paragraphs>173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Wingdings</vt:lpstr>
      <vt:lpstr>Calibri</vt:lpstr>
      <vt:lpstr>Courier New</vt:lpstr>
      <vt:lpstr>Times New Roman</vt:lpstr>
      <vt:lpstr>Citável</vt:lpstr>
      <vt:lpstr>SQL Server</vt:lpstr>
      <vt:lpstr>SQL Structured Query Language / Linguagem Estrutura de Consultas</vt:lpstr>
      <vt:lpstr>SGBD Sistema Gerenciador de Banco de Dados</vt:lpstr>
      <vt:lpstr>Microsoft SQL Server</vt:lpstr>
      <vt:lpstr>Management Studio</vt:lpstr>
      <vt:lpstr>SQL Server Configuration Manager</vt:lpstr>
      <vt:lpstr>SQL Server Command</vt:lpstr>
      <vt:lpstr>Tipos de Dados do SQL SERVER</vt:lpstr>
      <vt:lpstr>Apresentação do PowerPoint</vt:lpstr>
      <vt:lpstr>Exemplo de código Criando Banco de dados e tabelas</vt:lpstr>
      <vt:lpstr>Exemplo de script SQL</vt:lpstr>
      <vt:lpstr>Atributos numéricos: Inteiro</vt:lpstr>
      <vt:lpstr>Atributos numéricos: Decimal</vt:lpstr>
      <vt:lpstr>Atributos de string</vt:lpstr>
      <vt:lpstr>Atributos de data e hora</vt:lpstr>
      <vt:lpstr>Validando os dados</vt:lpstr>
      <vt:lpstr>Exemplo de Script utilizando restrições em colunas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</dc:title>
  <dc:creator>VANESSA FERRAZ DUARTE COSTA</dc:creator>
  <cp:lastModifiedBy>VANESSA FERRAZ DUARTE COSTA</cp:lastModifiedBy>
  <cp:revision>2</cp:revision>
  <dcterms:created xsi:type="dcterms:W3CDTF">2020-07-01T15:11:57Z</dcterms:created>
  <dcterms:modified xsi:type="dcterms:W3CDTF">2020-07-01T15:16:28Z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0x01010021D40C828C189C439FFD4214EAEFA311</vt:lpwstr>
  </property>
</Properties>
</file>